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334" r:id="rId3"/>
    <p:sldId id="442" r:id="rId4"/>
    <p:sldId id="450" r:id="rId5"/>
    <p:sldId id="449" r:id="rId6"/>
    <p:sldId id="451" r:id="rId7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33FF"/>
    <a:srgbClr val="FAC090"/>
    <a:srgbClr val="FFFFCC"/>
    <a:srgbClr val="FDEADA"/>
    <a:srgbClr val="CCFFCC"/>
    <a:srgbClr val="DBFECA"/>
    <a:srgbClr val="EEECE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92288" autoAdjust="0"/>
  </p:normalViewPr>
  <p:slideViewPr>
    <p:cSldViewPr>
      <p:cViewPr varScale="1">
        <p:scale>
          <a:sx n="74" d="100"/>
          <a:sy n="74" d="100"/>
        </p:scale>
        <p:origin x="-954" y="-96"/>
      </p:cViewPr>
      <p:guideLst>
        <p:guide orient="horz" pos="3884"/>
        <p:guide orient="horz" pos="3067"/>
        <p:guide pos="5025"/>
        <p:guide pos="172"/>
        <p:guide pos="3392"/>
        <p:guide pos="262"/>
        <p:guide pos="1351"/>
        <p:guide pos="2258"/>
        <p:guide pos="535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84" y="-102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A1D278-B2DB-4744-9CD9-CD05299DE5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75F0C96-7601-495B-BED2-3DA3E0689F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95A59F-C30B-4FAE-94D1-98163323CF5E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95A59F-C30B-4FAE-94D1-98163323CF5E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95A59F-C30B-4FAE-94D1-98163323CF5E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95A59F-C30B-4FAE-94D1-98163323CF5E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31775"/>
            <a:ext cx="7194550" cy="3460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052513"/>
            <a:ext cx="891540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43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139701"/>
            <a:ext cx="5240337" cy="3062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4" name="그림 2" descr="GC_Labs_JPG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23630" t="39352" r="22876" b="39351"/>
          <a:stretch>
            <a:fillRect/>
          </a:stretch>
        </p:blipFill>
        <p:spPr bwMode="auto">
          <a:xfrm>
            <a:off x="351568" y="6496903"/>
            <a:ext cx="1281893" cy="3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 userDrawn="1"/>
        </p:nvSpPr>
        <p:spPr bwMode="auto">
          <a:xfrm>
            <a:off x="0" y="1"/>
            <a:ext cx="9906000" cy="654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Rectangle 3"/>
          <p:cNvSpPr>
            <a:spLocks noChangeArrowheads="1"/>
          </p:cNvSpPr>
          <p:nvPr userDrawn="1"/>
        </p:nvSpPr>
        <p:spPr bwMode="auto">
          <a:xfrm flipV="1">
            <a:off x="-1393" y="6458855"/>
            <a:ext cx="9906000" cy="396000"/>
          </a:xfrm>
          <a:prstGeom prst="rect">
            <a:avLst/>
          </a:prstGeom>
          <a:gradFill flip="none" rotWithShape="1">
            <a:gsLst>
              <a:gs pos="31000">
                <a:srgbClr val="FFFFFF"/>
              </a:gs>
              <a:gs pos="100000">
                <a:srgbClr val="EAEAEA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4647000" y="6560600"/>
            <a:ext cx="810056" cy="297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</a:t>
            </a:r>
            <a:fld id="{7DFF48F6-0499-4B03-AA7D-07684E694064}" type="slidenum">
              <a:rPr lang="ko-KR" altLang="en-US" sz="1100" b="1" kern="1200" noProof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endParaRPr lang="ko-KR" altLang="en-US" sz="1100" b="1" kern="1200" noProof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21" name="그림 20" descr="bizsp_ci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575206" y="6423066"/>
            <a:ext cx="1346346" cy="455349"/>
          </a:xfrm>
          <a:prstGeom prst="rect">
            <a:avLst/>
          </a:prstGeom>
        </p:spPr>
      </p:pic>
      <p:pic>
        <p:nvPicPr>
          <p:cNvPr id="22" name="Picture 1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1951" y="6396769"/>
            <a:ext cx="624585" cy="46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24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22" name="Rectangle 14"/>
          <p:cNvSpPr>
            <a:spLocks noChangeArrowheads="1"/>
          </p:cNvSpPr>
          <p:nvPr userDrawn="1"/>
        </p:nvSpPr>
        <p:spPr bwMode="auto">
          <a:xfrm>
            <a:off x="2592388" y="2565400"/>
            <a:ext cx="471328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defRPr/>
            </a:pPr>
            <a:r>
              <a:rPr lang="en-US" altLang="ko-KR" sz="2500" dirty="0">
                <a:solidFill>
                  <a:srgbClr val="FC5224"/>
                </a:solidFill>
                <a:latin typeface="Helvetica" pitchFamily="34" charset="0"/>
              </a:rPr>
              <a:t>End of The Document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1" r:id="rId1"/>
    <p:sldLayoutId id="2147485036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368824" y="4365104"/>
            <a:ext cx="2808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2015. 02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3944888" y="1196975"/>
            <a:ext cx="5184576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Biz</a:t>
            </a:r>
            <a:r>
              <a:rPr kumimoji="1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-Accounting  </a:t>
            </a:r>
            <a:r>
              <a:rPr kumimoji="1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시스템</a:t>
            </a:r>
            <a:endParaRPr kumimoji="1" lang="en-US" altLang="ko-KR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noProof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사용자 교육 계획</a:t>
            </a:r>
            <a:r>
              <a:rPr kumimoji="1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kumimoji="1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endParaRPr kumimoji="1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620688"/>
            <a:ext cx="32099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81806" y="136883"/>
            <a:ext cx="9569450" cy="503238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교육추진 계획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Group 271"/>
          <p:cNvGrpSpPr>
            <a:grpSpLocks/>
          </p:cNvGrpSpPr>
          <p:nvPr/>
        </p:nvGrpSpPr>
        <p:grpSpPr bwMode="auto">
          <a:xfrm>
            <a:off x="182563" y="2529841"/>
            <a:ext cx="9523412" cy="368300"/>
            <a:chOff x="126" y="482"/>
            <a:chExt cx="6033" cy="225"/>
          </a:xfrm>
        </p:grpSpPr>
        <p:sp>
          <p:nvSpPr>
            <p:cNvPr id="6" name="Line 272"/>
            <p:cNvSpPr>
              <a:spLocks noChangeShapeType="1"/>
            </p:cNvSpPr>
            <p:nvPr/>
          </p:nvSpPr>
          <p:spPr bwMode="auto">
            <a:xfrm>
              <a:off x="126" y="601"/>
              <a:ext cx="6033" cy="0"/>
            </a:xfrm>
            <a:prstGeom prst="line">
              <a:avLst/>
            </a:prstGeom>
            <a:noFill/>
            <a:ln w="57150" cmpd="thinThick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lIns="72000" tIns="46800" rIns="72000" bIns="46800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AutoShape 273"/>
            <p:cNvSpPr>
              <a:spLocks noChangeArrowheads="1"/>
            </p:cNvSpPr>
            <p:nvPr/>
          </p:nvSpPr>
          <p:spPr bwMode="auto">
            <a:xfrm>
              <a:off x="126" y="482"/>
              <a:ext cx="2450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182563" indent="-182563" algn="l" eaLnBrk="0" latinLnBrk="0" hangingPunct="0">
                <a:buFontTx/>
                <a:buChar char="•"/>
              </a:pPr>
              <a:r>
                <a:rPr lang="ko-KR" altLang="en-US" sz="16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추진 일정</a:t>
              </a:r>
              <a:endPara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</p:grp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392863" y="1270954"/>
            <a:ext cx="3330575" cy="1123950"/>
          </a:xfrm>
          <a:prstGeom prst="roundRect">
            <a:avLst>
              <a:gd name="adj" fmla="val 10236"/>
            </a:avLst>
          </a:prstGeom>
          <a:solidFill>
            <a:srgbClr val="BFDBD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182563" indent="-182563" algn="l">
              <a:lnSpc>
                <a:spcPct val="110000"/>
              </a:lnSpc>
              <a:buClr>
                <a:srgbClr val="FF9933"/>
              </a:buClr>
              <a:buSzPct val="140000"/>
              <a:buFontTx/>
              <a:buChar char="•"/>
            </a:pPr>
            <a:r>
              <a:rPr lang="ko-K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차질없는 사용자 교육 실시</a:t>
            </a: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452438" y="1270954"/>
            <a:ext cx="4995862" cy="1123950"/>
          </a:xfrm>
          <a:prstGeom prst="roundRect">
            <a:avLst>
              <a:gd name="adj" fmla="val 10236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182563" indent="-182563" algn="l">
              <a:lnSpc>
                <a:spcPct val="110000"/>
              </a:lnSpc>
              <a:buClr>
                <a:srgbClr val="FF9933"/>
              </a:buClr>
              <a:buSzPct val="140000"/>
              <a:buFontTx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법인카드결재시스템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구축에 </a:t>
            </a:r>
            <a:r>
              <a:rPr lang="ko-K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따른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 교육의 대상자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수요 </a:t>
            </a:r>
            <a:r>
              <a:rPr lang="ko-K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파악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교육환경 구축을 위한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기초 자료 확보를 통한</a:t>
            </a:r>
            <a:endParaRPr lang="ko-KR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AutoShape 247"/>
          <p:cNvSpPr>
            <a:spLocks noChangeArrowheads="1"/>
          </p:cNvSpPr>
          <p:nvPr/>
        </p:nvSpPr>
        <p:spPr bwMode="auto">
          <a:xfrm>
            <a:off x="5583238" y="1496379"/>
            <a:ext cx="674687" cy="673100"/>
          </a:xfrm>
          <a:prstGeom prst="rightArrow">
            <a:avLst>
              <a:gd name="adj1" fmla="val 60222"/>
              <a:gd name="adj2" fmla="val 54243"/>
            </a:avLst>
          </a:prstGeom>
          <a:gradFill rotWithShape="0">
            <a:gsLst>
              <a:gs pos="0">
                <a:srgbClr val="C7DFDE"/>
              </a:gs>
              <a:gs pos="100000">
                <a:srgbClr val="91C1B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0000"/>
              </a:lnSpc>
            </a:pPr>
            <a:endParaRPr lang="ko-KR" altLang="ko-KR" b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Group 794"/>
          <p:cNvGrpSpPr>
            <a:grpSpLocks/>
          </p:cNvGrpSpPr>
          <p:nvPr/>
        </p:nvGrpSpPr>
        <p:grpSpPr bwMode="auto">
          <a:xfrm>
            <a:off x="182563" y="775654"/>
            <a:ext cx="9523412" cy="368300"/>
            <a:chOff x="126" y="482"/>
            <a:chExt cx="6033" cy="225"/>
          </a:xfrm>
        </p:grpSpPr>
        <p:sp>
          <p:nvSpPr>
            <p:cNvPr id="12" name="Line 795"/>
            <p:cNvSpPr>
              <a:spLocks noChangeShapeType="1"/>
            </p:cNvSpPr>
            <p:nvPr/>
          </p:nvSpPr>
          <p:spPr bwMode="auto">
            <a:xfrm>
              <a:off x="126" y="601"/>
              <a:ext cx="6033" cy="0"/>
            </a:xfrm>
            <a:prstGeom prst="line">
              <a:avLst/>
            </a:prstGeom>
            <a:noFill/>
            <a:ln w="57150" cmpd="thinThick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lIns="72000" tIns="46800" rIns="72000" bIns="46800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AutoShape 796"/>
            <p:cNvSpPr>
              <a:spLocks noChangeArrowheads="1"/>
            </p:cNvSpPr>
            <p:nvPr/>
          </p:nvSpPr>
          <p:spPr bwMode="auto">
            <a:xfrm>
              <a:off x="126" y="482"/>
              <a:ext cx="2450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182563" indent="-182563" algn="l" eaLnBrk="0" latinLnBrk="0" hangingPunct="0">
                <a:buFontTx/>
                <a:buChar char="•"/>
              </a:pPr>
              <a:r>
                <a:rPr lang="ko-KR" altLang="en-US" sz="16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목 적</a:t>
              </a:r>
            </a:p>
          </p:txBody>
        </p:sp>
      </p:grp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452438" y="5376229"/>
            <a:ext cx="2025650" cy="844550"/>
          </a:xfrm>
          <a:prstGeom prst="roundRect">
            <a:avLst>
              <a:gd name="adj" fmla="val 10236"/>
            </a:avLst>
          </a:prstGeom>
          <a:solidFill>
            <a:srgbClr val="8BB2D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182563" indent="-182563" algn="ctr">
              <a:lnSpc>
                <a:spcPct val="110000"/>
              </a:lnSpc>
              <a:buClr>
                <a:srgbClr val="FF9933"/>
              </a:buClr>
              <a:buSzPct val="140000"/>
            </a:pPr>
            <a:r>
              <a:rPr lang="en-US" altLang="ko-KR" sz="1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일정</a:t>
            </a:r>
            <a:r>
              <a:rPr lang="en-US" altLang="ko-KR" sz="1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교육장 할당</a:t>
            </a:r>
          </a:p>
        </p:txBody>
      </p:sp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452438" y="4203066"/>
            <a:ext cx="2025650" cy="844550"/>
          </a:xfrm>
          <a:prstGeom prst="roundRect">
            <a:avLst>
              <a:gd name="adj" fmla="val 10236"/>
            </a:avLst>
          </a:prstGeom>
          <a:solidFill>
            <a:srgbClr val="528CC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182563" indent="-182563" algn="ctr">
              <a:lnSpc>
                <a:spcPct val="110000"/>
              </a:lnSpc>
              <a:buClr>
                <a:srgbClr val="FF9933"/>
              </a:buClr>
              <a:buSzPct val="140000"/>
            </a:pPr>
            <a:r>
              <a:rPr lang="en-US" altLang="ko-KR" sz="14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대상 파악</a:t>
            </a: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452438" y="3071179"/>
            <a:ext cx="2025650" cy="844550"/>
          </a:xfrm>
          <a:prstGeom prst="roundRect">
            <a:avLst>
              <a:gd name="adj" fmla="val 10236"/>
            </a:avLst>
          </a:prstGeom>
          <a:solidFill>
            <a:srgbClr val="33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182563" indent="-182563" algn="ctr">
              <a:lnSpc>
                <a:spcPct val="110000"/>
              </a:lnSpc>
              <a:buClr>
                <a:srgbClr val="FF9933"/>
              </a:buClr>
              <a:buSzPct val="140000"/>
            </a:pPr>
            <a:r>
              <a:rPr lang="en-US" altLang="ko-KR" sz="14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4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계획 수립</a:t>
            </a:r>
            <a:endParaRPr lang="ko-KR" altLang="en-US" sz="14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2613025" y="5376229"/>
            <a:ext cx="4006850" cy="844550"/>
          </a:xfrm>
          <a:prstGeom prst="roundRect">
            <a:avLst>
              <a:gd name="adj" fmla="val 10236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182563" indent="-182563" algn="l">
              <a:lnSpc>
                <a:spcPct val="110000"/>
              </a:lnSpc>
              <a:buClr>
                <a:srgbClr val="FF9933"/>
              </a:buClr>
              <a:buSzPct val="140000"/>
              <a:buFontTx/>
              <a:buChar char="•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일정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교육장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확정 </a:t>
            </a:r>
          </a:p>
          <a:p>
            <a:pPr marL="182563" indent="-182563" algn="l">
              <a:lnSpc>
                <a:spcPct val="110000"/>
              </a:lnSpc>
              <a:buClr>
                <a:srgbClr val="FF9933"/>
              </a:buClr>
              <a:buSzPct val="140000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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교육시간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교육시기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교육장 확정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2613025" y="3071179"/>
            <a:ext cx="4006850" cy="844550"/>
          </a:xfrm>
          <a:prstGeom prst="roundRect">
            <a:avLst>
              <a:gd name="adj" fmla="val 10236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182563" indent="-182563" algn="l">
              <a:lnSpc>
                <a:spcPct val="110000"/>
              </a:lnSpc>
              <a:buClr>
                <a:srgbClr val="FF9933"/>
              </a:buClr>
              <a:buSzPct val="140000"/>
              <a:buFontTx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교육 진행 절차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도출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일정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교육시간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강사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도출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AutoShape 839"/>
          <p:cNvCxnSpPr>
            <a:cxnSpLocks noChangeShapeType="1"/>
            <a:stCxn id="16" idx="2"/>
            <a:endCxn id="15" idx="0"/>
          </p:cNvCxnSpPr>
          <p:nvPr/>
        </p:nvCxnSpPr>
        <p:spPr bwMode="auto">
          <a:xfrm>
            <a:off x="1465263" y="3915729"/>
            <a:ext cx="0" cy="287337"/>
          </a:xfrm>
          <a:prstGeom prst="straightConnector1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2613025" y="4203066"/>
            <a:ext cx="4006850" cy="844550"/>
          </a:xfrm>
          <a:prstGeom prst="roundRect">
            <a:avLst>
              <a:gd name="adj" fmla="val 10236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182563" indent="-182563" algn="l">
              <a:lnSpc>
                <a:spcPct val="110000"/>
              </a:lnSpc>
              <a:buClr>
                <a:srgbClr val="FF9933"/>
              </a:buClr>
              <a:buSzPct val="140000"/>
              <a:buFontTx/>
              <a:buChar char="•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대상 인원 확정</a:t>
            </a:r>
            <a:br>
              <a:rPr lang="ko-KR" altLang="en-US" sz="14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대상 부서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부서별 인원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지역별 인원 구분</a:t>
            </a:r>
          </a:p>
        </p:txBody>
      </p:sp>
      <p:cxnSp>
        <p:nvCxnSpPr>
          <p:cNvPr id="21" name="AutoShape 842"/>
          <p:cNvCxnSpPr>
            <a:cxnSpLocks noChangeShapeType="1"/>
            <a:stCxn id="15" idx="2"/>
            <a:endCxn id="14" idx="0"/>
          </p:cNvCxnSpPr>
          <p:nvPr/>
        </p:nvCxnSpPr>
        <p:spPr bwMode="auto">
          <a:xfrm>
            <a:off x="1465263" y="5047616"/>
            <a:ext cx="0" cy="328613"/>
          </a:xfrm>
          <a:prstGeom prst="straightConnector1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6753225" y="5376229"/>
            <a:ext cx="2970213" cy="844550"/>
          </a:xfrm>
          <a:prstGeom prst="roundRect">
            <a:avLst>
              <a:gd name="adj" fmla="val 10236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182563" indent="-182563">
              <a:lnSpc>
                <a:spcPct val="110000"/>
              </a:lnSpc>
              <a:buClr>
                <a:srgbClr val="FF9933"/>
              </a:buClr>
              <a:buSzPct val="140000"/>
              <a:buFontTx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02.26 ~ 02.27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6753225" y="3071179"/>
            <a:ext cx="2970213" cy="844550"/>
          </a:xfrm>
          <a:prstGeom prst="roundRect">
            <a:avLst>
              <a:gd name="adj" fmla="val 10236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182563" indent="-182563" algn="l">
              <a:lnSpc>
                <a:spcPct val="110000"/>
              </a:lnSpc>
              <a:buClr>
                <a:srgbClr val="FF9933"/>
              </a:buClr>
              <a:buSzPct val="140000"/>
              <a:buFontTx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.12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.13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6753225" y="4203066"/>
            <a:ext cx="2970213" cy="844550"/>
          </a:xfrm>
          <a:prstGeom prst="roundRect">
            <a:avLst>
              <a:gd name="adj" fmla="val 10236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182563" indent="-182563">
              <a:lnSpc>
                <a:spcPct val="110000"/>
              </a:lnSpc>
              <a:buClr>
                <a:srgbClr val="FF9933"/>
              </a:buClr>
              <a:buSzPct val="140000"/>
              <a:buFontTx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02.16 ~ 02.17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268743" y="143576"/>
            <a:ext cx="9569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사용자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교육 개요</a:t>
            </a: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54" name="Group 717"/>
          <p:cNvGraphicFramePr>
            <a:graphicFrameLocks noGrp="1"/>
          </p:cNvGraphicFramePr>
          <p:nvPr/>
        </p:nvGraphicFramePr>
        <p:xfrm>
          <a:off x="374060" y="846895"/>
          <a:ext cx="9271000" cy="5511805"/>
        </p:xfrm>
        <a:graphic>
          <a:graphicData uri="http://schemas.openxmlformats.org/drawingml/2006/table">
            <a:tbl>
              <a:tblPr/>
              <a:tblGrid>
                <a:gridCol w="1770628"/>
                <a:gridCol w="4896544"/>
                <a:gridCol w="2603828"/>
              </a:tblGrid>
              <a:tr h="2776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 고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</a:tr>
              <a:tr h="509715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목적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법인카드 결재시스템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도입으로 변경되는 프로세스 이해</a:t>
                      </a: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사용법 실습을 통한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Go Live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이후 사용능력 배양 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410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방법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집합 교육 </a:t>
                      </a: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본사 및 지방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생산본부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영업본부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지역별 강의장 확보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안산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온라인 교육 방안 검토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715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횟수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집합교육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매뉴얼을 통한 자기주도실습 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715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강사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 강사 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 </a:t>
                      </a: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보조 강사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컨설턴트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604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교육대상 및 인원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실습교육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지역별 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???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 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지역별 대표자 선정 및 전달교육 검토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821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장소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실습교육이 가능한 강의실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회의실 등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PC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및 빔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프로젝터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준비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기간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실습교육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2015.~ 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410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소요 경비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 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매뉴얼 지참</a:t>
                      </a: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교육장 별 최대 인원을 산정하여 준비 </a:t>
                      </a: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보조재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빔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프로젝터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음료 및 부식비 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932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교육시스템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서버가 존재하지 않음에 따른 테스트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 구성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비알네트콤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준비</a:t>
                      </a: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412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일정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Char char="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오픈 직전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80" y="146142"/>
            <a:ext cx="9569450" cy="503238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실습교육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세부일정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1114"/>
          <p:cNvGraphicFramePr>
            <a:graphicFrameLocks noGrp="1"/>
          </p:cNvGraphicFramePr>
          <p:nvPr/>
        </p:nvGraphicFramePr>
        <p:xfrm>
          <a:off x="357551" y="773112"/>
          <a:ext cx="9275969" cy="5320179"/>
        </p:xfrm>
        <a:graphic>
          <a:graphicData uri="http://schemas.openxmlformats.org/drawingml/2006/table">
            <a:tbl>
              <a:tblPr/>
              <a:tblGrid>
                <a:gridCol w="1825513"/>
                <a:gridCol w="3490016"/>
                <a:gridCol w="1224136"/>
                <a:gridCol w="2736304"/>
              </a:tblGrid>
              <a:tr h="567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 목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추진 내용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Due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 고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</a:tr>
              <a:tr h="365555">
                <a:tc rowSpan="2"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교육운영 계획 수립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교육 운영 계획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02.12~13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협의 미팅</a:t>
                      </a: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행정 사항 처리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교육비용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품의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대상자 확정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지역별 대상자 확정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02.16~17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 rowSpan="2"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환경 준비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시스템 준비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 교육 및 테스트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3.2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교육환경으로 전환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 rowSpan="2"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교재 준비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4.1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매뉴얼 작성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4.2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 배포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 특성에 맞게 자율성 강화 예정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 rowSpan="2"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홍보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5.1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교육자 참석 사전 안내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5.2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홍보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CEO , CFO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 rowSpan="2"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교육장 점검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6.1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교육장 부착물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준비물 점검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출석표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설문지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명찰 등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6.2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Kit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준비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인터넷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PC,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교육시스템 접속여부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 rowSpan="2"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7.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교육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7.1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교육 실시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55">
                <a:tc vMerge="1"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7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7.2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교육결과 정리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1950" marR="0" lvl="0" indent="-361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결함사항 및 결과 피드백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268743" y="143576"/>
            <a:ext cx="9569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사용자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대상자 선정</a:t>
            </a: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54" name="Group 717"/>
          <p:cNvGraphicFramePr>
            <a:graphicFrameLocks noGrp="1"/>
          </p:cNvGraphicFramePr>
          <p:nvPr/>
        </p:nvGraphicFramePr>
        <p:xfrm>
          <a:off x="374060" y="846895"/>
          <a:ext cx="9270999" cy="3201816"/>
        </p:xfrm>
        <a:graphic>
          <a:graphicData uri="http://schemas.openxmlformats.org/drawingml/2006/table">
            <a:tbl>
              <a:tblPr/>
              <a:tblGrid>
                <a:gridCol w="1532560"/>
                <a:gridCol w="1246524"/>
                <a:gridCol w="1246524"/>
                <a:gridCol w="1246524"/>
                <a:gridCol w="1371177"/>
                <a:gridCol w="1371177"/>
                <a:gridCol w="1256513"/>
              </a:tblGrid>
              <a:tr h="229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강의장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DB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본부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강사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AE9"/>
                    </a:solidFill>
                  </a:tcPr>
                </a:tc>
              </a:tr>
              <a:tr h="26140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영업본부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AN1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</a:t>
                      </a: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40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40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40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40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40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40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40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406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B219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6400" marR="86400" marT="43200" marB="432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44488" y="4437112"/>
            <a:ext cx="9271000" cy="320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6400" tIns="43200" rIns="86400" bIns="43200">
            <a:spAutoFit/>
          </a:bodyPr>
          <a:lstStyle/>
          <a:p>
            <a:pPr marL="266700" indent="-266700" algn="l">
              <a:lnSpc>
                <a:spcPct val="120000"/>
              </a:lnSpc>
              <a:buClr>
                <a:srgbClr val="FFAC05"/>
              </a:buClr>
              <a:buFont typeface="Wingdings" pitchFamily="2" charset="2"/>
              <a:buChar char="£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ahoma" pitchFamily="34" charset="0"/>
                <a:sym typeface="Wingdings" pitchFamily="2" charset="2"/>
              </a:rPr>
              <a:t>엑셀양식으로 작성</a:t>
            </a:r>
            <a:endParaRPr lang="ko-KR" altLang="en-US" sz="1400" dirty="0">
              <a:latin typeface="맑은 고딕" pitchFamily="50" charset="-127"/>
              <a:ea typeface="맑은 고딕" pitchFamily="50" charset="-127"/>
              <a:cs typeface="Tahoma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12328</TotalTime>
  <Words>361</Words>
  <Application>Microsoft Office PowerPoint</Application>
  <PresentationFormat>A4 용지(210x297mm)</PresentationFormat>
  <Paragraphs>105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기본 디자인</vt:lpstr>
      <vt:lpstr>디자인 사용자 지정</vt:lpstr>
      <vt:lpstr>슬라이드 1</vt:lpstr>
      <vt:lpstr>교육추진 계획</vt:lpstr>
      <vt:lpstr>슬라이드 3</vt:lpstr>
      <vt:lpstr>실습교육 추진 세부일정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induscom</dc:creator>
  <cp:lastModifiedBy>Registered User</cp:lastModifiedBy>
  <cp:revision>919</cp:revision>
  <dcterms:created xsi:type="dcterms:W3CDTF">2007-04-12T17:09:17Z</dcterms:created>
  <dcterms:modified xsi:type="dcterms:W3CDTF">2015-02-13T04:09:35Z</dcterms:modified>
</cp:coreProperties>
</file>