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048" r:id="rId2"/>
  </p:sldMasterIdLst>
  <p:notesMasterIdLst>
    <p:notesMasterId r:id="rId6"/>
  </p:notesMasterIdLst>
  <p:handoutMasterIdLst>
    <p:handoutMasterId r:id="rId7"/>
  </p:handoutMasterIdLst>
  <p:sldIdLst>
    <p:sldId id="334" r:id="rId3"/>
    <p:sldId id="464" r:id="rId4"/>
    <p:sldId id="465" r:id="rId5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3333FF"/>
    <a:srgbClr val="FFCCFF"/>
    <a:srgbClr val="FAC090"/>
    <a:srgbClr val="FFFFCC"/>
    <a:srgbClr val="FDEADA"/>
    <a:srgbClr val="CCFFCC"/>
    <a:srgbClr val="DBFECA"/>
    <a:srgbClr val="EEECE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2288" autoAdjust="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3884"/>
        <p:guide orient="horz" pos="3067"/>
        <p:guide pos="5025"/>
        <p:guide pos="172"/>
        <p:guide pos="3392"/>
        <p:guide pos="262"/>
        <p:guide pos="1351"/>
        <p:guide pos="2258"/>
        <p:guide pos="535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84" y="-102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A1D278-B2DB-4744-9CD9-CD05299DE5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75F0C96-7601-495B-BED2-3DA3E0689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5A59F-C30B-4FAE-94D1-98163323CF5E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5A59F-C30B-4FAE-94D1-98163323CF5E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272529"/>
            <a:ext cx="9283700" cy="996231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spcBef>
                <a:spcPct val="20000"/>
              </a:spcBef>
              <a:defRPr/>
            </a:pPr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-243408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ko-KR" sz="1800" b="0">
              <a:solidFill>
                <a:schemeClr val="bg1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326504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1412776"/>
            <a:ext cx="63500" cy="35242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397945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1190104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2" name="그림 11" descr="bizsp_c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67644" y="6306736"/>
            <a:ext cx="1476388" cy="499331"/>
          </a:xfrm>
          <a:prstGeom prst="rect">
            <a:avLst/>
          </a:prstGeom>
        </p:spPr>
      </p:pic>
      <p:pic>
        <p:nvPicPr>
          <p:cNvPr id="16" name="그림 15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6229350"/>
            <a:ext cx="100811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4928" y="6391275"/>
            <a:ext cx="1428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2703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ko-KR" altLang="en-US"/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59003"/>
            <a:ext cx="9413875" cy="43654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ko-KR" altLang="en-US"/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26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9765" y="188640"/>
            <a:ext cx="648072" cy="39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24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22" name="Rectangle 14"/>
          <p:cNvSpPr>
            <a:spLocks noChangeArrowheads="1"/>
          </p:cNvSpPr>
          <p:nvPr userDrawn="1"/>
        </p:nvSpPr>
        <p:spPr bwMode="auto">
          <a:xfrm>
            <a:off x="2592388" y="2565400"/>
            <a:ext cx="471328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algn="ctr">
              <a:defRPr/>
            </a:pPr>
            <a:r>
              <a:rPr lang="en-US" altLang="ko-KR" sz="2500" dirty="0">
                <a:solidFill>
                  <a:srgbClr val="FC5224"/>
                </a:solidFill>
                <a:latin typeface="Helvetica" pitchFamily="34" charset="0"/>
              </a:rPr>
              <a:t>End of The Document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60512" y="1340768"/>
            <a:ext cx="1870057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2015.03.27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20000"/>
              </a:spcBef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구축팀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374" y="467961"/>
            <a:ext cx="896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3200" dirty="0" smtClean="0">
                <a:latin typeface="맑은 고딕" pitchFamily="50" charset="-127"/>
                <a:ea typeface="맑은 고딕" pitchFamily="50" charset="-127"/>
              </a:rPr>
              <a:t>보령제약 법인카드 전자결재시스템  검수확인서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2406" y="1988840"/>
            <a:ext cx="8501122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프로젝트로 납품된 최종산출물에 대한 최종 검수를 확인합니다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첨부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: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검수 및 인수인계 내용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  <a:cs typeface="+mj-cs"/>
              </a:rPr>
              <a:t>참조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95282" y="2708920"/>
          <a:ext cx="8572560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9499"/>
                <a:gridCol w="2105541"/>
                <a:gridCol w="285752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보령제약 재무팀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홍성우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보령제약 재무팀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신상철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보령제약 </a:t>
                      </a:r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준법경영팀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구혜정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보령제약 </a:t>
                      </a:r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준법경영팀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목혜정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비알네트콤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이상한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비알네트콤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이청일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비즈에스피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구축팀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홍상희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6"/>
          <p:cNvSpPr txBox="1">
            <a:spLocks noChangeArrowheads="1"/>
          </p:cNvSpPr>
          <p:nvPr/>
        </p:nvSpPr>
        <p:spPr bwMode="auto">
          <a:xfrm>
            <a:off x="9315450" y="6434138"/>
            <a:ext cx="390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fld id="{4AEDDDFD-275E-4CFF-8575-48A9E73B28D6}" type="slidenum">
              <a:rPr lang="en-US" altLang="ko-KR" sz="1100">
                <a:latin typeface="맑은 고딕" pitchFamily="50" charset="-127"/>
                <a:ea typeface="맑은 고딕" pitchFamily="50" charset="-127"/>
              </a:rPr>
              <a:pPr algn="ctr"/>
              <a:t>2</a:t>
            </a:fld>
            <a:endParaRPr lang="en-US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9" y="104320"/>
            <a:ext cx="6515100" cy="538598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주요 기능별 검수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88" y="6199420"/>
            <a:ext cx="2614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0" dirty="0" smtClean="0"/>
              <a:t>※ </a:t>
            </a:r>
            <a:r>
              <a:rPr lang="ko-KR" altLang="en-US" sz="1050" b="0" dirty="0" smtClean="0"/>
              <a:t>검수결과 및  의견 </a:t>
            </a:r>
            <a:r>
              <a:rPr lang="en-US" altLang="ko-KR" sz="1050" b="0" dirty="0" smtClean="0"/>
              <a:t>: ○, X , </a:t>
            </a:r>
            <a:r>
              <a:rPr lang="ko-KR" altLang="en-US" sz="1050" b="0" dirty="0" smtClean="0"/>
              <a:t>기타 의견</a:t>
            </a:r>
            <a:endParaRPr lang="ko-KR" altLang="en-US" sz="1050" b="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2480" y="980728"/>
          <a:ext cx="9289032" cy="5040563"/>
        </p:xfrm>
        <a:graphic>
          <a:graphicData uri="http://schemas.openxmlformats.org/drawingml/2006/table">
            <a:tbl>
              <a:tblPr/>
              <a:tblGrid>
                <a:gridCol w="3960440"/>
                <a:gridCol w="2736304"/>
                <a:gridCol w="2592288"/>
              </a:tblGrid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재무팀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준법경영팀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홈화면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결재상신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결재할문서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리포트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결재선관리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카드관리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매뉴관리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권한관리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메일발송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6"/>
          <p:cNvSpPr txBox="1">
            <a:spLocks noChangeArrowheads="1"/>
          </p:cNvSpPr>
          <p:nvPr/>
        </p:nvSpPr>
        <p:spPr bwMode="auto">
          <a:xfrm>
            <a:off x="9315450" y="6434138"/>
            <a:ext cx="390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fld id="{4AEDDDFD-275E-4CFF-8575-48A9E73B28D6}" type="slidenum">
              <a:rPr lang="en-US" altLang="ko-KR" sz="110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9" y="104320"/>
            <a:ext cx="6515100" cy="538598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인수인계 및 잔여개발 사항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04528" y="980728"/>
          <a:ext cx="8208912" cy="5107236"/>
        </p:xfrm>
        <a:graphic>
          <a:graphicData uri="http://schemas.openxmlformats.org/drawingml/2006/table">
            <a:tbl>
              <a:tblPr/>
              <a:tblGrid>
                <a:gridCol w="1718145"/>
                <a:gridCol w="4042495"/>
                <a:gridCol w="2448272"/>
              </a:tblGrid>
              <a:tr h="390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 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9004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산출물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문서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관리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</a:t>
                      </a:r>
                      <a:r>
                        <a:rPr 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설계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</a:t>
                      </a:r>
                      <a:r>
                        <a:rPr 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개발 등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원본소스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시스템운영 매뉴얼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DB</a:t>
                      </a:r>
                      <a:r>
                        <a:rPr 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테이블 정의서 및 내역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프로그램 정의서 및 내역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매뉴얼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– 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사용자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관리자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리포트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전체 카드처리현황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현재 테스트 중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3.27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접속로그 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통계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시스템관리자용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3.31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결재반려시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문자 발송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3.27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신규입사자 일반사용자 권한 자동부여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4.03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일반경비의 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</a:t>
                      </a:r>
                      <a:r>
                        <a:rPr lang="ko-KR" altLang="en-US" sz="1400" kern="100" dirty="0" err="1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차결재권자의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일괄승인 기능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3.31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인수인계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운영자에게 개발 사항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개발자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완료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최종인계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4.03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15249</TotalTime>
  <Words>173</Words>
  <Application>Microsoft Office PowerPoint</Application>
  <PresentationFormat>A4 용지(210x297mm)</PresentationFormat>
  <Paragraphs>74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기본 디자인</vt:lpstr>
      <vt:lpstr>1_디자인 사용자 지정</vt:lpstr>
      <vt:lpstr>슬라이드 1</vt:lpstr>
      <vt:lpstr>별첨1 : 주요 기능별 검수</vt:lpstr>
      <vt:lpstr>별첨2 : 산출물, 인수인계 및 잔여개발 사항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induscom</dc:creator>
  <cp:lastModifiedBy>Registered User</cp:lastModifiedBy>
  <cp:revision>1030</cp:revision>
  <dcterms:created xsi:type="dcterms:W3CDTF">2007-04-12T17:09:17Z</dcterms:created>
  <dcterms:modified xsi:type="dcterms:W3CDTF">2015-03-27T01:05:44Z</dcterms:modified>
</cp:coreProperties>
</file>