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14" r:id="rId4"/>
    <p:sldId id="334" r:id="rId5"/>
    <p:sldId id="326" r:id="rId6"/>
    <p:sldId id="312" r:id="rId7"/>
    <p:sldId id="338" r:id="rId8"/>
    <p:sldId id="337" r:id="rId9"/>
    <p:sldId id="320" r:id="rId10"/>
    <p:sldId id="327" r:id="rId11"/>
    <p:sldId id="339" r:id="rId12"/>
    <p:sldId id="340" r:id="rId13"/>
    <p:sldId id="341" r:id="rId14"/>
    <p:sldId id="342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Procaj" initials="PP" lastIdx="1" clrIdx="0">
    <p:extLst>
      <p:ext uri="{19B8F6BF-5375-455C-9EA6-DF929625EA0E}">
        <p15:presenceInfo xmlns:p15="http://schemas.microsoft.com/office/powerpoint/2012/main" userId="bbfc6c45734328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6F46-0F09-46E9-8098-20D0F072B83F}" v="7" dt="2019-03-02T04:28:1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Procaj" userId="bbfc6c457343284a" providerId="Windows Live" clId="Web-{84DAC175-2ED6-4D3E-8786-1F2B397AAF22}"/>
    <pc:docChg chg="addSld delSld modSld sldOrd">
      <pc:chgData name="Pawel Procaj" userId="bbfc6c457343284a" providerId="Windows Live" clId="Web-{84DAC175-2ED6-4D3E-8786-1F2B397AAF22}" dt="2019-02-22T00:19:16.144" v="2320" actId="20577"/>
      <pc:docMkLst>
        <pc:docMk/>
      </pc:docMkLst>
      <pc:sldChg chg="addSp modSp">
        <pc:chgData name="Pawel Procaj" userId="bbfc6c457343284a" providerId="Windows Live" clId="Web-{84DAC175-2ED6-4D3E-8786-1F2B397AAF22}" dt="2019-02-21T18:34:44.257" v="37" actId="20577"/>
        <pc:sldMkLst>
          <pc:docMk/>
          <pc:sldMk cId="2808920126" sldId="265"/>
        </pc:sldMkLst>
        <pc:spChg chg="add mod">
          <ac:chgData name="Pawel Procaj" userId="bbfc6c457343284a" providerId="Windows Live" clId="Web-{84DAC175-2ED6-4D3E-8786-1F2B397AAF22}" dt="2019-02-21T18:34:44.257" v="37" actId="20577"/>
          <ac:spMkLst>
            <pc:docMk/>
            <pc:sldMk cId="2808920126" sldId="265"/>
            <ac:spMk id="6" creationId="{3064E67B-50E9-4DA3-8090-FB04D218D2A4}"/>
          </ac:spMkLst>
        </pc:spChg>
      </pc:sldChg>
      <pc:sldChg chg="modSp">
        <pc:chgData name="Pawel Procaj" userId="bbfc6c457343284a" providerId="Windows Live" clId="Web-{84DAC175-2ED6-4D3E-8786-1F2B397AAF22}" dt="2019-02-21T23:45:45.474" v="1886" actId="20577"/>
        <pc:sldMkLst>
          <pc:docMk/>
          <pc:sldMk cId="2139132589" sldId="310"/>
        </pc:sldMkLst>
        <pc:spChg chg="mod">
          <ac:chgData name="Pawel Procaj" userId="bbfc6c457343284a" providerId="Windows Live" clId="Web-{84DAC175-2ED6-4D3E-8786-1F2B397AAF22}" dt="2019-02-21T23:45:45.474" v="1886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addSp delSp modSp">
        <pc:chgData name="Pawel Procaj" userId="bbfc6c457343284a" providerId="Windows Live" clId="Web-{84DAC175-2ED6-4D3E-8786-1F2B397AAF22}" dt="2019-02-21T22:37:17.333" v="862"/>
        <pc:sldMkLst>
          <pc:docMk/>
          <pc:sldMk cId="3106206852" sldId="311"/>
        </pc:sldMkLst>
        <pc:spChg chg="add mod">
          <ac:chgData name="Pawel Procaj" userId="bbfc6c457343284a" providerId="Windows Live" clId="Web-{84DAC175-2ED6-4D3E-8786-1F2B397AAF22}" dt="2019-02-21T22:22:48.117" v="388" actId="20577"/>
          <ac:spMkLst>
            <pc:docMk/>
            <pc:sldMk cId="3106206852" sldId="311"/>
            <ac:spMk id="3" creationId="{69C9B73E-F4A5-4B84-B8F3-B872FCD6E0B7}"/>
          </ac:spMkLst>
        </pc:spChg>
        <pc:spChg chg="mod">
          <ac:chgData name="Pawel Procaj" userId="bbfc6c457343284a" providerId="Windows Live" clId="Web-{84DAC175-2ED6-4D3E-8786-1F2B397AAF22}" dt="2019-02-21T18:32:41.193" v="10" actId="20577"/>
          <ac:spMkLst>
            <pc:docMk/>
            <pc:sldMk cId="3106206852" sldId="311"/>
            <ac:spMk id="13" creationId="{00000000-0000-0000-0000-000000000000}"/>
          </ac:spMkLst>
        </pc:spChg>
        <pc:graphicFrameChg chg="add mod modGraphic">
          <ac:chgData name="Pawel Procaj" userId="bbfc6c457343284a" providerId="Windows Live" clId="Web-{84DAC175-2ED6-4D3E-8786-1F2B397AAF22}" dt="2019-02-21T22:37:17.333" v="862"/>
          <ac:graphicFrameMkLst>
            <pc:docMk/>
            <pc:sldMk cId="3106206852" sldId="311"/>
            <ac:graphicFrameMk id="4" creationId="{7E40A651-031C-47BC-98D6-8C8BC1A150F8}"/>
          </ac:graphicFrameMkLst>
        </pc:graphicFrameChg>
        <pc:graphicFrameChg chg="del">
          <ac:chgData name="Pawel Procaj" userId="bbfc6c457343284a" providerId="Windows Live" clId="Web-{84DAC175-2ED6-4D3E-8786-1F2B397AAF22}" dt="2019-02-21T18:32:47.287" v="13"/>
          <ac:graphicFrameMkLst>
            <pc:docMk/>
            <pc:sldMk cId="3106206852" sldId="311"/>
            <ac:graphicFrameMk id="6" creationId="{00000000-0000-0000-0000-000000000000}"/>
          </ac:graphicFrameMkLst>
        </pc:graphicFrameChg>
      </pc:sldChg>
      <pc:sldChg chg="addSp delSp modSp">
        <pc:chgData name="Pawel Procaj" userId="bbfc6c457343284a" providerId="Windows Live" clId="Web-{84DAC175-2ED6-4D3E-8786-1F2B397AAF22}" dt="2019-02-22T00:18:43.957" v="2318" actId="20577"/>
        <pc:sldMkLst>
          <pc:docMk/>
          <pc:sldMk cId="462238070" sldId="312"/>
        </pc:sldMkLst>
        <pc:spChg chg="mod">
          <ac:chgData name="Pawel Procaj" userId="bbfc6c457343284a" providerId="Windows Live" clId="Web-{84DAC175-2ED6-4D3E-8786-1F2B397AAF22}" dt="2019-02-21T18:38:04.652" v="78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Pawel Procaj" userId="bbfc6c457343284a" providerId="Windows Live" clId="Web-{84DAC175-2ED6-4D3E-8786-1F2B397AAF22}" dt="2019-02-21T22:21:20.586" v="299"/>
          <ac:spMkLst>
            <pc:docMk/>
            <pc:sldMk cId="462238070" sldId="312"/>
            <ac:spMk id="14" creationId="{061872EA-C0BD-4E8D-AEDB-396313D8F70C}"/>
          </ac:spMkLst>
        </pc:spChg>
        <pc:spChg chg="add mod">
          <ac:chgData name="Pawel Procaj" userId="bbfc6c457343284a" providerId="Windows Live" clId="Web-{84DAC175-2ED6-4D3E-8786-1F2B397AAF22}" dt="2019-02-22T00:18:25.878" v="2294" actId="20577"/>
          <ac:spMkLst>
            <pc:docMk/>
            <pc:sldMk cId="462238070" sldId="312"/>
            <ac:spMk id="16" creationId="{AB6F988A-C716-4FAD-8F60-4BC3CAFE1908}"/>
          </ac:spMkLst>
        </pc:spChg>
        <pc:spChg chg="add mod">
          <ac:chgData name="Pawel Procaj" userId="bbfc6c457343284a" providerId="Windows Live" clId="Web-{84DAC175-2ED6-4D3E-8786-1F2B397AAF22}" dt="2019-02-22T00:18:43.957" v="2318" actId="20577"/>
          <ac:spMkLst>
            <pc:docMk/>
            <pc:sldMk cId="462238070" sldId="312"/>
            <ac:spMk id="17" creationId="{F2350E38-1B2B-4227-B189-1944E6DACD5F}"/>
          </ac:spMkLst>
        </pc:spChg>
        <pc:graphicFrameChg chg="del">
          <ac:chgData name="Pawel Procaj" userId="bbfc6c457343284a" providerId="Windows Live" clId="Web-{84DAC175-2ED6-4D3E-8786-1F2B397AAF22}" dt="2019-02-21T22:21:10.383" v="297"/>
          <ac:graphicFrameMkLst>
            <pc:docMk/>
            <pc:sldMk cId="462238070" sldId="312"/>
            <ac:graphicFrameMk id="3" creationId="{00000000-0000-0000-0000-000000000000}"/>
          </ac:graphicFrameMkLst>
        </pc:graphicFrameChg>
      </pc:sldChg>
      <pc:sldChg chg="addSp delSp modSp">
        <pc:chgData name="Pawel Procaj" userId="bbfc6c457343284a" providerId="Windows Live" clId="Web-{84DAC175-2ED6-4D3E-8786-1F2B397AAF22}" dt="2019-02-21T23:42:36.662" v="1847" actId="20577"/>
        <pc:sldMkLst>
          <pc:docMk/>
          <pc:sldMk cId="4206988261" sldId="313"/>
        </pc:sldMkLst>
        <pc:spChg chg="mod">
          <ac:chgData name="Pawel Procaj" userId="bbfc6c457343284a" providerId="Windows Live" clId="Web-{84DAC175-2ED6-4D3E-8786-1F2B397AAF22}" dt="2019-02-21T23:42:36.662" v="1847" actId="20577"/>
          <ac:spMkLst>
            <pc:docMk/>
            <pc:sldMk cId="4206988261" sldId="313"/>
            <ac:spMk id="3" creationId="{00000000-0000-0000-0000-000000000000}"/>
          </ac:spMkLst>
        </pc:spChg>
        <pc:spChg chg="add mod">
          <ac:chgData name="Pawel Procaj" userId="bbfc6c457343284a" providerId="Windows Live" clId="Web-{84DAC175-2ED6-4D3E-8786-1F2B397AAF22}" dt="2019-02-21T23:42:21.583" v="1836" actId="20577"/>
          <ac:spMkLst>
            <pc:docMk/>
            <pc:sldMk cId="4206988261" sldId="313"/>
            <ac:spMk id="5" creationId="{04599224-EAFD-4563-82E9-0C2F837593BB}"/>
          </ac:spMkLst>
        </pc:spChg>
        <pc:graphicFrameChg chg="del mod">
          <ac:chgData name="Pawel Procaj" userId="bbfc6c457343284a" providerId="Windows Live" clId="Web-{84DAC175-2ED6-4D3E-8786-1F2B397AAF22}" dt="2019-02-21T18:35:31.711" v="41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ord">
        <pc:chgData name="Pawel Procaj" userId="bbfc6c457343284a" providerId="Windows Live" clId="Web-{84DAC175-2ED6-4D3E-8786-1F2B397AAF22}" dt="2019-02-21T22:03:13.089" v="81"/>
        <pc:sldMkLst>
          <pc:docMk/>
          <pc:sldMk cId="2590506655" sldId="316"/>
        </pc:sldMkLst>
      </pc:sldChg>
      <pc:sldChg chg="addSp modSp">
        <pc:chgData name="Pawel Procaj" userId="bbfc6c457343284a" providerId="Windows Live" clId="Web-{84DAC175-2ED6-4D3E-8786-1F2B397AAF22}" dt="2019-02-21T23:47:36.757" v="1902" actId="14100"/>
        <pc:sldMkLst>
          <pc:docMk/>
          <pc:sldMk cId="1735722345" sldId="317"/>
        </pc:sldMkLst>
        <pc:spChg chg="add mod">
          <ac:chgData name="Pawel Procaj" userId="bbfc6c457343284a" providerId="Windows Live" clId="Web-{84DAC175-2ED6-4D3E-8786-1F2B397AAF22}" dt="2019-02-21T23:47:36.757" v="1902" actId="14100"/>
          <ac:spMkLst>
            <pc:docMk/>
            <pc:sldMk cId="1735722345" sldId="317"/>
            <ac:spMk id="2" creationId="{34259C59-96CB-490A-BCF9-75720E6D5688}"/>
          </ac:spMkLst>
        </pc:spChg>
      </pc:sldChg>
      <pc:sldChg chg="ord">
        <pc:chgData name="Pawel Procaj" userId="bbfc6c457343284a" providerId="Windows Live" clId="Web-{84DAC175-2ED6-4D3E-8786-1F2B397AAF22}" dt="2019-02-21T22:03:18.121" v="82"/>
        <pc:sldMkLst>
          <pc:docMk/>
          <pc:sldMk cId="2765137111" sldId="318"/>
        </pc:sldMkLst>
      </pc:sldChg>
      <pc:sldChg chg="addSp delSp modSp">
        <pc:chgData name="Pawel Procaj" userId="bbfc6c457343284a" providerId="Windows Live" clId="Web-{84DAC175-2ED6-4D3E-8786-1F2B397AAF22}" dt="2019-02-21T22:03:47.386" v="87"/>
        <pc:sldMkLst>
          <pc:docMk/>
          <pc:sldMk cId="3681041345" sldId="320"/>
        </pc:sldMkLst>
        <pc:spChg chg="add del mod">
          <ac:chgData name="Pawel Procaj" userId="bbfc6c457343284a" providerId="Windows Live" clId="Web-{84DAC175-2ED6-4D3E-8786-1F2B397AAF22}" dt="2019-02-21T22:03:47.386" v="87"/>
          <ac:spMkLst>
            <pc:docMk/>
            <pc:sldMk cId="3681041345" sldId="320"/>
            <ac:spMk id="4" creationId="{2EAAF638-69FB-4641-90AD-839D1983709E}"/>
          </ac:spMkLst>
        </pc:spChg>
      </pc:sldChg>
      <pc:sldChg chg="ord">
        <pc:chgData name="Pawel Procaj" userId="bbfc6c457343284a" providerId="Windows Live" clId="Web-{84DAC175-2ED6-4D3E-8786-1F2B397AAF22}" dt="2019-02-21T22:04:22.402" v="94"/>
        <pc:sldMkLst>
          <pc:docMk/>
          <pc:sldMk cId="1552266950" sldId="322"/>
        </pc:sldMkLst>
      </pc:sldChg>
      <pc:sldChg chg="modSp ord">
        <pc:chgData name="Pawel Procaj" userId="bbfc6c457343284a" providerId="Windows Live" clId="Web-{84DAC175-2ED6-4D3E-8786-1F2B397AAF22}" dt="2019-02-21T22:17:07.525" v="171" actId="20577"/>
        <pc:sldMkLst>
          <pc:docMk/>
          <pc:sldMk cId="2184989162" sldId="323"/>
        </pc:sldMkLst>
        <pc:spChg chg="mod">
          <ac:chgData name="Pawel Procaj" userId="bbfc6c457343284a" providerId="Windows Live" clId="Web-{84DAC175-2ED6-4D3E-8786-1F2B397AAF22}" dt="2019-02-21T22:17:07.525" v="171" actId="20577"/>
          <ac:spMkLst>
            <pc:docMk/>
            <pc:sldMk cId="2184989162" sldId="323"/>
            <ac:spMk id="3" creationId="{00000000-0000-0000-0000-000000000000}"/>
          </ac:spMkLst>
        </pc:spChg>
      </pc:sldChg>
      <pc:sldChg chg="addSp delSp modSp add replId">
        <pc:chgData name="Pawel Procaj" userId="bbfc6c457343284a" providerId="Windows Live" clId="Web-{84DAC175-2ED6-4D3E-8786-1F2B397AAF22}" dt="2019-02-21T23:59:35.417" v="2161" actId="1076"/>
        <pc:sldMkLst>
          <pc:docMk/>
          <pc:sldMk cId="2234095186" sldId="325"/>
        </pc:sldMkLst>
        <pc:spChg chg="del">
          <ac:chgData name="Pawel Procaj" userId="bbfc6c457343284a" providerId="Windows Live" clId="Web-{84DAC175-2ED6-4D3E-8786-1F2B397AAF22}" dt="2019-02-21T23:59:24.745" v="2159"/>
          <ac:spMkLst>
            <pc:docMk/>
            <pc:sldMk cId="2234095186" sldId="325"/>
            <ac:spMk id="3" creationId="{00000000-0000-0000-0000-000000000000}"/>
          </ac:spMkLst>
        </pc:spChg>
        <pc:picChg chg="add mod ord">
          <ac:chgData name="Pawel Procaj" userId="bbfc6c457343284a" providerId="Windows Live" clId="Web-{84DAC175-2ED6-4D3E-8786-1F2B397AAF22}" dt="2019-02-21T23:59:24.745" v="2159"/>
          <ac:picMkLst>
            <pc:docMk/>
            <pc:sldMk cId="2234095186" sldId="325"/>
            <ac:picMk id="5" creationId="{2B6D85BA-6F8B-4FB7-BDA2-ED9425703410}"/>
          </ac:picMkLst>
        </pc:picChg>
        <pc:picChg chg="add mod">
          <ac:chgData name="Pawel Procaj" userId="bbfc6c457343284a" providerId="Windows Live" clId="Web-{84DAC175-2ED6-4D3E-8786-1F2B397AAF22}" dt="2019-02-21T23:59:35.417" v="2161" actId="1076"/>
          <ac:picMkLst>
            <pc:docMk/>
            <pc:sldMk cId="2234095186" sldId="325"/>
            <ac:picMk id="7" creationId="{63FA651C-A606-4D51-A9CE-314B81ABBB16}"/>
          </ac:picMkLst>
        </pc:picChg>
      </pc:sldChg>
      <pc:sldChg chg="addSp delSp modSp add ord replId">
        <pc:chgData name="Pawel Procaj" userId="bbfc6c457343284a" providerId="Windows Live" clId="Web-{84DAC175-2ED6-4D3E-8786-1F2B397AAF22}" dt="2019-02-21T23:53:56.854" v="2103" actId="20577"/>
        <pc:sldMkLst>
          <pc:docMk/>
          <pc:sldMk cId="1441286004" sldId="326"/>
        </pc:sldMkLst>
        <pc:spChg chg="mod">
          <ac:chgData name="Pawel Procaj" userId="bbfc6c457343284a" providerId="Windows Live" clId="Web-{84DAC175-2ED6-4D3E-8786-1F2B397AAF22}" dt="2019-02-21T23:35:42.614" v="1551" actId="20577"/>
          <ac:spMkLst>
            <pc:docMk/>
            <pc:sldMk cId="1441286004" sldId="326"/>
            <ac:spMk id="2" creationId="{00000000-0000-0000-0000-000000000000}"/>
          </ac:spMkLst>
        </pc:spChg>
        <pc:spChg chg="mod">
          <ac:chgData name="Pawel Procaj" userId="bbfc6c457343284a" providerId="Windows Live" clId="Web-{84DAC175-2ED6-4D3E-8786-1F2B397AAF22}" dt="2019-02-21T23:53:56.854" v="2103" actId="20577"/>
          <ac:spMkLst>
            <pc:docMk/>
            <pc:sldMk cId="1441286004" sldId="326"/>
            <ac:spMk id="3" creationId="{00000000-0000-0000-0000-000000000000}"/>
          </ac:spMkLst>
        </pc:spChg>
        <pc:spChg chg="del">
          <ac:chgData name="Pawel Procaj" userId="bbfc6c457343284a" providerId="Windows Live" clId="Web-{84DAC175-2ED6-4D3E-8786-1F2B397AAF22}" dt="2019-02-21T23:44:10.302" v="1850"/>
          <ac:spMkLst>
            <pc:docMk/>
            <pc:sldMk cId="1441286004" sldId="326"/>
            <ac:spMk id="5" creationId="{04599224-EAFD-4563-82E9-0C2F837593BB}"/>
          </ac:spMkLst>
        </pc:spChg>
        <pc:picChg chg="add mod">
          <ac:chgData name="Pawel Procaj" userId="bbfc6c457343284a" providerId="Windows Live" clId="Web-{84DAC175-2ED6-4D3E-8786-1F2B397AAF22}" dt="2019-02-21T23:44:45.724" v="1859" actId="14100"/>
          <ac:picMkLst>
            <pc:docMk/>
            <pc:sldMk cId="1441286004" sldId="326"/>
            <ac:picMk id="4" creationId="{77112B5E-2867-48AF-ACBF-B9BDD33F1EE2}"/>
          </ac:picMkLst>
        </pc:picChg>
      </pc:sldChg>
      <pc:sldChg chg="add ord replId">
        <pc:chgData name="Pawel Procaj" userId="bbfc6c457343284a" providerId="Windows Live" clId="Web-{84DAC175-2ED6-4D3E-8786-1F2B397AAF22}" dt="2019-02-21T22:04:09.292" v="91"/>
        <pc:sldMkLst>
          <pc:docMk/>
          <pc:sldMk cId="3682935178" sldId="327"/>
        </pc:sldMkLst>
      </pc:sldChg>
      <pc:sldChg chg="modSp add ord replId">
        <pc:chgData name="Pawel Procaj" userId="bbfc6c457343284a" providerId="Windows Live" clId="Web-{84DAC175-2ED6-4D3E-8786-1F2B397AAF22}" dt="2019-02-21T23:58:16.026" v="2156" actId="20577"/>
        <pc:sldMkLst>
          <pc:docMk/>
          <pc:sldMk cId="1810878409" sldId="328"/>
        </pc:sldMkLst>
        <pc:spChg chg="mod">
          <ac:chgData name="Pawel Procaj" userId="bbfc6c457343284a" providerId="Windows Live" clId="Web-{84DAC175-2ED6-4D3E-8786-1F2B397AAF22}" dt="2019-02-21T23:40:48.005" v="1754" actId="20577"/>
          <ac:spMkLst>
            <pc:docMk/>
            <pc:sldMk cId="1810878409" sldId="328"/>
            <ac:spMk id="2" creationId="{00000000-0000-0000-0000-000000000000}"/>
          </ac:spMkLst>
        </pc:spChg>
        <pc:spChg chg="mod">
          <ac:chgData name="Pawel Procaj" userId="bbfc6c457343284a" providerId="Windows Live" clId="Web-{84DAC175-2ED6-4D3E-8786-1F2B397AAF22}" dt="2019-02-21T23:58:16.026" v="2156" actId="20577"/>
          <ac:spMkLst>
            <pc:docMk/>
            <pc:sldMk cId="1810878409" sldId="328"/>
            <ac:spMk id="3" creationId="{00000000-0000-0000-0000-000000000000}"/>
          </ac:spMkLst>
        </pc:spChg>
      </pc:sldChg>
      <pc:sldChg chg="addSp modSp add ord replId">
        <pc:chgData name="Pawel Procaj" userId="bbfc6c457343284a" providerId="Windows Live" clId="Web-{84DAC175-2ED6-4D3E-8786-1F2B397AAF22}" dt="2019-02-21T23:59:52.667" v="2164" actId="20577"/>
        <pc:sldMkLst>
          <pc:docMk/>
          <pc:sldMk cId="1841619359" sldId="329"/>
        </pc:sldMkLst>
        <pc:spChg chg="mod">
          <ac:chgData name="Pawel Procaj" userId="bbfc6c457343284a" providerId="Windows Live" clId="Web-{84DAC175-2ED6-4D3E-8786-1F2B397AAF22}" dt="2019-02-21T22:40:07.458" v="886" actId="20577"/>
          <ac:spMkLst>
            <pc:docMk/>
            <pc:sldMk cId="1841619359" sldId="329"/>
            <ac:spMk id="2" creationId="{00000000-0000-0000-0000-000000000000}"/>
          </ac:spMkLst>
        </pc:spChg>
        <pc:spChg chg="add mod">
          <ac:chgData name="Pawel Procaj" userId="bbfc6c457343284a" providerId="Windows Live" clId="Web-{84DAC175-2ED6-4D3E-8786-1F2B397AAF22}" dt="2019-02-21T23:59:52.667" v="2164" actId="20577"/>
          <ac:spMkLst>
            <pc:docMk/>
            <pc:sldMk cId="1841619359" sldId="329"/>
            <ac:spMk id="4" creationId="{9F474F6C-2A60-4E45-A9A7-493A8254D809}"/>
          </ac:spMkLst>
        </pc:spChg>
        <pc:picChg chg="add mod">
          <ac:chgData name="Pawel Procaj" userId="bbfc6c457343284a" providerId="Windows Live" clId="Web-{84DAC175-2ED6-4D3E-8786-1F2B397AAF22}" dt="2019-02-21T22:25:01.351" v="398" actId="14100"/>
          <ac:picMkLst>
            <pc:docMk/>
            <pc:sldMk cId="1841619359" sldId="329"/>
            <ac:picMk id="5" creationId="{B7578F41-3B66-44CC-BA4A-8446DD8C0F42}"/>
          </ac:picMkLst>
        </pc:picChg>
        <pc:picChg chg="add mod">
          <ac:chgData name="Pawel Procaj" userId="bbfc6c457343284a" providerId="Windows Live" clId="Web-{84DAC175-2ED6-4D3E-8786-1F2B397AAF22}" dt="2019-02-21T22:24:56.335" v="396" actId="14100"/>
          <ac:picMkLst>
            <pc:docMk/>
            <pc:sldMk cId="1841619359" sldId="329"/>
            <ac:picMk id="7" creationId="{44B35700-40E7-4D4A-BF38-03A583D1478E}"/>
          </ac:picMkLst>
        </pc:picChg>
      </pc:sldChg>
      <pc:sldChg chg="modSp add replId">
        <pc:chgData name="Pawel Procaj" userId="bbfc6c457343284a" providerId="Windows Live" clId="Web-{84DAC175-2ED6-4D3E-8786-1F2B397AAF22}" dt="2019-02-21T22:15:53.446" v="130" actId="20577"/>
        <pc:sldMkLst>
          <pc:docMk/>
          <pc:sldMk cId="3351199329" sldId="330"/>
        </pc:sldMkLst>
        <pc:spChg chg="mod">
          <ac:chgData name="Pawel Procaj" userId="bbfc6c457343284a" providerId="Windows Live" clId="Web-{84DAC175-2ED6-4D3E-8786-1F2B397AAF22}" dt="2019-02-21T22:15:53.446" v="130" actId="20577"/>
          <ac:spMkLst>
            <pc:docMk/>
            <pc:sldMk cId="3351199329" sldId="330"/>
            <ac:spMk id="2" creationId="{00000000-0000-0000-0000-000000000000}"/>
          </ac:spMkLst>
        </pc:spChg>
      </pc:sldChg>
      <pc:sldChg chg="add replId">
        <pc:chgData name="Pawel Procaj" userId="bbfc6c457343284a" providerId="Windows Live" clId="Web-{84DAC175-2ED6-4D3E-8786-1F2B397AAF22}" dt="2019-02-21T22:19:39.602" v="256"/>
        <pc:sldMkLst>
          <pc:docMk/>
          <pc:sldMk cId="3829036507" sldId="331"/>
        </pc:sldMkLst>
      </pc:sldChg>
      <pc:sldChg chg="add replId">
        <pc:chgData name="Pawel Procaj" userId="bbfc6c457343284a" providerId="Windows Live" clId="Web-{84DAC175-2ED6-4D3E-8786-1F2B397AAF22}" dt="2019-02-21T22:20:56.758" v="296"/>
        <pc:sldMkLst>
          <pc:docMk/>
          <pc:sldMk cId="2238305767" sldId="332"/>
        </pc:sldMkLst>
      </pc:sldChg>
      <pc:sldChg chg="modSp add ord replId">
        <pc:chgData name="Pawel Procaj" userId="bbfc6c457343284a" providerId="Windows Live" clId="Web-{84DAC175-2ED6-4D3E-8786-1F2B397AAF22}" dt="2019-02-21T22:52:12.784" v="1120" actId="20577"/>
        <pc:sldMkLst>
          <pc:docMk/>
          <pc:sldMk cId="3076329035" sldId="333"/>
        </pc:sldMkLst>
        <pc:spChg chg="mod">
          <ac:chgData name="Pawel Procaj" userId="bbfc6c457343284a" providerId="Windows Live" clId="Web-{84DAC175-2ED6-4D3E-8786-1F2B397AAF22}" dt="2019-02-21T22:52:12.784" v="1120" actId="20577"/>
          <ac:spMkLst>
            <pc:docMk/>
            <pc:sldMk cId="3076329035" sldId="333"/>
            <ac:spMk id="4" creationId="{9F474F6C-2A60-4E45-A9A7-493A8254D809}"/>
          </ac:spMkLst>
        </pc:spChg>
      </pc:sldChg>
      <pc:sldChg chg="modSp add del ord replId">
        <pc:chgData name="Pawel Procaj" userId="bbfc6c457343284a" providerId="Windows Live" clId="Web-{84DAC175-2ED6-4D3E-8786-1F2B397AAF22}" dt="2019-02-21T23:49:29.538" v="1931" actId="20577"/>
        <pc:sldMkLst>
          <pc:docMk/>
          <pc:sldMk cId="3300162158" sldId="334"/>
        </pc:sldMkLst>
        <pc:spChg chg="mod">
          <ac:chgData name="Pawel Procaj" userId="bbfc6c457343284a" providerId="Windows Live" clId="Web-{84DAC175-2ED6-4D3E-8786-1F2B397AAF22}" dt="2019-02-21T22:47:19.144" v="1091" actId="20577"/>
          <ac:spMkLst>
            <pc:docMk/>
            <pc:sldMk cId="3300162158" sldId="334"/>
            <ac:spMk id="2" creationId="{00000000-0000-0000-0000-000000000000}"/>
          </ac:spMkLst>
        </pc:spChg>
        <pc:spChg chg="mod">
          <ac:chgData name="Pawel Procaj" userId="bbfc6c457343284a" providerId="Windows Live" clId="Web-{84DAC175-2ED6-4D3E-8786-1F2B397AAF22}" dt="2019-02-21T23:49:29.538" v="1931" actId="20577"/>
          <ac:spMkLst>
            <pc:docMk/>
            <pc:sldMk cId="3300162158" sldId="334"/>
            <ac:spMk id="3" creationId="{00000000-0000-0000-0000-000000000000}"/>
          </ac:spMkLst>
        </pc:spChg>
        <pc:spChg chg="mod">
          <ac:chgData name="Pawel Procaj" userId="bbfc6c457343284a" providerId="Windows Live" clId="Web-{84DAC175-2ED6-4D3E-8786-1F2B397AAF22}" dt="2019-02-21T23:36:47.661" v="1596" actId="14100"/>
          <ac:spMkLst>
            <pc:docMk/>
            <pc:sldMk cId="3300162158" sldId="334"/>
            <ac:spMk id="5" creationId="{04599224-EAFD-4563-82E9-0C2F837593BB}"/>
          </ac:spMkLst>
        </pc:spChg>
      </pc:sldChg>
      <pc:sldChg chg="modSp add replId">
        <pc:chgData name="Pawel Procaj" userId="bbfc6c457343284a" providerId="Windows Live" clId="Web-{84DAC175-2ED6-4D3E-8786-1F2B397AAF22}" dt="2019-02-21T22:51:46.846" v="1107" actId="20577"/>
        <pc:sldMkLst>
          <pc:docMk/>
          <pc:sldMk cId="1218229930" sldId="335"/>
        </pc:sldMkLst>
        <pc:spChg chg="mod">
          <ac:chgData name="Pawel Procaj" userId="bbfc6c457343284a" providerId="Windows Live" clId="Web-{84DAC175-2ED6-4D3E-8786-1F2B397AAF22}" dt="2019-02-21T22:51:46.846" v="1107" actId="20577"/>
          <ac:spMkLst>
            <pc:docMk/>
            <pc:sldMk cId="1218229930" sldId="335"/>
            <ac:spMk id="4" creationId="{9F474F6C-2A60-4E45-A9A7-493A8254D809}"/>
          </ac:spMkLst>
        </pc:spChg>
        <pc:picChg chg="mod">
          <ac:chgData name="Pawel Procaj" userId="bbfc6c457343284a" providerId="Windows Live" clId="Web-{84DAC175-2ED6-4D3E-8786-1F2B397AAF22}" dt="2019-02-21T22:50:56.628" v="1099" actId="1076"/>
          <ac:picMkLst>
            <pc:docMk/>
            <pc:sldMk cId="1218229930" sldId="335"/>
            <ac:picMk id="5" creationId="{B7578F41-3B66-44CC-BA4A-8446DD8C0F42}"/>
          </ac:picMkLst>
        </pc:picChg>
        <pc:picChg chg="mod">
          <ac:chgData name="Pawel Procaj" userId="bbfc6c457343284a" providerId="Windows Live" clId="Web-{84DAC175-2ED6-4D3E-8786-1F2B397AAF22}" dt="2019-02-21T22:50:55.784" v="1098" actId="1076"/>
          <ac:picMkLst>
            <pc:docMk/>
            <pc:sldMk cId="1218229930" sldId="335"/>
            <ac:picMk id="7" creationId="{44B35700-40E7-4D4A-BF38-03A583D1478E}"/>
          </ac:picMkLst>
        </pc:picChg>
      </pc:sldChg>
      <pc:sldChg chg="add del replId">
        <pc:chgData name="Pawel Procaj" userId="bbfc6c457343284a" providerId="Windows Live" clId="Web-{84DAC175-2ED6-4D3E-8786-1F2B397AAF22}" dt="2019-02-21T23:01:38.860" v="1413"/>
        <pc:sldMkLst>
          <pc:docMk/>
          <pc:sldMk cId="779797436" sldId="336"/>
        </pc:sldMkLst>
      </pc:sldChg>
      <pc:sldChg chg="delSp modSp add replId">
        <pc:chgData name="Pawel Procaj" userId="bbfc6c457343284a" providerId="Windows Live" clId="Web-{84DAC175-2ED6-4D3E-8786-1F2B397AAF22}" dt="2019-02-21T23:02:58.360" v="1453" actId="20577"/>
        <pc:sldMkLst>
          <pc:docMk/>
          <pc:sldMk cId="1012453159" sldId="336"/>
        </pc:sldMkLst>
        <pc:spChg chg="mod">
          <ac:chgData name="Pawel Procaj" userId="bbfc6c457343284a" providerId="Windows Live" clId="Web-{84DAC175-2ED6-4D3E-8786-1F2B397AAF22}" dt="2019-02-21T23:01:54.469" v="1421" actId="20577"/>
          <ac:spMkLst>
            <pc:docMk/>
            <pc:sldMk cId="1012453159" sldId="336"/>
            <ac:spMk id="13" creationId="{00000000-0000-0000-0000-000000000000}"/>
          </ac:spMkLst>
        </pc:spChg>
        <pc:spChg chg="del">
          <ac:chgData name="Pawel Procaj" userId="bbfc6c457343284a" providerId="Windows Live" clId="Web-{84DAC175-2ED6-4D3E-8786-1F2B397AAF22}" dt="2019-02-21T23:02:09.673" v="1424"/>
          <ac:spMkLst>
            <pc:docMk/>
            <pc:sldMk cId="1012453159" sldId="336"/>
            <ac:spMk id="16" creationId="{AB6F988A-C716-4FAD-8F60-4BC3CAFE1908}"/>
          </ac:spMkLst>
        </pc:spChg>
        <pc:spChg chg="mod">
          <ac:chgData name="Pawel Procaj" userId="bbfc6c457343284a" providerId="Windows Live" clId="Web-{84DAC175-2ED6-4D3E-8786-1F2B397AAF22}" dt="2019-02-21T23:02:58.360" v="1453" actId="20577"/>
          <ac:spMkLst>
            <pc:docMk/>
            <pc:sldMk cId="1012453159" sldId="336"/>
            <ac:spMk id="17" creationId="{F2350E38-1B2B-4227-B189-1944E6DACD5F}"/>
          </ac:spMkLst>
        </pc:spChg>
      </pc:sldChg>
    </pc:docChg>
  </pc:docChgLst>
  <pc:docChgLst>
    <pc:chgData name="Pawel Procaj" userId="bbfc6c457343284a" providerId="Windows Live" clId="Web-{73C37D80-9307-4663-9120-0AEE84C558C7}"/>
    <pc:docChg chg="modSld">
      <pc:chgData name="Pawel Procaj" userId="bbfc6c457343284a" providerId="Windows Live" clId="Web-{73C37D80-9307-4663-9120-0AEE84C558C7}" dt="2019-03-02T05:50:43.756" v="87" actId="20577"/>
      <pc:docMkLst>
        <pc:docMk/>
      </pc:docMkLst>
      <pc:sldChg chg="modSp">
        <pc:chgData name="Pawel Procaj" userId="bbfc6c457343284a" providerId="Windows Live" clId="Web-{73C37D80-9307-4663-9120-0AEE84C558C7}" dt="2019-03-02T05:50:26.913" v="80" actId="20577"/>
        <pc:sldMkLst>
          <pc:docMk/>
          <pc:sldMk cId="462238070" sldId="312"/>
        </pc:sldMkLst>
        <pc:spChg chg="mod">
          <ac:chgData name="Pawel Procaj" userId="bbfc6c457343284a" providerId="Windows Live" clId="Web-{73C37D80-9307-4663-9120-0AEE84C558C7}" dt="2019-03-02T05:50:26.913" v="80" actId="20577"/>
          <ac:spMkLst>
            <pc:docMk/>
            <pc:sldMk cId="462238070" sldId="312"/>
            <ac:spMk id="16" creationId="{AB6F988A-C716-4FAD-8F60-4BC3CAFE1908}"/>
          </ac:spMkLst>
        </pc:spChg>
      </pc:sldChg>
      <pc:sldChg chg="modSp">
        <pc:chgData name="Pawel Procaj" userId="bbfc6c457343284a" providerId="Windows Live" clId="Web-{73C37D80-9307-4663-9120-0AEE84C558C7}" dt="2019-03-02T05:50:43.741" v="86" actId="20577"/>
        <pc:sldMkLst>
          <pc:docMk/>
          <pc:sldMk cId="3682935178" sldId="327"/>
        </pc:sldMkLst>
        <pc:spChg chg="mod">
          <ac:chgData name="Pawel Procaj" userId="bbfc6c457343284a" providerId="Windows Live" clId="Web-{73C37D80-9307-4663-9120-0AEE84C558C7}" dt="2019-03-02T05:50:43.741" v="86" actId="20577"/>
          <ac:spMkLst>
            <pc:docMk/>
            <pc:sldMk cId="3682935178" sldId="327"/>
            <ac:spMk id="3" creationId="{00000000-0000-0000-0000-000000000000}"/>
          </ac:spMkLst>
        </pc:spChg>
      </pc:sldChg>
      <pc:sldChg chg="modSp">
        <pc:chgData name="Pawel Procaj" userId="bbfc6c457343284a" providerId="Windows Live" clId="Web-{73C37D80-9307-4663-9120-0AEE84C558C7}" dt="2019-03-02T05:49:47.054" v="54" actId="20577"/>
        <pc:sldMkLst>
          <pc:docMk/>
          <pc:sldMk cId="3300162158" sldId="334"/>
        </pc:sldMkLst>
        <pc:spChg chg="mod">
          <ac:chgData name="Pawel Procaj" userId="bbfc6c457343284a" providerId="Windows Live" clId="Web-{73C37D80-9307-4663-9120-0AEE84C558C7}" dt="2019-03-02T05:49:47.054" v="54" actId="20577"/>
          <ac:spMkLst>
            <pc:docMk/>
            <pc:sldMk cId="3300162158" sldId="334"/>
            <ac:spMk id="3" creationId="{00000000-0000-0000-0000-000000000000}"/>
          </ac:spMkLst>
        </pc:spChg>
      </pc:sldChg>
    </pc:docChg>
  </pc:docChgLst>
  <pc:docChgLst>
    <pc:chgData name="Pawel Procaj" userId="bbfc6c457343284a" providerId="Windows Live" clId="Web-{027A6F46-0F09-46E9-8098-20D0F072B83F}"/>
    <pc:docChg chg="addSld delSld modSld sldOrd">
      <pc:chgData name="Pawel Procaj" userId="bbfc6c457343284a" providerId="Windows Live" clId="Web-{027A6F46-0F09-46E9-8098-20D0F072B83F}" dt="2019-03-02T04:31:09.975" v="2621" actId="20577"/>
      <pc:docMkLst>
        <pc:docMk/>
      </pc:docMkLst>
      <pc:sldChg chg="addSp delSp modSp">
        <pc:chgData name="Pawel Procaj" userId="bbfc6c457343284a" providerId="Windows Live" clId="Web-{027A6F46-0F09-46E9-8098-20D0F072B83F}" dt="2019-03-02T04:30:04.273" v="2572" actId="1076"/>
        <pc:sldMkLst>
          <pc:docMk/>
          <pc:sldMk cId="2808920126" sldId="265"/>
        </pc:sldMkLst>
        <pc:spChg chg="mod">
          <ac:chgData name="Pawel Procaj" userId="bbfc6c457343284a" providerId="Windows Live" clId="Web-{027A6F46-0F09-46E9-8098-20D0F072B83F}" dt="2019-03-02T03:19:52.170" v="4" actId="20577"/>
          <ac:spMkLst>
            <pc:docMk/>
            <pc:sldMk cId="2808920126" sldId="265"/>
            <ac:spMk id="4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4:29:58.023" v="2571" actId="1076"/>
          <ac:spMkLst>
            <pc:docMk/>
            <pc:sldMk cId="2808920126" sldId="265"/>
            <ac:spMk id="5" creationId="{C0E68703-9A0E-4D55-BEB4-C7331F0C158D}"/>
          </ac:spMkLst>
        </pc:spChg>
        <pc:picChg chg="add del mod">
          <ac:chgData name="Pawel Procaj" userId="bbfc6c457343284a" providerId="Windows Live" clId="Web-{027A6F46-0F09-46E9-8098-20D0F072B83F}" dt="2019-03-02T03:30:49.014" v="456"/>
          <ac:picMkLst>
            <pc:docMk/>
            <pc:sldMk cId="2808920126" sldId="265"/>
            <ac:picMk id="2" creationId="{61EFDC82-B6CF-41E2-B520-BDFA7C17E11E}"/>
          </ac:picMkLst>
        </pc:picChg>
        <pc:picChg chg="add del mod">
          <ac:chgData name="Pawel Procaj" userId="bbfc6c457343284a" providerId="Windows Live" clId="Web-{027A6F46-0F09-46E9-8098-20D0F072B83F}" dt="2019-03-02T03:31:50.857" v="462"/>
          <ac:picMkLst>
            <pc:docMk/>
            <pc:sldMk cId="2808920126" sldId="265"/>
            <ac:picMk id="7" creationId="{850ED6E8-8E37-441F-B099-E5096EBF0589}"/>
          </ac:picMkLst>
        </pc:picChg>
        <pc:picChg chg="add del mod">
          <ac:chgData name="Pawel Procaj" userId="bbfc6c457343284a" providerId="Windows Live" clId="Web-{027A6F46-0F09-46E9-8098-20D0F072B83F}" dt="2019-03-02T03:32:38.591" v="467"/>
          <ac:picMkLst>
            <pc:docMk/>
            <pc:sldMk cId="2808920126" sldId="265"/>
            <ac:picMk id="9" creationId="{3D9195DE-CA24-4C33-ADFE-E609434E7367}"/>
          </ac:picMkLst>
        </pc:picChg>
        <pc:picChg chg="add mod">
          <ac:chgData name="Pawel Procaj" userId="bbfc6c457343284a" providerId="Windows Live" clId="Web-{027A6F46-0F09-46E9-8098-20D0F072B83F}" dt="2019-03-02T04:30:04.273" v="2572" actId="1076"/>
          <ac:picMkLst>
            <pc:docMk/>
            <pc:sldMk cId="2808920126" sldId="265"/>
            <ac:picMk id="11" creationId="{BD376A5C-30C6-4C31-BF08-2CADFF140731}"/>
          </ac:picMkLst>
        </pc:picChg>
      </pc:sldChg>
      <pc:sldChg chg="addSp delSp modSp">
        <pc:chgData name="Pawel Procaj" userId="bbfc6c457343284a" providerId="Windows Live" clId="Web-{027A6F46-0F09-46E9-8098-20D0F072B83F}" dt="2019-03-02T04:30:38.819" v="2610" actId="20577"/>
        <pc:sldMkLst>
          <pc:docMk/>
          <pc:sldMk cId="2139132589" sldId="310"/>
        </pc:sldMkLst>
        <pc:spChg chg="mod">
          <ac:chgData name="Pawel Procaj" userId="bbfc6c457343284a" providerId="Windows Live" clId="Web-{027A6F46-0F09-46E9-8098-20D0F072B83F}" dt="2019-03-02T03:24:33.046" v="314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4:30:38.819" v="2610" actId="20577"/>
          <ac:spMkLst>
            <pc:docMk/>
            <pc:sldMk cId="2139132589" sldId="310"/>
            <ac:spMk id="14" creationId="{00000000-0000-0000-0000-000000000000}"/>
          </ac:spMkLst>
        </pc:spChg>
        <pc:picChg chg="add del mod">
          <ac:chgData name="Pawel Procaj" userId="bbfc6c457343284a" providerId="Windows Live" clId="Web-{027A6F46-0F09-46E9-8098-20D0F072B83F}" dt="2019-03-02T04:30:13.570" v="2573"/>
          <ac:picMkLst>
            <pc:docMk/>
            <pc:sldMk cId="2139132589" sldId="310"/>
            <ac:picMk id="2" creationId="{AE80A3A0-5BF4-41B3-8638-C15D6798D359}"/>
          </ac:picMkLst>
        </pc:picChg>
      </pc:sldChg>
      <pc:sldChg chg="addSp delSp modSp del">
        <pc:chgData name="Pawel Procaj" userId="bbfc6c457343284a" providerId="Windows Live" clId="Web-{027A6F46-0F09-46E9-8098-20D0F072B83F}" dt="2019-03-02T04:12:34.170" v="1724"/>
        <pc:sldMkLst>
          <pc:docMk/>
          <pc:sldMk cId="3106206852" sldId="311"/>
        </pc:sldMkLst>
        <pc:spChg chg="mod">
          <ac:chgData name="Pawel Procaj" userId="bbfc6c457343284a" providerId="Windows Live" clId="Web-{027A6F46-0F09-46E9-8098-20D0F072B83F}" dt="2019-03-02T03:37:20.747" v="528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Pawel Procaj" userId="bbfc6c457343284a" providerId="Windows Live" clId="Web-{027A6F46-0F09-46E9-8098-20D0F072B83F}" dt="2019-03-02T03:37:08.357" v="523"/>
          <ac:graphicFrameMkLst>
            <pc:docMk/>
            <pc:sldMk cId="3106206852" sldId="311"/>
            <ac:graphicFrameMk id="4" creationId="{7E40A651-031C-47BC-98D6-8C8BC1A150F8}"/>
          </ac:graphicFrameMkLst>
        </pc:graphicFrameChg>
        <pc:picChg chg="add del mod">
          <ac:chgData name="Pawel Procaj" userId="bbfc6c457343284a" providerId="Windows Live" clId="Web-{027A6F46-0F09-46E9-8098-20D0F072B83F}" dt="2019-03-02T03:37:06.466" v="522"/>
          <ac:picMkLst>
            <pc:docMk/>
            <pc:sldMk cId="3106206852" sldId="311"/>
            <ac:picMk id="2" creationId="{D45210FA-B503-43E7-9AB9-E853C6040CFF}"/>
          </ac:picMkLst>
        </pc:picChg>
      </pc:sldChg>
      <pc:sldChg chg="addSp delSp modSp ord">
        <pc:chgData name="Pawel Procaj" userId="bbfc6c457343284a" providerId="Windows Live" clId="Web-{027A6F46-0F09-46E9-8098-20D0F072B83F}" dt="2019-03-02T04:31:02.038" v="2619" actId="20577"/>
        <pc:sldMkLst>
          <pc:docMk/>
          <pc:sldMk cId="462238070" sldId="312"/>
        </pc:sldMkLst>
        <pc:spChg chg="add mod">
          <ac:chgData name="Pawel Procaj" userId="bbfc6c457343284a" providerId="Windows Live" clId="Web-{027A6F46-0F09-46E9-8098-20D0F072B83F}" dt="2019-03-02T04:09:49.701" v="1634"/>
          <ac:spMkLst>
            <pc:docMk/>
            <pc:sldMk cId="462238070" sldId="312"/>
            <ac:spMk id="12" creationId="{A24B45D5-3799-4E28-B608-9376022B833C}"/>
          </ac:spMkLst>
        </pc:spChg>
        <pc:spChg chg="mod">
          <ac:chgData name="Pawel Procaj" userId="bbfc6c457343284a" providerId="Windows Live" clId="Web-{027A6F46-0F09-46E9-8098-20D0F072B83F}" dt="2019-03-02T04:18:22.871" v="200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Pawel Procaj" userId="bbfc6c457343284a" providerId="Windows Live" clId="Web-{027A6F46-0F09-46E9-8098-20D0F072B83F}" dt="2019-03-02T04:17:33.043" v="1991"/>
          <ac:spMkLst>
            <pc:docMk/>
            <pc:sldMk cId="462238070" sldId="312"/>
            <ac:spMk id="14" creationId="{42E5E409-4D0B-40DD-9470-418E339EACE0}"/>
          </ac:spMkLst>
        </pc:spChg>
        <pc:spChg chg="mod">
          <ac:chgData name="Pawel Procaj" userId="bbfc6c457343284a" providerId="Windows Live" clId="Web-{027A6F46-0F09-46E9-8098-20D0F072B83F}" dt="2019-03-02T04:31:02.038" v="2619" actId="20577"/>
          <ac:spMkLst>
            <pc:docMk/>
            <pc:sldMk cId="462238070" sldId="312"/>
            <ac:spMk id="16" creationId="{AB6F988A-C716-4FAD-8F60-4BC3CAFE1908}"/>
          </ac:spMkLst>
        </pc:spChg>
        <pc:spChg chg="del mod">
          <ac:chgData name="Pawel Procaj" userId="bbfc6c457343284a" providerId="Windows Live" clId="Web-{027A6F46-0F09-46E9-8098-20D0F072B83F}" dt="2019-03-02T03:49:52.095" v="1123"/>
          <ac:spMkLst>
            <pc:docMk/>
            <pc:sldMk cId="462238070" sldId="312"/>
            <ac:spMk id="17" creationId="{F2350E38-1B2B-4227-B189-1944E6DACD5F}"/>
          </ac:spMkLst>
        </pc:spChg>
        <pc:graphicFrameChg chg="add del mod modGraphic">
          <ac:chgData name="Pawel Procaj" userId="bbfc6c457343284a" providerId="Windows Live" clId="Web-{027A6F46-0F09-46E9-8098-20D0F072B83F}" dt="2019-03-02T04:12:40.389" v="1726"/>
          <ac:graphicFrameMkLst>
            <pc:docMk/>
            <pc:sldMk cId="462238070" sldId="312"/>
            <ac:graphicFrameMk id="11" creationId="{46AE10BE-53B8-446F-8DF9-A83523868038}"/>
          </ac:graphicFrameMkLst>
        </pc:graphicFrameChg>
        <pc:picChg chg="add del mod">
          <ac:chgData name="Pawel Procaj" userId="bbfc6c457343284a" providerId="Windows Live" clId="Web-{027A6F46-0F09-46E9-8098-20D0F072B83F}" dt="2019-03-02T03:52:43.269" v="1256"/>
          <ac:picMkLst>
            <pc:docMk/>
            <pc:sldMk cId="462238070" sldId="312"/>
            <ac:picMk id="2" creationId="{6DF40CC4-2F9B-4664-934F-8C1211CB8A74}"/>
          </ac:picMkLst>
        </pc:picChg>
        <pc:picChg chg="add del mod">
          <ac:chgData name="Pawel Procaj" userId="bbfc6c457343284a" providerId="Windows Live" clId="Web-{027A6F46-0F09-46E9-8098-20D0F072B83F}" dt="2019-03-02T03:53:21.793" v="1265"/>
          <ac:picMkLst>
            <pc:docMk/>
            <pc:sldMk cId="462238070" sldId="312"/>
            <ac:picMk id="4" creationId="{2B6E2B0F-DBCC-4D9F-8572-7D979079E473}"/>
          </ac:picMkLst>
        </pc:picChg>
        <pc:picChg chg="add del mod">
          <ac:chgData name="Pawel Procaj" userId="bbfc6c457343284a" providerId="Windows Live" clId="Web-{027A6F46-0F09-46E9-8098-20D0F072B83F}" dt="2019-03-02T03:55:53.501" v="1410"/>
          <ac:picMkLst>
            <pc:docMk/>
            <pc:sldMk cId="462238070" sldId="312"/>
            <ac:picMk id="6" creationId="{02C3F27F-5C35-4FB6-AE14-962726EDD926}"/>
          </ac:picMkLst>
        </pc:picChg>
        <pc:picChg chg="add del mod">
          <ac:chgData name="Pawel Procaj" userId="bbfc6c457343284a" providerId="Windows Live" clId="Web-{027A6F46-0F09-46E9-8098-20D0F072B83F}" dt="2019-03-02T04:00:56.723" v="1435"/>
          <ac:picMkLst>
            <pc:docMk/>
            <pc:sldMk cId="462238070" sldId="312"/>
            <ac:picMk id="8" creationId="{AC5A077D-F2CA-40D4-A330-4B58F2C77F92}"/>
          </ac:picMkLst>
        </pc:picChg>
        <pc:picChg chg="add mod">
          <ac:chgData name="Pawel Procaj" userId="bbfc6c457343284a" providerId="Windows Live" clId="Web-{027A6F46-0F09-46E9-8098-20D0F072B83F}" dt="2019-03-02T04:19:54.433" v="2209" actId="1076"/>
          <ac:picMkLst>
            <pc:docMk/>
            <pc:sldMk cId="462238070" sldId="312"/>
            <ac:picMk id="15" creationId="{79D7B316-3768-45CE-95B4-1AFE25F51BF2}"/>
          </ac:picMkLst>
        </pc:picChg>
      </pc:sldChg>
      <pc:sldChg chg="del">
        <pc:chgData name="Pawel Procaj" userId="bbfc6c457343284a" providerId="Windows Live" clId="Web-{027A6F46-0F09-46E9-8098-20D0F072B83F}" dt="2019-03-02T04:12:36.639" v="1725"/>
        <pc:sldMkLst>
          <pc:docMk/>
          <pc:sldMk cId="4206988261" sldId="313"/>
        </pc:sldMkLst>
      </pc:sldChg>
      <pc:sldChg chg="modSp">
        <pc:chgData name="Pawel Procaj" userId="bbfc6c457343284a" providerId="Windows Live" clId="Web-{027A6F46-0F09-46E9-8098-20D0F072B83F}" dt="2019-03-02T03:37:32.950" v="548" actId="20577"/>
        <pc:sldMkLst>
          <pc:docMk/>
          <pc:sldMk cId="2478160142" sldId="314"/>
        </pc:sldMkLst>
        <pc:spChg chg="mod">
          <ac:chgData name="Pawel Procaj" userId="bbfc6c457343284a" providerId="Windows Live" clId="Web-{027A6F46-0F09-46E9-8098-20D0F072B83F}" dt="2019-03-02T03:37:32.950" v="548" actId="20577"/>
          <ac:spMkLst>
            <pc:docMk/>
            <pc:sldMk cId="2478160142" sldId="314"/>
            <ac:spMk id="2" creationId="{00000000-0000-0000-0000-000000000000}"/>
          </ac:spMkLst>
        </pc:spChg>
      </pc:sldChg>
      <pc:sldChg chg="modSp">
        <pc:chgData name="Pawel Procaj" userId="bbfc6c457343284a" providerId="Windows Live" clId="Web-{027A6F46-0F09-46E9-8098-20D0F072B83F}" dt="2019-03-02T03:40:28.904" v="662" actId="20577"/>
        <pc:sldMkLst>
          <pc:docMk/>
          <pc:sldMk cId="3681041345" sldId="320"/>
        </pc:sldMkLst>
        <pc:spChg chg="mod">
          <ac:chgData name="Pawel Procaj" userId="bbfc6c457343284a" providerId="Windows Live" clId="Web-{027A6F46-0F09-46E9-8098-20D0F072B83F}" dt="2019-03-02T03:40:17.357" v="648" actId="20577"/>
          <ac:spMkLst>
            <pc:docMk/>
            <pc:sldMk cId="3681041345" sldId="320"/>
            <ac:spMk id="2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3:40:28.904" v="662" actId="20577"/>
          <ac:spMkLst>
            <pc:docMk/>
            <pc:sldMk cId="3681041345" sldId="320"/>
            <ac:spMk id="3" creationId="{00000000-0000-0000-0000-000000000000}"/>
          </ac:spMkLst>
        </pc:spChg>
      </pc:sldChg>
      <pc:sldChg chg="modSp del">
        <pc:chgData name="Pawel Procaj" userId="bbfc6c457343284a" providerId="Windows Live" clId="Web-{027A6F46-0F09-46E9-8098-20D0F072B83F}" dt="2019-03-02T04:27:21.680" v="2549"/>
        <pc:sldMkLst>
          <pc:docMk/>
          <pc:sldMk cId="3146625708" sldId="321"/>
        </pc:sldMkLst>
        <pc:spChg chg="mod">
          <ac:chgData name="Pawel Procaj" userId="bbfc6c457343284a" providerId="Windows Live" clId="Web-{027A6F46-0F09-46E9-8098-20D0F072B83F}" dt="2019-03-02T04:22:34.291" v="2411" actId="20577"/>
          <ac:spMkLst>
            <pc:docMk/>
            <pc:sldMk cId="3146625708" sldId="321"/>
            <ac:spMk id="2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4:22:59.166" v="2485" actId="20577"/>
          <ac:spMkLst>
            <pc:docMk/>
            <pc:sldMk cId="3146625708" sldId="321"/>
            <ac:spMk id="3" creationId="{00000000-0000-0000-0000-000000000000}"/>
          </ac:spMkLst>
        </pc:spChg>
      </pc:sldChg>
      <pc:sldChg chg="del">
        <pc:chgData name="Pawel Procaj" userId="bbfc6c457343284a" providerId="Windows Live" clId="Web-{027A6F46-0F09-46E9-8098-20D0F072B83F}" dt="2019-03-02T04:27:21.680" v="2547"/>
        <pc:sldMkLst>
          <pc:docMk/>
          <pc:sldMk cId="1552266950" sldId="322"/>
        </pc:sldMkLst>
      </pc:sldChg>
      <pc:sldChg chg="addSp delSp modSp">
        <pc:chgData name="Pawel Procaj" userId="bbfc6c457343284a" providerId="Windows Live" clId="Web-{027A6F46-0F09-46E9-8098-20D0F072B83F}" dt="2019-03-02T03:43:34.581" v="837" actId="20577"/>
        <pc:sldMkLst>
          <pc:docMk/>
          <pc:sldMk cId="1441286004" sldId="326"/>
        </pc:sldMkLst>
        <pc:spChg chg="mod">
          <ac:chgData name="Pawel Procaj" userId="bbfc6c457343284a" providerId="Windows Live" clId="Web-{027A6F46-0F09-46E9-8098-20D0F072B83F}" dt="2019-03-02T03:43:34.581" v="837" actId="20577"/>
          <ac:spMkLst>
            <pc:docMk/>
            <pc:sldMk cId="1441286004" sldId="326"/>
            <ac:spMk id="2" creationId="{00000000-0000-0000-0000-000000000000}"/>
          </ac:spMkLst>
        </pc:spChg>
        <pc:spChg chg="del">
          <ac:chgData name="Pawel Procaj" userId="bbfc6c457343284a" providerId="Windows Live" clId="Web-{027A6F46-0F09-46E9-8098-20D0F072B83F}" dt="2019-03-02T03:38:06.685" v="558"/>
          <ac:spMkLst>
            <pc:docMk/>
            <pc:sldMk cId="1441286004" sldId="326"/>
            <ac:spMk id="3" creationId="{00000000-0000-0000-0000-000000000000}"/>
          </ac:spMkLst>
        </pc:spChg>
        <pc:spChg chg="add del mod">
          <ac:chgData name="Pawel Procaj" userId="bbfc6c457343284a" providerId="Windows Live" clId="Web-{027A6F46-0F09-46E9-8098-20D0F072B83F}" dt="2019-03-02T03:38:10.231" v="559"/>
          <ac:spMkLst>
            <pc:docMk/>
            <pc:sldMk cId="1441286004" sldId="326"/>
            <ac:spMk id="8" creationId="{1A9A8ABD-6EF6-40F0-8393-CAC7F0F18F34}"/>
          </ac:spMkLst>
        </pc:spChg>
        <pc:picChg chg="del">
          <ac:chgData name="Pawel Procaj" userId="bbfc6c457343284a" providerId="Windows Live" clId="Web-{027A6F46-0F09-46E9-8098-20D0F072B83F}" dt="2019-03-02T03:37:47.278" v="552"/>
          <ac:picMkLst>
            <pc:docMk/>
            <pc:sldMk cId="1441286004" sldId="326"/>
            <ac:picMk id="4" creationId="{77112B5E-2867-48AF-ACBF-B9BDD33F1EE2}"/>
          </ac:picMkLst>
        </pc:picChg>
        <pc:picChg chg="add mod">
          <ac:chgData name="Pawel Procaj" userId="bbfc6c457343284a" providerId="Windows Live" clId="Web-{027A6F46-0F09-46E9-8098-20D0F072B83F}" dt="2019-03-02T03:38:30.059" v="565" actId="14100"/>
          <ac:picMkLst>
            <pc:docMk/>
            <pc:sldMk cId="1441286004" sldId="326"/>
            <ac:picMk id="5" creationId="{D18481E1-9DE5-4C17-AFDA-6ED8F22369E7}"/>
          </ac:picMkLst>
        </pc:picChg>
      </pc:sldChg>
      <pc:sldChg chg="delSp modSp">
        <pc:chgData name="Pawel Procaj" userId="bbfc6c457343284a" providerId="Windows Live" clId="Web-{027A6F46-0F09-46E9-8098-20D0F072B83F}" dt="2019-03-02T04:28:52.805" v="2565" actId="20577"/>
        <pc:sldMkLst>
          <pc:docMk/>
          <pc:sldMk cId="3682935178" sldId="327"/>
        </pc:sldMkLst>
        <pc:spChg chg="mod">
          <ac:chgData name="Pawel Procaj" userId="bbfc6c457343284a" providerId="Windows Live" clId="Web-{027A6F46-0F09-46E9-8098-20D0F072B83F}" dt="2019-03-02T04:28:52.805" v="2565" actId="20577"/>
          <ac:spMkLst>
            <pc:docMk/>
            <pc:sldMk cId="3682935178" sldId="327"/>
            <ac:spMk id="2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4:13:29.420" v="1800" actId="20577"/>
          <ac:spMkLst>
            <pc:docMk/>
            <pc:sldMk cId="3682935178" sldId="327"/>
            <ac:spMk id="3" creationId="{00000000-0000-0000-0000-000000000000}"/>
          </ac:spMkLst>
        </pc:spChg>
        <pc:picChg chg="del">
          <ac:chgData name="Pawel Procaj" userId="bbfc6c457343284a" providerId="Windows Live" clId="Web-{027A6F46-0F09-46E9-8098-20D0F072B83F}" dt="2019-03-02T03:40:35.045" v="665"/>
          <ac:picMkLst>
            <pc:docMk/>
            <pc:sldMk cId="3682935178" sldId="327"/>
            <ac:picMk id="4" creationId="{946E115B-1C2F-4721-85B4-1A192E852B00}"/>
          </ac:picMkLst>
        </pc:picChg>
      </pc:sldChg>
      <pc:sldChg chg="del">
        <pc:chgData name="Pawel Procaj" userId="bbfc6c457343284a" providerId="Windows Live" clId="Web-{027A6F46-0F09-46E9-8098-20D0F072B83F}" dt="2019-03-02T04:27:21.680" v="2548"/>
        <pc:sldMkLst>
          <pc:docMk/>
          <pc:sldMk cId="1810878409" sldId="328"/>
        </pc:sldMkLst>
      </pc:sldChg>
      <pc:sldChg chg="del">
        <pc:chgData name="Pawel Procaj" userId="bbfc6c457343284a" providerId="Windows Live" clId="Web-{027A6F46-0F09-46E9-8098-20D0F072B83F}" dt="2019-03-02T04:27:21.680" v="2546"/>
        <pc:sldMkLst>
          <pc:docMk/>
          <pc:sldMk cId="1841619359" sldId="329"/>
        </pc:sldMkLst>
      </pc:sldChg>
      <pc:sldChg chg="del">
        <pc:chgData name="Pawel Procaj" userId="bbfc6c457343284a" providerId="Windows Live" clId="Web-{027A6F46-0F09-46E9-8098-20D0F072B83F}" dt="2019-03-02T04:27:21.680" v="2544"/>
        <pc:sldMkLst>
          <pc:docMk/>
          <pc:sldMk cId="3351199329" sldId="330"/>
        </pc:sldMkLst>
      </pc:sldChg>
      <pc:sldChg chg="del">
        <pc:chgData name="Pawel Procaj" userId="bbfc6c457343284a" providerId="Windows Live" clId="Web-{027A6F46-0F09-46E9-8098-20D0F072B83F}" dt="2019-03-02T04:27:21.680" v="2545"/>
        <pc:sldMkLst>
          <pc:docMk/>
          <pc:sldMk cId="3829036507" sldId="331"/>
        </pc:sldMkLst>
      </pc:sldChg>
      <pc:sldChg chg="modSp">
        <pc:chgData name="Pawel Procaj" userId="bbfc6c457343284a" providerId="Windows Live" clId="Web-{027A6F46-0F09-46E9-8098-20D0F072B83F}" dt="2019-03-02T04:08:44.825" v="1624" actId="20577"/>
        <pc:sldMkLst>
          <pc:docMk/>
          <pc:sldMk cId="3300162158" sldId="334"/>
        </pc:sldMkLst>
        <pc:spChg chg="mod">
          <ac:chgData name="Pawel Procaj" userId="bbfc6c457343284a" providerId="Windows Live" clId="Web-{027A6F46-0F09-46E9-8098-20D0F072B83F}" dt="2019-03-02T03:41:50.997" v="670" actId="20577"/>
          <ac:spMkLst>
            <pc:docMk/>
            <pc:sldMk cId="3300162158" sldId="334"/>
            <ac:spMk id="2" creationId="{00000000-0000-0000-0000-000000000000}"/>
          </ac:spMkLst>
        </pc:spChg>
        <pc:spChg chg="mod">
          <ac:chgData name="Pawel Procaj" userId="bbfc6c457343284a" providerId="Windows Live" clId="Web-{027A6F46-0F09-46E9-8098-20D0F072B83F}" dt="2019-03-02T04:08:44.825" v="1624" actId="20577"/>
          <ac:spMkLst>
            <pc:docMk/>
            <pc:sldMk cId="3300162158" sldId="334"/>
            <ac:spMk id="3" creationId="{00000000-0000-0000-0000-000000000000}"/>
          </ac:spMkLst>
        </pc:spChg>
      </pc:sldChg>
      <pc:sldChg chg="del">
        <pc:chgData name="Pawel Procaj" userId="bbfc6c457343284a" providerId="Windows Live" clId="Web-{027A6F46-0F09-46E9-8098-20D0F072B83F}" dt="2019-03-02T04:12:56.514" v="1727"/>
        <pc:sldMkLst>
          <pc:docMk/>
          <pc:sldMk cId="1012453159" sldId="336"/>
        </pc:sldMkLst>
      </pc:sldChg>
      <pc:sldChg chg="addSp delSp modSp add ord replId">
        <pc:chgData name="Pawel Procaj" userId="bbfc6c457343284a" providerId="Windows Live" clId="Web-{027A6F46-0F09-46E9-8098-20D0F072B83F}" dt="2019-03-02T04:14:07.029" v="1804"/>
        <pc:sldMkLst>
          <pc:docMk/>
          <pc:sldMk cId="1200259557" sldId="337"/>
        </pc:sldMkLst>
        <pc:spChg chg="add del mod">
          <ac:chgData name="Pawel Procaj" userId="bbfc6c457343284a" providerId="Windows Live" clId="Web-{027A6F46-0F09-46E9-8098-20D0F072B83F}" dt="2019-03-02T04:12:08.201" v="1713"/>
          <ac:spMkLst>
            <pc:docMk/>
            <pc:sldMk cId="1200259557" sldId="337"/>
            <ac:spMk id="4" creationId="{2FABA4C2-EFCB-473A-A9C1-9B019B203F18}"/>
          </ac:spMkLst>
        </pc:spChg>
        <pc:spChg chg="del mod">
          <ac:chgData name="Pawel Procaj" userId="bbfc6c457343284a" providerId="Windows Live" clId="Web-{027A6F46-0F09-46E9-8098-20D0F072B83F}" dt="2019-03-02T04:00:23.909" v="1426"/>
          <ac:spMkLst>
            <pc:docMk/>
            <pc:sldMk cId="1200259557" sldId="337"/>
            <ac:spMk id="16" creationId="{AB6F988A-C716-4FAD-8F60-4BC3CAFE1908}"/>
          </ac:spMkLst>
        </pc:spChg>
        <pc:picChg chg="add mod">
          <ac:chgData name="Pawel Procaj" userId="bbfc6c457343284a" providerId="Windows Live" clId="Web-{027A6F46-0F09-46E9-8098-20D0F072B83F}" dt="2019-03-02T04:00:31.706" v="1431" actId="14100"/>
          <ac:picMkLst>
            <pc:docMk/>
            <pc:sldMk cId="1200259557" sldId="337"/>
            <ac:picMk id="2" creationId="{AEC17018-6023-4B8F-A647-DE9BE58C51D5}"/>
          </ac:picMkLst>
        </pc:picChg>
        <pc:picChg chg="mod">
          <ac:chgData name="Pawel Procaj" userId="bbfc6c457343284a" providerId="Windows Live" clId="Web-{027A6F46-0F09-46E9-8098-20D0F072B83F}" dt="2019-03-02T04:00:50.863" v="1434" actId="1076"/>
          <ac:picMkLst>
            <pc:docMk/>
            <pc:sldMk cId="1200259557" sldId="337"/>
            <ac:picMk id="8" creationId="{AC5A077D-F2CA-40D4-A330-4B58F2C77F92}"/>
          </ac:picMkLst>
        </pc:picChg>
      </pc:sldChg>
      <pc:sldChg chg="addSp delSp modSp add ord replId">
        <pc:chgData name="Pawel Procaj" userId="bbfc6c457343284a" providerId="Windows Live" clId="Web-{027A6F46-0F09-46E9-8098-20D0F072B83F}" dt="2019-03-02T04:14:31.482" v="1806"/>
        <pc:sldMkLst>
          <pc:docMk/>
          <pc:sldMk cId="1612595058" sldId="338"/>
        </pc:sldMkLst>
        <pc:spChg chg="add mod">
          <ac:chgData name="Pawel Procaj" userId="bbfc6c457343284a" providerId="Windows Live" clId="Web-{027A6F46-0F09-46E9-8098-20D0F072B83F}" dt="2019-03-02T04:12:24.686" v="1723" actId="1076"/>
          <ac:spMkLst>
            <pc:docMk/>
            <pc:sldMk cId="1612595058" sldId="338"/>
            <ac:spMk id="6" creationId="{5917EE53-315E-4109-A5FF-C1CA89A742F5}"/>
          </ac:spMkLst>
        </pc:spChg>
        <pc:spChg chg="del">
          <ac:chgData name="Pawel Procaj" userId="bbfc6c457343284a" providerId="Windows Live" clId="Web-{027A6F46-0F09-46E9-8098-20D0F072B83F}" dt="2019-03-02T04:10:40.436" v="1642"/>
          <ac:spMkLst>
            <pc:docMk/>
            <pc:sldMk cId="1612595058" sldId="338"/>
            <ac:spMk id="12" creationId="{A24B45D5-3799-4E28-B608-9376022B833C}"/>
          </ac:spMkLst>
        </pc:spChg>
        <pc:spChg chg="del">
          <ac:chgData name="Pawel Procaj" userId="bbfc6c457343284a" providerId="Windows Live" clId="Web-{027A6F46-0F09-46E9-8098-20D0F072B83F}" dt="2019-03-02T04:10:24.342" v="1637"/>
          <ac:spMkLst>
            <pc:docMk/>
            <pc:sldMk cId="1612595058" sldId="338"/>
            <ac:spMk id="16" creationId="{AB6F988A-C716-4FAD-8F60-4BC3CAFE1908}"/>
          </ac:spMkLst>
        </pc:spChg>
        <pc:graphicFrameChg chg="mod modGraphic">
          <ac:chgData name="Pawel Procaj" userId="bbfc6c457343284a" providerId="Windows Live" clId="Web-{027A6F46-0F09-46E9-8098-20D0F072B83F}" dt="2019-03-02T04:11:58.545" v="1712"/>
          <ac:graphicFrameMkLst>
            <pc:docMk/>
            <pc:sldMk cId="1612595058" sldId="338"/>
            <ac:graphicFrameMk id="11" creationId="{46AE10BE-53B8-446F-8DF9-A83523868038}"/>
          </ac:graphicFrameMkLst>
        </pc:graphicFrameChg>
      </pc:sldChg>
      <pc:sldChg chg="add del replId">
        <pc:chgData name="Pawel Procaj" userId="bbfc6c457343284a" providerId="Windows Live" clId="Web-{027A6F46-0F09-46E9-8098-20D0F072B83F}" dt="2019-03-02T04:23:34.978" v="2489"/>
        <pc:sldMkLst>
          <pc:docMk/>
          <pc:sldMk cId="1280838241" sldId="339"/>
        </pc:sldMkLst>
      </pc:sldChg>
      <pc:sldChg chg="addSp delSp modSp add replId">
        <pc:chgData name="Pawel Procaj" userId="bbfc6c457343284a" providerId="Windows Live" clId="Web-{027A6F46-0F09-46E9-8098-20D0F072B83F}" dt="2019-03-02T04:24:54.759" v="2524" actId="1076"/>
        <pc:sldMkLst>
          <pc:docMk/>
          <pc:sldMk cId="2619112514" sldId="339"/>
        </pc:sldMkLst>
        <pc:spChg chg="mod">
          <ac:chgData name="Pawel Procaj" userId="bbfc6c457343284a" providerId="Windows Live" clId="Web-{027A6F46-0F09-46E9-8098-20D0F072B83F}" dt="2019-03-02T04:23:58.369" v="2510" actId="14100"/>
          <ac:spMkLst>
            <pc:docMk/>
            <pc:sldMk cId="2619112514" sldId="339"/>
            <ac:spMk id="2" creationId="{00000000-0000-0000-0000-000000000000}"/>
          </ac:spMkLst>
        </pc:spChg>
        <pc:spChg chg="del">
          <ac:chgData name="Pawel Procaj" userId="bbfc6c457343284a" providerId="Windows Live" clId="Web-{027A6F46-0F09-46E9-8098-20D0F072B83F}" dt="2019-03-02T04:23:45.556" v="2491"/>
          <ac:spMkLst>
            <pc:docMk/>
            <pc:sldMk cId="2619112514" sldId="339"/>
            <ac:spMk id="3" creationId="{00000000-0000-0000-0000-000000000000}"/>
          </ac:spMkLst>
        </pc:spChg>
        <pc:spChg chg="add del mod">
          <ac:chgData name="Pawel Procaj" userId="bbfc6c457343284a" providerId="Windows Live" clId="Web-{027A6F46-0F09-46E9-8098-20D0F072B83F}" dt="2019-03-02T04:23:46.900" v="2492"/>
          <ac:spMkLst>
            <pc:docMk/>
            <pc:sldMk cId="2619112514" sldId="339"/>
            <ac:spMk id="5" creationId="{02D7C6AD-DF84-4061-9C44-69A8D07D4773}"/>
          </ac:spMkLst>
        </pc:spChg>
        <pc:picChg chg="add mod ord">
          <ac:chgData name="Pawel Procaj" userId="bbfc6c457343284a" providerId="Windows Live" clId="Web-{027A6F46-0F09-46E9-8098-20D0F072B83F}" dt="2019-03-02T04:24:52.400" v="2523" actId="14100"/>
          <ac:picMkLst>
            <pc:docMk/>
            <pc:sldMk cId="2619112514" sldId="339"/>
            <ac:picMk id="6" creationId="{8BDD0BFC-4C7A-4E76-8D7D-E277487705DB}"/>
          </ac:picMkLst>
        </pc:picChg>
        <pc:picChg chg="add mod">
          <ac:chgData name="Pawel Procaj" userId="bbfc6c457343284a" providerId="Windows Live" clId="Web-{027A6F46-0F09-46E9-8098-20D0F072B83F}" dt="2019-03-02T04:24:54.759" v="2524" actId="1076"/>
          <ac:picMkLst>
            <pc:docMk/>
            <pc:sldMk cId="2619112514" sldId="339"/>
            <ac:picMk id="8" creationId="{857AF8B9-3D50-4329-9F5D-9E132EFBA052}"/>
          </ac:picMkLst>
        </pc:picChg>
      </pc:sldChg>
      <pc:sldChg chg="addSp delSp modSp add replId">
        <pc:chgData name="Pawel Procaj" userId="bbfc6c457343284a" providerId="Windows Live" clId="Web-{027A6F46-0F09-46E9-8098-20D0F072B83F}" dt="2019-03-02T04:26:28.462" v="2537" actId="1076"/>
        <pc:sldMkLst>
          <pc:docMk/>
          <pc:sldMk cId="3099435650" sldId="340"/>
        </pc:sldMkLst>
        <pc:spChg chg="mod">
          <ac:chgData name="Pawel Procaj" userId="bbfc6c457343284a" providerId="Windows Live" clId="Web-{027A6F46-0F09-46E9-8098-20D0F072B83F}" dt="2019-03-02T04:26:16.274" v="2528" actId="20577"/>
          <ac:spMkLst>
            <pc:docMk/>
            <pc:sldMk cId="3099435650" sldId="340"/>
            <ac:spMk id="2" creationId="{00000000-0000-0000-0000-000000000000}"/>
          </ac:spMkLst>
        </pc:spChg>
        <pc:spChg chg="add del mod">
          <ac:chgData name="Pawel Procaj" userId="bbfc6c457343284a" providerId="Windows Live" clId="Web-{027A6F46-0F09-46E9-8098-20D0F072B83F}" dt="2019-03-02T04:26:21.743" v="2533"/>
          <ac:spMkLst>
            <pc:docMk/>
            <pc:sldMk cId="3099435650" sldId="340"/>
            <ac:spMk id="4" creationId="{1BA9625A-D59D-4F6B-8DD1-8C929EFEB0B9}"/>
          </ac:spMkLst>
        </pc:spChg>
        <pc:picChg chg="add mod ord">
          <ac:chgData name="Pawel Procaj" userId="bbfc6c457343284a" providerId="Windows Live" clId="Web-{027A6F46-0F09-46E9-8098-20D0F072B83F}" dt="2019-03-02T04:26:28.462" v="2537" actId="1076"/>
          <ac:picMkLst>
            <pc:docMk/>
            <pc:sldMk cId="3099435650" sldId="340"/>
            <ac:picMk id="5" creationId="{AAE98575-FAED-4656-8C04-9D07FFF62921}"/>
          </ac:picMkLst>
        </pc:picChg>
        <pc:picChg chg="del">
          <ac:chgData name="Pawel Procaj" userId="bbfc6c457343284a" providerId="Windows Live" clId="Web-{027A6F46-0F09-46E9-8098-20D0F072B83F}" dt="2019-03-02T04:26:17.618" v="2531"/>
          <ac:picMkLst>
            <pc:docMk/>
            <pc:sldMk cId="3099435650" sldId="340"/>
            <ac:picMk id="6" creationId="{8BDD0BFC-4C7A-4E76-8D7D-E277487705DB}"/>
          </ac:picMkLst>
        </pc:picChg>
        <pc:picChg chg="del">
          <ac:chgData name="Pawel Procaj" userId="bbfc6c457343284a" providerId="Windows Live" clId="Web-{027A6F46-0F09-46E9-8098-20D0F072B83F}" dt="2019-03-02T04:26:18.415" v="2532"/>
          <ac:picMkLst>
            <pc:docMk/>
            <pc:sldMk cId="3099435650" sldId="340"/>
            <ac:picMk id="8" creationId="{857AF8B9-3D50-4329-9F5D-9E132EFBA052}"/>
          </ac:picMkLst>
        </pc:picChg>
      </pc:sldChg>
      <pc:sldChg chg="addSp delSp modSp add replId">
        <pc:chgData name="Pawel Procaj" userId="bbfc6c457343284a" providerId="Windows Live" clId="Web-{027A6F46-0F09-46E9-8098-20D0F072B83F}" dt="2019-03-02T04:27:08.821" v="2543" actId="14100"/>
        <pc:sldMkLst>
          <pc:docMk/>
          <pc:sldMk cId="550349356" sldId="341"/>
        </pc:sldMkLst>
        <pc:spChg chg="add del mod">
          <ac:chgData name="Pawel Procaj" userId="bbfc6c457343284a" providerId="Windows Live" clId="Web-{027A6F46-0F09-46E9-8098-20D0F072B83F}" dt="2019-03-02T04:27:03.446" v="2540"/>
          <ac:spMkLst>
            <pc:docMk/>
            <pc:sldMk cId="550349356" sldId="341"/>
            <ac:spMk id="4" creationId="{4C45F4EE-29AD-41F2-8BF7-E3775CE9A1CD}"/>
          </ac:spMkLst>
        </pc:spChg>
        <pc:picChg chg="del">
          <ac:chgData name="Pawel Procaj" userId="bbfc6c457343284a" providerId="Windows Live" clId="Web-{027A6F46-0F09-46E9-8098-20D0F072B83F}" dt="2019-03-02T04:27:01.165" v="2539"/>
          <ac:picMkLst>
            <pc:docMk/>
            <pc:sldMk cId="550349356" sldId="341"/>
            <ac:picMk id="5" creationId="{AAE98575-FAED-4656-8C04-9D07FFF62921}"/>
          </ac:picMkLst>
        </pc:picChg>
        <pc:picChg chg="add mod ord">
          <ac:chgData name="Pawel Procaj" userId="bbfc6c457343284a" providerId="Windows Live" clId="Web-{027A6F46-0F09-46E9-8098-20D0F072B83F}" dt="2019-03-02T04:27:08.821" v="2543" actId="14100"/>
          <ac:picMkLst>
            <pc:docMk/>
            <pc:sldMk cId="550349356" sldId="341"/>
            <ac:picMk id="6" creationId="{6329C5A2-1BC7-4C23-9760-BBA4D880FD76}"/>
          </ac:picMkLst>
        </pc:picChg>
      </pc:sldChg>
      <pc:sldChg chg="addSp delSp modSp add replId">
        <pc:chgData name="Pawel Procaj" userId="bbfc6c457343284a" providerId="Windows Live" clId="Web-{027A6F46-0F09-46E9-8098-20D0F072B83F}" dt="2019-03-02T04:28:25.914" v="2560" actId="14100"/>
        <pc:sldMkLst>
          <pc:docMk/>
          <pc:sldMk cId="3256086959" sldId="342"/>
        </pc:sldMkLst>
        <pc:spChg chg="add del mod">
          <ac:chgData name="Pawel Procaj" userId="bbfc6c457343284a" providerId="Windows Live" clId="Web-{027A6F46-0F09-46E9-8098-20D0F072B83F}" dt="2019-03-02T04:28:07.711" v="2552"/>
          <ac:spMkLst>
            <pc:docMk/>
            <pc:sldMk cId="3256086959" sldId="342"/>
            <ac:spMk id="4" creationId="{4855EA1B-5C78-4CF9-B8C0-E813A9E36B32}"/>
          </ac:spMkLst>
        </pc:spChg>
        <pc:picChg chg="add mod ord">
          <ac:chgData name="Pawel Procaj" userId="bbfc6c457343284a" providerId="Windows Live" clId="Web-{027A6F46-0F09-46E9-8098-20D0F072B83F}" dt="2019-03-02T04:28:25.914" v="2560" actId="14100"/>
          <ac:picMkLst>
            <pc:docMk/>
            <pc:sldMk cId="3256086959" sldId="342"/>
            <ac:picMk id="5" creationId="{FD6A1A42-D2A5-4E2C-87ED-B6A76F26A535}"/>
          </ac:picMkLst>
        </pc:picChg>
        <pc:picChg chg="del">
          <ac:chgData name="Pawel Procaj" userId="bbfc6c457343284a" providerId="Windows Live" clId="Web-{027A6F46-0F09-46E9-8098-20D0F072B83F}" dt="2019-03-02T04:28:04.367" v="2551"/>
          <ac:picMkLst>
            <pc:docMk/>
            <pc:sldMk cId="3256086959" sldId="342"/>
            <ac:picMk id="6" creationId="{6329C5A2-1BC7-4C23-9760-BBA4D880FD76}"/>
          </ac:picMkLst>
        </pc:picChg>
      </pc:sldChg>
    </pc:docChg>
  </pc:docChgLst>
  <pc:docChgLst>
    <pc:chgData name="Pawel Procaj" userId="bbfc6c457343284a" providerId="LiveId" clId="{924A0176-F0EB-4F55-8BDB-EFED83212732}"/>
    <pc:docChg chg="undo redo custSel addSld delSld modSld">
      <pc:chgData name="Pawel Procaj" userId="bbfc6c457343284a" providerId="LiveId" clId="{924A0176-F0EB-4F55-8BDB-EFED83212732}" dt="2019-02-21T00:14:53.563" v="2038" actId="20577"/>
      <pc:docMkLst>
        <pc:docMk/>
      </pc:docMkLst>
      <pc:sldChg chg="addSp modSp">
        <pc:chgData name="Pawel Procaj" userId="bbfc6c457343284a" providerId="LiveId" clId="{924A0176-F0EB-4F55-8BDB-EFED83212732}" dt="2019-02-21T00:11:40.408" v="1962" actId="20577"/>
        <pc:sldMkLst>
          <pc:docMk/>
          <pc:sldMk cId="2808920126" sldId="265"/>
        </pc:sldMkLst>
        <pc:spChg chg="mod">
          <ac:chgData name="Pawel Procaj" userId="bbfc6c457343284a" providerId="LiveId" clId="{924A0176-F0EB-4F55-8BDB-EFED83212732}" dt="2019-02-21T00:11:40.408" v="1962" actId="20577"/>
          <ac:spMkLst>
            <pc:docMk/>
            <pc:sldMk cId="2808920126" sldId="265"/>
            <ac:spMk id="4" creationId="{00000000-0000-0000-0000-000000000000}"/>
          </ac:spMkLst>
        </pc:spChg>
        <pc:spChg chg="add mod">
          <ac:chgData name="Pawel Procaj" userId="bbfc6c457343284a" providerId="LiveId" clId="{924A0176-F0EB-4F55-8BDB-EFED83212732}" dt="2019-02-21T00:10:28.906" v="1929" actId="6549"/>
          <ac:spMkLst>
            <pc:docMk/>
            <pc:sldMk cId="2808920126" sldId="265"/>
            <ac:spMk id="5" creationId="{C0E68703-9A0E-4D55-BEB4-C7331F0C158D}"/>
          </ac:spMkLst>
        </pc:spChg>
      </pc:sldChg>
      <pc:sldChg chg="modSp">
        <pc:chgData name="Pawel Procaj" userId="bbfc6c457343284a" providerId="LiveId" clId="{924A0176-F0EB-4F55-8BDB-EFED83212732}" dt="2019-02-21T00:12:04.845" v="2005" actId="20577"/>
        <pc:sldMkLst>
          <pc:docMk/>
          <pc:sldMk cId="2139132589" sldId="310"/>
        </pc:sldMkLst>
        <pc:spChg chg="mod">
          <ac:chgData name="Pawel Procaj" userId="bbfc6c457343284a" providerId="LiveId" clId="{924A0176-F0EB-4F55-8BDB-EFED83212732}" dt="2019-02-21T00:12:04.845" v="2005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modSp">
        <pc:chgData name="Pawel Procaj" userId="bbfc6c457343284a" providerId="LiveId" clId="{924A0176-F0EB-4F55-8BDB-EFED83212732}" dt="2019-02-21T00:09:13.439" v="1839" actId="20577"/>
        <pc:sldMkLst>
          <pc:docMk/>
          <pc:sldMk cId="3106206852" sldId="311"/>
        </pc:sldMkLst>
        <pc:spChg chg="mod">
          <ac:chgData name="Pawel Procaj" userId="bbfc6c457343284a" providerId="LiveId" clId="{924A0176-F0EB-4F55-8BDB-EFED83212732}" dt="2019-02-21T00:09:13.439" v="1839" actId="20577"/>
          <ac:spMkLst>
            <pc:docMk/>
            <pc:sldMk cId="3106206852" sldId="311"/>
            <ac:spMk id="13" creationId="{00000000-0000-0000-0000-000000000000}"/>
          </ac:spMkLst>
        </pc:spChg>
      </pc:sldChg>
      <pc:sldChg chg="modSp">
        <pc:chgData name="Pawel Procaj" userId="bbfc6c457343284a" providerId="LiveId" clId="{924A0176-F0EB-4F55-8BDB-EFED83212732}" dt="2019-02-21T00:09:30.669" v="1883" actId="20577"/>
        <pc:sldMkLst>
          <pc:docMk/>
          <pc:sldMk cId="462238070" sldId="312"/>
        </pc:sldMkLst>
        <pc:spChg chg="mod">
          <ac:chgData name="Pawel Procaj" userId="bbfc6c457343284a" providerId="LiveId" clId="{924A0176-F0EB-4F55-8BDB-EFED83212732}" dt="2019-02-21T00:09:30.669" v="1883" actId="20577"/>
          <ac:spMkLst>
            <pc:docMk/>
            <pc:sldMk cId="462238070" sldId="312"/>
            <ac:spMk id="13" creationId="{00000000-0000-0000-0000-000000000000}"/>
          </ac:spMkLst>
        </pc:spChg>
      </pc:sldChg>
      <pc:sldChg chg="modSp addCm delCm">
        <pc:chgData name="Pawel Procaj" userId="bbfc6c457343284a" providerId="LiveId" clId="{924A0176-F0EB-4F55-8BDB-EFED83212732}" dt="2019-02-21T00:14:53.563" v="2038" actId="20577"/>
        <pc:sldMkLst>
          <pc:docMk/>
          <pc:sldMk cId="4206988261" sldId="313"/>
        </pc:sldMkLst>
        <pc:spChg chg="mod">
          <ac:chgData name="Pawel Procaj" userId="bbfc6c457343284a" providerId="LiveId" clId="{924A0176-F0EB-4F55-8BDB-EFED83212732}" dt="2019-02-20T22:34:29.431" v="1331" actId="20577"/>
          <ac:spMkLst>
            <pc:docMk/>
            <pc:sldMk cId="4206988261" sldId="313"/>
            <ac:spMk id="2" creationId="{00000000-0000-0000-0000-000000000000}"/>
          </ac:spMkLst>
        </pc:spChg>
        <pc:spChg chg="mod">
          <ac:chgData name="Pawel Procaj" userId="bbfc6c457343284a" providerId="LiveId" clId="{924A0176-F0EB-4F55-8BDB-EFED83212732}" dt="2019-02-20T22:12:18.445" v="407" actId="20577"/>
          <ac:spMkLst>
            <pc:docMk/>
            <pc:sldMk cId="4206988261" sldId="313"/>
            <ac:spMk id="3" creationId="{00000000-0000-0000-0000-000000000000}"/>
          </ac:spMkLst>
        </pc:spChg>
        <pc:graphicFrameChg chg="mod modGraphic">
          <ac:chgData name="Pawel Procaj" userId="bbfc6c457343284a" providerId="LiveId" clId="{924A0176-F0EB-4F55-8BDB-EFED83212732}" dt="2019-02-21T00:14:53.563" v="2038" actId="20577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modSp">
        <pc:chgData name="Pawel Procaj" userId="bbfc6c457343284a" providerId="LiveId" clId="{924A0176-F0EB-4F55-8BDB-EFED83212732}" dt="2019-02-20T22:33:44.511" v="1263" actId="20577"/>
        <pc:sldMkLst>
          <pc:docMk/>
          <pc:sldMk cId="2478160142" sldId="314"/>
        </pc:sldMkLst>
        <pc:spChg chg="mod">
          <ac:chgData name="Pawel Procaj" userId="bbfc6c457343284a" providerId="LiveId" clId="{924A0176-F0EB-4F55-8BDB-EFED83212732}" dt="2019-02-20T22:33:23.324" v="1254" actId="20577"/>
          <ac:spMkLst>
            <pc:docMk/>
            <pc:sldMk cId="2478160142" sldId="314"/>
            <ac:spMk id="2" creationId="{00000000-0000-0000-0000-000000000000}"/>
          </ac:spMkLst>
        </pc:spChg>
        <pc:spChg chg="mod">
          <ac:chgData name="Pawel Procaj" userId="bbfc6c457343284a" providerId="LiveId" clId="{924A0176-F0EB-4F55-8BDB-EFED83212732}" dt="2019-02-20T22:33:44.511" v="1263" actId="20577"/>
          <ac:spMkLst>
            <pc:docMk/>
            <pc:sldMk cId="2478160142" sldId="314"/>
            <ac:spMk id="3" creationId="{00000000-0000-0000-0000-000000000000}"/>
          </ac:spMkLst>
        </pc:spChg>
      </pc:sldChg>
      <pc:sldChg chg="modSp add">
        <pc:chgData name="Pawel Procaj" userId="bbfc6c457343284a" providerId="LiveId" clId="{924A0176-F0EB-4F55-8BDB-EFED83212732}" dt="2019-02-20T22:36:50.403" v="1438" actId="20577"/>
        <pc:sldMkLst>
          <pc:docMk/>
          <pc:sldMk cId="3681041345" sldId="320"/>
        </pc:sldMkLst>
        <pc:spChg chg="mod">
          <ac:chgData name="Pawel Procaj" userId="bbfc6c457343284a" providerId="LiveId" clId="{924A0176-F0EB-4F55-8BDB-EFED83212732}" dt="2019-02-20T22:36:39.364" v="1413" actId="20577"/>
          <ac:spMkLst>
            <pc:docMk/>
            <pc:sldMk cId="3681041345" sldId="320"/>
            <ac:spMk id="2" creationId="{00000000-0000-0000-0000-000000000000}"/>
          </ac:spMkLst>
        </pc:spChg>
        <pc:spChg chg="mod">
          <ac:chgData name="Pawel Procaj" userId="bbfc6c457343284a" providerId="LiveId" clId="{924A0176-F0EB-4F55-8BDB-EFED83212732}" dt="2019-02-20T22:36:50.403" v="1438" actId="20577"/>
          <ac:spMkLst>
            <pc:docMk/>
            <pc:sldMk cId="3681041345" sldId="320"/>
            <ac:spMk id="3" creationId="{00000000-0000-0000-0000-000000000000}"/>
          </ac:spMkLst>
        </pc:spChg>
      </pc:sldChg>
      <pc:sldChg chg="modSp add">
        <pc:chgData name="Pawel Procaj" userId="bbfc6c457343284a" providerId="LiveId" clId="{924A0176-F0EB-4F55-8BDB-EFED83212732}" dt="2019-02-20T22:40:52.129" v="1602" actId="20577"/>
        <pc:sldMkLst>
          <pc:docMk/>
          <pc:sldMk cId="3146625708" sldId="321"/>
        </pc:sldMkLst>
        <pc:spChg chg="mod">
          <ac:chgData name="Pawel Procaj" userId="bbfc6c457343284a" providerId="LiveId" clId="{924A0176-F0EB-4F55-8BDB-EFED83212732}" dt="2019-02-20T22:40:44.945" v="1570" actId="20577"/>
          <ac:spMkLst>
            <pc:docMk/>
            <pc:sldMk cId="3146625708" sldId="321"/>
            <ac:spMk id="2" creationId="{00000000-0000-0000-0000-000000000000}"/>
          </ac:spMkLst>
        </pc:spChg>
        <pc:spChg chg="mod">
          <ac:chgData name="Pawel Procaj" userId="bbfc6c457343284a" providerId="LiveId" clId="{924A0176-F0EB-4F55-8BDB-EFED83212732}" dt="2019-02-20T22:40:52.129" v="1602" actId="20577"/>
          <ac:spMkLst>
            <pc:docMk/>
            <pc:sldMk cId="3146625708" sldId="321"/>
            <ac:spMk id="3" creationId="{00000000-0000-0000-0000-000000000000}"/>
          </ac:spMkLst>
        </pc:spChg>
      </pc:sldChg>
      <pc:sldChg chg="add del">
        <pc:chgData name="Pawel Procaj" userId="bbfc6c457343284a" providerId="LiveId" clId="{924A0176-F0EB-4F55-8BDB-EFED83212732}" dt="2019-02-20T22:41:04.164" v="1604" actId="2696"/>
        <pc:sldMkLst>
          <pc:docMk/>
          <pc:sldMk cId="1552266950" sldId="322"/>
        </pc:sldMkLst>
      </pc:sldChg>
      <pc:sldChg chg="modSp add">
        <pc:chgData name="Pawel Procaj" userId="bbfc6c457343284a" providerId="LiveId" clId="{924A0176-F0EB-4F55-8BDB-EFED83212732}" dt="2019-02-20T22:42:05.889" v="1681" actId="20577"/>
        <pc:sldMkLst>
          <pc:docMk/>
          <pc:sldMk cId="2184989162" sldId="323"/>
        </pc:sldMkLst>
        <pc:spChg chg="mod">
          <ac:chgData name="Pawel Procaj" userId="bbfc6c457343284a" providerId="LiveId" clId="{924A0176-F0EB-4F55-8BDB-EFED83212732}" dt="2019-02-20T22:41:11.929" v="1608" actId="20577"/>
          <ac:spMkLst>
            <pc:docMk/>
            <pc:sldMk cId="2184989162" sldId="323"/>
            <ac:spMk id="2" creationId="{00000000-0000-0000-0000-000000000000}"/>
          </ac:spMkLst>
        </pc:spChg>
        <pc:spChg chg="mod">
          <ac:chgData name="Pawel Procaj" userId="bbfc6c457343284a" providerId="LiveId" clId="{924A0176-F0EB-4F55-8BDB-EFED83212732}" dt="2019-02-20T22:42:05.889" v="1681" actId="20577"/>
          <ac:spMkLst>
            <pc:docMk/>
            <pc:sldMk cId="2184989162" sldId="323"/>
            <ac:spMk id="3" creationId="{00000000-0000-0000-0000-000000000000}"/>
          </ac:spMkLst>
        </pc:spChg>
      </pc:sldChg>
      <pc:sldChg chg="add">
        <pc:chgData name="Pawel Procaj" userId="bbfc6c457343284a" providerId="LiveId" clId="{924A0176-F0EB-4F55-8BDB-EFED83212732}" dt="2019-02-20T22:42:45.217" v="1682"/>
        <pc:sldMkLst>
          <pc:docMk/>
          <pc:sldMk cId="1579367804" sldId="324"/>
        </pc:sldMkLst>
      </pc:sldChg>
    </pc:docChg>
  </pc:docChgLst>
  <pc:docChgLst>
    <pc:chgData name="Pawel Procaj" userId="bbfc6c457343284a" providerId="Windows Live" clId="Web-{29253EB7-920B-4C9B-9B4B-A7AF2C03288C}"/>
    <pc:docChg chg="addSld modSld sldOrd">
      <pc:chgData name="Pawel Procaj" userId="bbfc6c457343284a" providerId="Windows Live" clId="Web-{29253EB7-920B-4C9B-9B4B-A7AF2C03288C}" dt="2019-02-22T13:57:33.388" v="138"/>
      <pc:docMkLst>
        <pc:docMk/>
      </pc:docMkLst>
      <pc:sldChg chg="modSp">
        <pc:chgData name="Pawel Procaj" userId="bbfc6c457343284a" providerId="Windows Live" clId="Web-{29253EB7-920B-4C9B-9B4B-A7AF2C03288C}" dt="2019-02-22T13:53:46.698" v="28" actId="20577"/>
        <pc:sldMkLst>
          <pc:docMk/>
          <pc:sldMk cId="2139132589" sldId="310"/>
        </pc:sldMkLst>
        <pc:spChg chg="mod">
          <ac:chgData name="Pawel Procaj" userId="bbfc6c457343284a" providerId="Windows Live" clId="Web-{29253EB7-920B-4C9B-9B4B-A7AF2C03288C}" dt="2019-02-22T13:53:46.698" v="28" actId="20577"/>
          <ac:spMkLst>
            <pc:docMk/>
            <pc:sldMk cId="2139132589" sldId="310"/>
            <ac:spMk id="13" creationId="{00000000-0000-0000-0000-000000000000}"/>
          </ac:spMkLst>
        </pc:spChg>
      </pc:sldChg>
      <pc:sldChg chg="modSp">
        <pc:chgData name="Pawel Procaj" userId="bbfc6c457343284a" providerId="Windows Live" clId="Web-{29253EB7-920B-4C9B-9B4B-A7AF2C03288C}" dt="2019-02-22T13:53:32.933" v="22" actId="20577"/>
        <pc:sldMkLst>
          <pc:docMk/>
          <pc:sldMk cId="3106206852" sldId="311"/>
        </pc:sldMkLst>
        <pc:spChg chg="mod">
          <ac:chgData name="Pawel Procaj" userId="bbfc6c457343284a" providerId="Windows Live" clId="Web-{29253EB7-920B-4C9B-9B4B-A7AF2C03288C}" dt="2019-02-22T13:53:32.933" v="22" actId="20577"/>
          <ac:spMkLst>
            <pc:docMk/>
            <pc:sldMk cId="3106206852" sldId="311"/>
            <ac:spMk id="3" creationId="{69C9B73E-F4A5-4B84-B8F3-B872FCD6E0B7}"/>
          </ac:spMkLst>
        </pc:spChg>
        <pc:graphicFrameChg chg="mod modGraphic">
          <ac:chgData name="Pawel Procaj" userId="bbfc6c457343284a" providerId="Windows Live" clId="Web-{29253EB7-920B-4C9B-9B4B-A7AF2C03288C}" dt="2019-02-22T08:32:40.631" v="5"/>
          <ac:graphicFrameMkLst>
            <pc:docMk/>
            <pc:sldMk cId="3106206852" sldId="311"/>
            <ac:graphicFrameMk id="4" creationId="{7E40A651-031C-47BC-98D6-8C8BC1A150F8}"/>
          </ac:graphicFrameMkLst>
        </pc:graphicFrameChg>
      </pc:sldChg>
      <pc:sldChg chg="modSp">
        <pc:chgData name="Pawel Procaj" userId="bbfc6c457343284a" providerId="Windows Live" clId="Web-{29253EB7-920B-4C9B-9B4B-A7AF2C03288C}" dt="2019-02-22T13:56:00.934" v="95" actId="20577"/>
        <pc:sldMkLst>
          <pc:docMk/>
          <pc:sldMk cId="3681041345" sldId="320"/>
        </pc:sldMkLst>
        <pc:spChg chg="mod">
          <ac:chgData name="Pawel Procaj" userId="bbfc6c457343284a" providerId="Windows Live" clId="Web-{29253EB7-920B-4C9B-9B4B-A7AF2C03288C}" dt="2019-02-22T13:56:00.934" v="95" actId="20577"/>
          <ac:spMkLst>
            <pc:docMk/>
            <pc:sldMk cId="3681041345" sldId="320"/>
            <ac:spMk id="2" creationId="{00000000-0000-0000-0000-000000000000}"/>
          </ac:spMkLst>
        </pc:spChg>
      </pc:sldChg>
      <pc:sldChg chg="modSp">
        <pc:chgData name="Pawel Procaj" userId="bbfc6c457343284a" providerId="Windows Live" clId="Web-{29253EB7-920B-4C9B-9B4B-A7AF2C03288C}" dt="2019-02-22T13:56:13.388" v="134" actId="20577"/>
        <pc:sldMkLst>
          <pc:docMk/>
          <pc:sldMk cId="3146625708" sldId="321"/>
        </pc:sldMkLst>
        <pc:spChg chg="mod">
          <ac:chgData name="Pawel Procaj" userId="bbfc6c457343284a" providerId="Windows Live" clId="Web-{29253EB7-920B-4C9B-9B4B-A7AF2C03288C}" dt="2019-02-22T13:56:13.388" v="134" actId="20577"/>
          <ac:spMkLst>
            <pc:docMk/>
            <pc:sldMk cId="3146625708" sldId="321"/>
            <ac:spMk id="2" creationId="{00000000-0000-0000-0000-000000000000}"/>
          </ac:spMkLst>
        </pc:spChg>
      </pc:sldChg>
      <pc:sldChg chg="modSp">
        <pc:chgData name="Pawel Procaj" userId="bbfc6c457343284a" providerId="Windows Live" clId="Web-{29253EB7-920B-4C9B-9B4B-A7AF2C03288C}" dt="2019-02-22T13:56:05.153" v="130" actId="20577"/>
        <pc:sldMkLst>
          <pc:docMk/>
          <pc:sldMk cId="2238305767" sldId="332"/>
        </pc:sldMkLst>
        <pc:spChg chg="mod">
          <ac:chgData name="Pawel Procaj" userId="bbfc6c457343284a" providerId="Windows Live" clId="Web-{29253EB7-920B-4C9B-9B4B-A7AF2C03288C}" dt="2019-02-22T13:56:05.153" v="130" actId="20577"/>
          <ac:spMkLst>
            <pc:docMk/>
            <pc:sldMk cId="2238305767" sldId="332"/>
            <ac:spMk id="3" creationId="{00000000-0000-0000-0000-000000000000}"/>
          </ac:spMkLst>
        </pc:spChg>
      </pc:sldChg>
      <pc:sldChg chg="modSp">
        <pc:chgData name="Pawel Procaj" userId="bbfc6c457343284a" providerId="Windows Live" clId="Web-{29253EB7-920B-4C9B-9B4B-A7AF2C03288C}" dt="2019-02-22T13:54:59.652" v="45" actId="20577"/>
        <pc:sldMkLst>
          <pc:docMk/>
          <pc:sldMk cId="3300162158" sldId="334"/>
        </pc:sldMkLst>
        <pc:spChg chg="mod">
          <ac:chgData name="Pawel Procaj" userId="bbfc6c457343284a" providerId="Windows Live" clId="Web-{29253EB7-920B-4C9B-9B4B-A7AF2C03288C}" dt="2019-02-22T13:54:59.652" v="45" actId="20577"/>
          <ac:spMkLst>
            <pc:docMk/>
            <pc:sldMk cId="3300162158" sldId="334"/>
            <ac:spMk id="3" creationId="{00000000-0000-0000-0000-000000000000}"/>
          </ac:spMkLst>
        </pc:spChg>
      </pc:sldChg>
      <pc:sldChg chg="add ord replId">
        <pc:chgData name="Pawel Procaj" userId="bbfc6c457343284a" providerId="Windows Live" clId="Web-{29253EB7-920B-4C9B-9B4B-A7AF2C03288C}" dt="2019-02-22T13:57:33.388" v="138"/>
        <pc:sldMkLst>
          <pc:docMk/>
          <pc:sldMk cId="2511241910" sldId="337"/>
        </pc:sldMkLst>
      </pc:sldChg>
    </pc:docChg>
  </pc:docChgLst>
  <pc:docChgLst>
    <pc:chgData name="Pawel Procaj" userId="bbfc6c457343284a" providerId="Windows Live" clId="Web-{37D9938A-BBB6-403E-8B65-D6707D92601A}"/>
    <pc:docChg chg="addSld delSld modSld">
      <pc:chgData name="Pawel Procaj" userId="bbfc6c457343284a" providerId="Windows Live" clId="Web-{37D9938A-BBB6-403E-8B65-D6707D92601A}" dt="2019-02-23T06:11:34.893" v="1324"/>
      <pc:docMkLst>
        <pc:docMk/>
      </pc:docMkLst>
      <pc:sldChg chg="delSp modSp">
        <pc:chgData name="Pawel Procaj" userId="bbfc6c457343284a" providerId="Windows Live" clId="Web-{37D9938A-BBB6-403E-8B65-D6707D92601A}" dt="2019-02-23T06:11:34.893" v="1324"/>
        <pc:sldMkLst>
          <pc:docMk/>
          <pc:sldMk cId="2808920126" sldId="265"/>
        </pc:sldMkLst>
        <pc:spChg chg="mod">
          <ac:chgData name="Pawel Procaj" userId="bbfc6c457343284a" providerId="Windows Live" clId="Web-{37D9938A-BBB6-403E-8B65-D6707D92601A}" dt="2019-02-23T05:11:47.399" v="750" actId="14100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Pawel Procaj" userId="bbfc6c457343284a" providerId="Windows Live" clId="Web-{37D9938A-BBB6-403E-8B65-D6707D92601A}" dt="2019-02-23T05:12:31.326" v="756" actId="1076"/>
          <ac:spMkLst>
            <pc:docMk/>
            <pc:sldMk cId="2808920126" sldId="265"/>
            <ac:spMk id="4" creationId="{00000000-0000-0000-0000-000000000000}"/>
          </ac:spMkLst>
        </pc:spChg>
        <pc:spChg chg="del mod">
          <ac:chgData name="Pawel Procaj" userId="bbfc6c457343284a" providerId="Windows Live" clId="Web-{37D9938A-BBB6-403E-8B65-D6707D92601A}" dt="2019-02-23T06:11:34.893" v="1324"/>
          <ac:spMkLst>
            <pc:docMk/>
            <pc:sldMk cId="2808920126" sldId="265"/>
            <ac:spMk id="6" creationId="{3064E67B-50E9-4DA3-8090-FB04D218D2A4}"/>
          </ac:spMkLst>
        </pc:spChg>
      </pc:sldChg>
      <pc:sldChg chg="addSp delSp modSp">
        <pc:chgData name="Pawel Procaj" userId="bbfc6c457343284a" providerId="Windows Live" clId="Web-{37D9938A-BBB6-403E-8B65-D6707D92601A}" dt="2019-02-23T05:32:20.965" v="951"/>
        <pc:sldMkLst>
          <pc:docMk/>
          <pc:sldMk cId="2139132589" sldId="310"/>
        </pc:sldMkLst>
        <pc:picChg chg="add del mod ord">
          <ac:chgData name="Pawel Procaj" userId="bbfc6c457343284a" providerId="Windows Live" clId="Web-{37D9938A-BBB6-403E-8B65-D6707D92601A}" dt="2019-02-23T05:32:20.965" v="951"/>
          <ac:picMkLst>
            <pc:docMk/>
            <pc:sldMk cId="2139132589" sldId="310"/>
            <ac:picMk id="2" creationId="{680A5101-216E-49CC-816F-0F732BAD40B8}"/>
          </ac:picMkLst>
        </pc:picChg>
      </pc:sldChg>
      <pc:sldChg chg="modSp">
        <pc:chgData name="Pawel Procaj" userId="bbfc6c457343284a" providerId="Windows Live" clId="Web-{37D9938A-BBB6-403E-8B65-D6707D92601A}" dt="2019-02-23T05:15:09.565" v="936" actId="20577"/>
        <pc:sldMkLst>
          <pc:docMk/>
          <pc:sldMk cId="3106206852" sldId="311"/>
        </pc:sldMkLst>
        <pc:spChg chg="mod">
          <ac:chgData name="Pawel Procaj" userId="bbfc6c457343284a" providerId="Windows Live" clId="Web-{37D9938A-BBB6-403E-8B65-D6707D92601A}" dt="2019-02-23T05:15:09.565" v="936" actId="20577"/>
          <ac:spMkLst>
            <pc:docMk/>
            <pc:sldMk cId="3106206852" sldId="311"/>
            <ac:spMk id="3" creationId="{69C9B73E-F4A5-4B84-B8F3-B872FCD6E0B7}"/>
          </ac:spMkLst>
        </pc:spChg>
        <pc:graphicFrameChg chg="mod modGraphic">
          <ac:chgData name="Pawel Procaj" userId="bbfc6c457343284a" providerId="Windows Live" clId="Web-{37D9938A-BBB6-403E-8B65-D6707D92601A}" dt="2019-02-23T04:30:50.149" v="132" actId="1076"/>
          <ac:graphicFrameMkLst>
            <pc:docMk/>
            <pc:sldMk cId="3106206852" sldId="311"/>
            <ac:graphicFrameMk id="4" creationId="{7E40A651-031C-47BC-98D6-8C8BC1A150F8}"/>
          </ac:graphicFrameMkLst>
        </pc:graphicFrameChg>
      </pc:sldChg>
      <pc:sldChg chg="modSp">
        <pc:chgData name="Pawel Procaj" userId="bbfc6c457343284a" providerId="Windows Live" clId="Web-{37D9938A-BBB6-403E-8B65-D6707D92601A}" dt="2019-02-23T06:07:06.137" v="1322" actId="20577"/>
        <pc:sldMkLst>
          <pc:docMk/>
          <pc:sldMk cId="462238070" sldId="312"/>
        </pc:sldMkLst>
        <pc:spChg chg="mod">
          <ac:chgData name="Pawel Procaj" userId="bbfc6c457343284a" providerId="Windows Live" clId="Web-{37D9938A-BBB6-403E-8B65-D6707D92601A}" dt="2019-02-23T06:07:06.137" v="1322" actId="20577"/>
          <ac:spMkLst>
            <pc:docMk/>
            <pc:sldMk cId="462238070" sldId="312"/>
            <ac:spMk id="16" creationId="{AB6F988A-C716-4FAD-8F60-4BC3CAFE1908}"/>
          </ac:spMkLst>
        </pc:spChg>
        <pc:spChg chg="mod">
          <ac:chgData name="Pawel Procaj" userId="bbfc6c457343284a" providerId="Windows Live" clId="Web-{37D9938A-BBB6-403E-8B65-D6707D92601A}" dt="2019-02-23T04:53:21.898" v="649" actId="20577"/>
          <ac:spMkLst>
            <pc:docMk/>
            <pc:sldMk cId="462238070" sldId="312"/>
            <ac:spMk id="17" creationId="{F2350E38-1B2B-4227-B189-1944E6DACD5F}"/>
          </ac:spMkLst>
        </pc:spChg>
      </pc:sldChg>
      <pc:sldChg chg="delSp modSp">
        <pc:chgData name="Pawel Procaj" userId="bbfc6c457343284a" providerId="Windows Live" clId="Web-{37D9938A-BBB6-403E-8B65-D6707D92601A}" dt="2019-02-23T04:31:43.635" v="153"/>
        <pc:sldMkLst>
          <pc:docMk/>
          <pc:sldMk cId="4206988261" sldId="313"/>
        </pc:sldMkLst>
        <pc:spChg chg="mod">
          <ac:chgData name="Pawel Procaj" userId="bbfc6c457343284a" providerId="Windows Live" clId="Web-{37D9938A-BBB6-403E-8B65-D6707D92601A}" dt="2019-02-23T04:31:38.150" v="151" actId="20577"/>
          <ac:spMkLst>
            <pc:docMk/>
            <pc:sldMk cId="4206988261" sldId="313"/>
            <ac:spMk id="3" creationId="{00000000-0000-0000-0000-000000000000}"/>
          </ac:spMkLst>
        </pc:spChg>
        <pc:spChg chg="del mod">
          <ac:chgData name="Pawel Procaj" userId="bbfc6c457343284a" providerId="Windows Live" clId="Web-{37D9938A-BBB6-403E-8B65-D6707D92601A}" dt="2019-02-23T04:31:43.635" v="153"/>
          <ac:spMkLst>
            <pc:docMk/>
            <pc:sldMk cId="4206988261" sldId="313"/>
            <ac:spMk id="5" creationId="{04599224-EAFD-4563-82E9-0C2F837593BB}"/>
          </ac:spMkLst>
        </pc:spChg>
      </pc:sldChg>
      <pc:sldChg chg="addSp delSp modSp">
        <pc:chgData name="Pawel Procaj" userId="bbfc6c457343284a" providerId="Windows Live" clId="Web-{37D9938A-BBB6-403E-8B65-D6707D92601A}" dt="2019-02-23T05:33:47.593" v="953"/>
        <pc:sldMkLst>
          <pc:docMk/>
          <pc:sldMk cId="2478160142" sldId="314"/>
        </pc:sldMkLst>
        <pc:picChg chg="add del mod">
          <ac:chgData name="Pawel Procaj" userId="bbfc6c457343284a" providerId="Windows Live" clId="Web-{37D9938A-BBB6-403E-8B65-D6707D92601A}" dt="2019-02-23T05:33:47.593" v="953"/>
          <ac:picMkLst>
            <pc:docMk/>
            <pc:sldMk cId="2478160142" sldId="314"/>
            <ac:picMk id="4" creationId="{CA41E7FA-8DCC-4F18-BEDF-2B2B9EE5C393}"/>
          </ac:picMkLst>
        </pc:picChg>
        <pc:picChg chg="add del mod">
          <ac:chgData name="Pawel Procaj" userId="bbfc6c457343284a" providerId="Windows Live" clId="Web-{37D9938A-BBB6-403E-8B65-D6707D92601A}" dt="2019-02-23T05:06:24.074" v="739"/>
          <ac:picMkLst>
            <pc:docMk/>
            <pc:sldMk cId="2478160142" sldId="314"/>
            <ac:picMk id="6" creationId="{4D69429D-D220-4EBD-B350-006053AD9144}"/>
          </ac:picMkLst>
        </pc:picChg>
      </pc:sldChg>
      <pc:sldChg chg="del">
        <pc:chgData name="Pawel Procaj" userId="bbfc6c457343284a" providerId="Windows Live" clId="Web-{37D9938A-BBB6-403E-8B65-D6707D92601A}" dt="2019-02-23T05:15:42.284" v="941"/>
        <pc:sldMkLst>
          <pc:docMk/>
          <pc:sldMk cId="2681425051" sldId="315"/>
        </pc:sldMkLst>
      </pc:sldChg>
      <pc:sldChg chg="del">
        <pc:chgData name="Pawel Procaj" userId="bbfc6c457343284a" providerId="Windows Live" clId="Web-{37D9938A-BBB6-403E-8B65-D6707D92601A}" dt="2019-02-23T05:15:42.284" v="944"/>
        <pc:sldMkLst>
          <pc:docMk/>
          <pc:sldMk cId="2590506655" sldId="316"/>
        </pc:sldMkLst>
      </pc:sldChg>
      <pc:sldChg chg="del">
        <pc:chgData name="Pawel Procaj" userId="bbfc6c457343284a" providerId="Windows Live" clId="Web-{37D9938A-BBB6-403E-8B65-D6707D92601A}" dt="2019-02-23T05:15:42.284" v="940"/>
        <pc:sldMkLst>
          <pc:docMk/>
          <pc:sldMk cId="1735722345" sldId="317"/>
        </pc:sldMkLst>
      </pc:sldChg>
      <pc:sldChg chg="del">
        <pc:chgData name="Pawel Procaj" userId="bbfc6c457343284a" providerId="Windows Live" clId="Web-{37D9938A-BBB6-403E-8B65-D6707D92601A}" dt="2019-02-23T05:30:56.291" v="946"/>
        <pc:sldMkLst>
          <pc:docMk/>
          <pc:sldMk cId="2765137111" sldId="318"/>
        </pc:sldMkLst>
      </pc:sldChg>
      <pc:sldChg chg="del">
        <pc:chgData name="Pawel Procaj" userId="bbfc6c457343284a" providerId="Windows Live" clId="Web-{37D9938A-BBB6-403E-8B65-D6707D92601A}" dt="2019-02-23T05:15:42.284" v="939"/>
        <pc:sldMkLst>
          <pc:docMk/>
          <pc:sldMk cId="1108506989" sldId="319"/>
        </pc:sldMkLst>
      </pc:sldChg>
      <pc:sldChg chg="del">
        <pc:chgData name="Pawel Procaj" userId="bbfc6c457343284a" providerId="Windows Live" clId="Web-{37D9938A-BBB6-403E-8B65-D6707D92601A}" dt="2019-02-23T05:15:42.284" v="945"/>
        <pc:sldMkLst>
          <pc:docMk/>
          <pc:sldMk cId="2184989162" sldId="323"/>
        </pc:sldMkLst>
      </pc:sldChg>
      <pc:sldChg chg="del">
        <pc:chgData name="Pawel Procaj" userId="bbfc6c457343284a" providerId="Windows Live" clId="Web-{37D9938A-BBB6-403E-8B65-D6707D92601A}" dt="2019-02-23T05:15:42.284" v="942"/>
        <pc:sldMkLst>
          <pc:docMk/>
          <pc:sldMk cId="1579367804" sldId="324"/>
        </pc:sldMkLst>
      </pc:sldChg>
      <pc:sldChg chg="del">
        <pc:chgData name="Pawel Procaj" userId="bbfc6c457343284a" providerId="Windows Live" clId="Web-{37D9938A-BBB6-403E-8B65-D6707D92601A}" dt="2019-02-23T06:03:01.567" v="1284"/>
        <pc:sldMkLst>
          <pc:docMk/>
          <pc:sldMk cId="2234095186" sldId="325"/>
        </pc:sldMkLst>
      </pc:sldChg>
      <pc:sldChg chg="addSp delSp modSp">
        <pc:chgData name="Pawel Procaj" userId="bbfc6c457343284a" providerId="Windows Live" clId="Web-{37D9938A-BBB6-403E-8B65-D6707D92601A}" dt="2019-02-23T05:49:40.202" v="1172" actId="20577"/>
        <pc:sldMkLst>
          <pc:docMk/>
          <pc:sldMk cId="3682935178" sldId="327"/>
        </pc:sldMkLst>
        <pc:spChg chg="mod">
          <ac:chgData name="Pawel Procaj" userId="bbfc6c457343284a" providerId="Windows Live" clId="Web-{37D9938A-BBB6-403E-8B65-D6707D92601A}" dt="2019-02-23T05:45:21.225" v="1015" actId="20577"/>
          <ac:spMkLst>
            <pc:docMk/>
            <pc:sldMk cId="3682935178" sldId="327"/>
            <ac:spMk id="2" creationId="{00000000-0000-0000-0000-000000000000}"/>
          </ac:spMkLst>
        </pc:spChg>
        <pc:spChg chg="mod">
          <ac:chgData name="Pawel Procaj" userId="bbfc6c457343284a" providerId="Windows Live" clId="Web-{37D9938A-BBB6-403E-8B65-D6707D92601A}" dt="2019-02-23T05:49:40.202" v="1172" actId="20577"/>
          <ac:spMkLst>
            <pc:docMk/>
            <pc:sldMk cId="3682935178" sldId="327"/>
            <ac:spMk id="3" creationId="{00000000-0000-0000-0000-000000000000}"/>
          </ac:spMkLst>
        </pc:spChg>
        <pc:spChg chg="del">
          <ac:chgData name="Pawel Procaj" userId="bbfc6c457343284a" providerId="Windows Live" clId="Web-{37D9938A-BBB6-403E-8B65-D6707D92601A}" dt="2019-02-23T05:43:27.987" v="986"/>
          <ac:spMkLst>
            <pc:docMk/>
            <pc:sldMk cId="3682935178" sldId="327"/>
            <ac:spMk id="5" creationId="{04599224-EAFD-4563-82E9-0C2F837593BB}"/>
          </ac:spMkLst>
        </pc:spChg>
        <pc:picChg chg="add mod">
          <ac:chgData name="Pawel Procaj" userId="bbfc6c457343284a" providerId="Windows Live" clId="Web-{37D9938A-BBB6-403E-8B65-D6707D92601A}" dt="2019-02-23T05:49:22.436" v="1145" actId="1076"/>
          <ac:picMkLst>
            <pc:docMk/>
            <pc:sldMk cId="3682935178" sldId="327"/>
            <ac:picMk id="4" creationId="{946E115B-1C2F-4721-85B4-1A192E852B00}"/>
          </ac:picMkLst>
        </pc:picChg>
        <pc:picChg chg="add del mod">
          <ac:chgData name="Pawel Procaj" userId="bbfc6c457343284a" providerId="Windows Live" clId="Web-{37D9938A-BBB6-403E-8B65-D6707D92601A}" dt="2019-02-23T05:49:19.498" v="1144"/>
          <ac:picMkLst>
            <pc:docMk/>
            <pc:sldMk cId="3682935178" sldId="327"/>
            <ac:picMk id="7" creationId="{76994687-6976-4F0E-B55C-80EE1F0A87B3}"/>
          </ac:picMkLst>
        </pc:picChg>
      </pc:sldChg>
      <pc:sldChg chg="addSp delSp modSp">
        <pc:chgData name="Pawel Procaj" userId="bbfc6c457343284a" providerId="Windows Live" clId="Web-{37D9938A-BBB6-403E-8B65-D6707D92601A}" dt="2019-02-23T05:49:51.140" v="1176" actId="14100"/>
        <pc:sldMkLst>
          <pc:docMk/>
          <pc:sldMk cId="1810878409" sldId="328"/>
        </pc:sldMkLst>
        <pc:spChg chg="mod">
          <ac:chgData name="Pawel Procaj" userId="bbfc6c457343284a" providerId="Windows Live" clId="Web-{37D9938A-BBB6-403E-8B65-D6707D92601A}" dt="2019-02-23T05:03:58.774" v="719" actId="20577"/>
          <ac:spMkLst>
            <pc:docMk/>
            <pc:sldMk cId="1810878409" sldId="328"/>
            <ac:spMk id="3" creationId="{00000000-0000-0000-0000-000000000000}"/>
          </ac:spMkLst>
        </pc:spChg>
        <pc:spChg chg="del">
          <ac:chgData name="Pawel Procaj" userId="bbfc6c457343284a" providerId="Windows Live" clId="Web-{37D9938A-BBB6-403E-8B65-D6707D92601A}" dt="2019-02-23T05:03:46.867" v="710"/>
          <ac:spMkLst>
            <pc:docMk/>
            <pc:sldMk cId="1810878409" sldId="328"/>
            <ac:spMk id="5" creationId="{04599224-EAFD-4563-82E9-0C2F837593BB}"/>
          </ac:spMkLst>
        </pc:spChg>
        <pc:picChg chg="add mod">
          <ac:chgData name="Pawel Procaj" userId="bbfc6c457343284a" providerId="Windows Live" clId="Web-{37D9938A-BBB6-403E-8B65-D6707D92601A}" dt="2019-02-23T05:05:01.744" v="729" actId="1076"/>
          <ac:picMkLst>
            <pc:docMk/>
            <pc:sldMk cId="1810878409" sldId="328"/>
            <ac:picMk id="4" creationId="{719F1467-2FD1-4E79-A2A8-1F05CC4220FF}"/>
          </ac:picMkLst>
        </pc:picChg>
        <pc:picChg chg="add mod">
          <ac:chgData name="Pawel Procaj" userId="bbfc6c457343284a" providerId="Windows Live" clId="Web-{37D9938A-BBB6-403E-8B65-D6707D92601A}" dt="2019-02-23T05:49:51.140" v="1176" actId="14100"/>
          <ac:picMkLst>
            <pc:docMk/>
            <pc:sldMk cId="1810878409" sldId="328"/>
            <ac:picMk id="7" creationId="{63443A7C-458B-45AD-8F9C-62A3AC6E6CEC}"/>
          </ac:picMkLst>
        </pc:picChg>
      </pc:sldChg>
      <pc:sldChg chg="delSp">
        <pc:chgData name="Pawel Procaj" userId="bbfc6c457343284a" providerId="Windows Live" clId="Web-{37D9938A-BBB6-403E-8B65-D6707D92601A}" dt="2019-02-23T06:03:20.146" v="1287"/>
        <pc:sldMkLst>
          <pc:docMk/>
          <pc:sldMk cId="1841619359" sldId="329"/>
        </pc:sldMkLst>
        <pc:picChg chg="del">
          <ac:chgData name="Pawel Procaj" userId="bbfc6c457343284a" providerId="Windows Live" clId="Web-{37D9938A-BBB6-403E-8B65-D6707D92601A}" dt="2019-02-23T06:03:18.084" v="1286"/>
          <ac:picMkLst>
            <pc:docMk/>
            <pc:sldMk cId="1841619359" sldId="329"/>
            <ac:picMk id="5" creationId="{B7578F41-3B66-44CC-BA4A-8446DD8C0F42}"/>
          </ac:picMkLst>
        </pc:picChg>
        <pc:picChg chg="del">
          <ac:chgData name="Pawel Procaj" userId="bbfc6c457343284a" providerId="Windows Live" clId="Web-{37D9938A-BBB6-403E-8B65-D6707D92601A}" dt="2019-02-23T06:03:20.146" v="1287"/>
          <ac:picMkLst>
            <pc:docMk/>
            <pc:sldMk cId="1841619359" sldId="329"/>
            <ac:picMk id="7" creationId="{44B35700-40E7-4D4A-BF38-03A583D1478E}"/>
          </ac:picMkLst>
        </pc:picChg>
      </pc:sldChg>
      <pc:sldChg chg="addSp delSp modSp">
        <pc:chgData name="Pawel Procaj" userId="bbfc6c457343284a" providerId="Windows Live" clId="Web-{37D9938A-BBB6-403E-8B65-D6707D92601A}" dt="2019-02-23T04:48:22.383" v="495"/>
        <pc:sldMkLst>
          <pc:docMk/>
          <pc:sldMk cId="3351199329" sldId="330"/>
        </pc:sldMkLst>
        <pc:spChg chg="add del mod">
          <ac:chgData name="Pawel Procaj" userId="bbfc6c457343284a" providerId="Windows Live" clId="Web-{37D9938A-BBB6-403E-8B65-D6707D92601A}" dt="2019-02-23T04:44:10.216" v="190"/>
          <ac:spMkLst>
            <pc:docMk/>
            <pc:sldMk cId="3351199329" sldId="330"/>
            <ac:spMk id="3" creationId="{3FDF850B-8CDD-48A7-A853-D9399BD937FD}"/>
          </ac:spMkLst>
        </pc:spChg>
        <pc:spChg chg="del mod">
          <ac:chgData name="Pawel Procaj" userId="bbfc6c457343284a" providerId="Windows Live" clId="Web-{37D9938A-BBB6-403E-8B65-D6707D92601A}" dt="2019-02-23T04:43:55.247" v="184"/>
          <ac:spMkLst>
            <pc:docMk/>
            <pc:sldMk cId="3351199329" sldId="330"/>
            <ac:spMk id="4" creationId="{9F474F6C-2A60-4E45-A9A7-493A8254D809}"/>
          </ac:spMkLst>
        </pc:spChg>
        <pc:graphicFrameChg chg="add mod modGraphic">
          <ac:chgData name="Pawel Procaj" userId="bbfc6c457343284a" providerId="Windows Live" clId="Web-{37D9938A-BBB6-403E-8B65-D6707D92601A}" dt="2019-02-23T04:48:22.383" v="495"/>
          <ac:graphicFrameMkLst>
            <pc:docMk/>
            <pc:sldMk cId="3351199329" sldId="330"/>
            <ac:graphicFrameMk id="5" creationId="{30E549FC-729B-47A8-9E48-06047B149DC8}"/>
          </ac:graphicFrameMkLst>
        </pc:graphicFrameChg>
      </pc:sldChg>
      <pc:sldChg chg="del">
        <pc:chgData name="Pawel Procaj" userId="bbfc6c457343284a" providerId="Windows Live" clId="Web-{37D9938A-BBB6-403E-8B65-D6707D92601A}" dt="2019-02-23T05:03:38.680" v="709"/>
        <pc:sldMkLst>
          <pc:docMk/>
          <pc:sldMk cId="2238305767" sldId="332"/>
        </pc:sldMkLst>
      </pc:sldChg>
      <pc:sldChg chg="modSp del">
        <pc:chgData name="Pawel Procaj" userId="bbfc6c457343284a" providerId="Windows Live" clId="Web-{37D9938A-BBB6-403E-8B65-D6707D92601A}" dt="2019-02-23T06:03:10.521" v="1285"/>
        <pc:sldMkLst>
          <pc:docMk/>
          <pc:sldMk cId="3076329035" sldId="333"/>
        </pc:sldMkLst>
        <pc:spChg chg="mod">
          <ac:chgData name="Pawel Procaj" userId="bbfc6c457343284a" providerId="Windows Live" clId="Web-{37D9938A-BBB6-403E-8B65-D6707D92601A}" dt="2019-02-23T06:02:57.379" v="1281" actId="20577"/>
          <ac:spMkLst>
            <pc:docMk/>
            <pc:sldMk cId="3076329035" sldId="333"/>
            <ac:spMk id="4" creationId="{9F474F6C-2A60-4E45-A9A7-493A8254D809}"/>
          </ac:spMkLst>
        </pc:spChg>
      </pc:sldChg>
      <pc:sldChg chg="delSp modSp">
        <pc:chgData name="Pawel Procaj" userId="bbfc6c457343284a" providerId="Windows Live" clId="Web-{37D9938A-BBB6-403E-8B65-D6707D92601A}" dt="2019-02-23T05:58:09.372" v="1265" actId="20577"/>
        <pc:sldMkLst>
          <pc:docMk/>
          <pc:sldMk cId="3300162158" sldId="334"/>
        </pc:sldMkLst>
        <pc:spChg chg="mod">
          <ac:chgData name="Pawel Procaj" userId="bbfc6c457343284a" providerId="Windows Live" clId="Web-{37D9938A-BBB6-403E-8B65-D6707D92601A}" dt="2019-02-23T05:58:09.372" v="1265" actId="20577"/>
          <ac:spMkLst>
            <pc:docMk/>
            <pc:sldMk cId="3300162158" sldId="334"/>
            <ac:spMk id="3" creationId="{00000000-0000-0000-0000-000000000000}"/>
          </ac:spMkLst>
        </pc:spChg>
        <pc:spChg chg="del">
          <ac:chgData name="Pawel Procaj" userId="bbfc6c457343284a" providerId="Windows Live" clId="Web-{37D9938A-BBB6-403E-8B65-D6707D92601A}" dt="2019-02-23T04:49:47.626" v="504"/>
          <ac:spMkLst>
            <pc:docMk/>
            <pc:sldMk cId="3300162158" sldId="334"/>
            <ac:spMk id="5" creationId="{04599224-EAFD-4563-82E9-0C2F837593BB}"/>
          </ac:spMkLst>
        </pc:spChg>
      </pc:sldChg>
      <pc:sldChg chg="del">
        <pc:chgData name="Pawel Procaj" userId="bbfc6c457343284a" providerId="Windows Live" clId="Web-{37D9938A-BBB6-403E-8B65-D6707D92601A}" dt="2019-02-23T06:02:59.364" v="1283"/>
        <pc:sldMkLst>
          <pc:docMk/>
          <pc:sldMk cId="1218229930" sldId="335"/>
        </pc:sldMkLst>
      </pc:sldChg>
      <pc:sldChg chg="addSp delSp modSp add del">
        <pc:chgData name="Pawel Procaj" userId="bbfc6c457343284a" providerId="Windows Live" clId="Web-{37D9938A-BBB6-403E-8B65-D6707D92601A}" dt="2019-02-23T06:06:25.886" v="1320" actId="1076"/>
        <pc:sldMkLst>
          <pc:docMk/>
          <pc:sldMk cId="1012453159" sldId="336"/>
        </pc:sldMkLst>
        <pc:spChg chg="add del mod">
          <ac:chgData name="Pawel Procaj" userId="bbfc6c457343284a" providerId="Windows Live" clId="Web-{37D9938A-BBB6-403E-8B65-D6707D92601A}" dt="2019-02-23T06:06:09.307" v="1311" actId="20577"/>
          <ac:spMkLst>
            <pc:docMk/>
            <pc:sldMk cId="1012453159" sldId="336"/>
            <ac:spMk id="17" creationId="{F2350E38-1B2B-4227-B189-1944E6DACD5F}"/>
          </ac:spMkLst>
        </pc:spChg>
        <pc:graphicFrameChg chg="add del mod modGraphic">
          <ac:chgData name="Pawel Procaj" userId="bbfc6c457343284a" providerId="Windows Live" clId="Web-{37D9938A-BBB6-403E-8B65-D6707D92601A}" dt="2019-02-23T05:07:13.873" v="744"/>
          <ac:graphicFrameMkLst>
            <pc:docMk/>
            <pc:sldMk cId="1012453159" sldId="336"/>
            <ac:graphicFrameMk id="6" creationId="{4085BE04-7847-4B67-A708-55BA37A7A84C}"/>
          </ac:graphicFrameMkLst>
        </pc:graphicFrameChg>
        <pc:picChg chg="add del mod">
          <ac:chgData name="Pawel Procaj" userId="bbfc6c457343284a" providerId="Windows Live" clId="Web-{37D9938A-BBB6-403E-8B65-D6707D92601A}" dt="2019-02-23T06:06:18.792" v="1317"/>
          <ac:picMkLst>
            <pc:docMk/>
            <pc:sldMk cId="1012453159" sldId="336"/>
            <ac:picMk id="2" creationId="{1863647C-5328-4E31-800E-D9282193B2CB}"/>
          </ac:picMkLst>
        </pc:picChg>
        <pc:picChg chg="add del mod">
          <ac:chgData name="Pawel Procaj" userId="bbfc6c457343284a" providerId="Windows Live" clId="Web-{37D9938A-BBB6-403E-8B65-D6707D92601A}" dt="2019-02-23T06:05:33.431" v="1288"/>
          <ac:picMkLst>
            <pc:docMk/>
            <pc:sldMk cId="1012453159" sldId="336"/>
            <ac:picMk id="4" creationId="{3146FCAE-413F-4D30-BD28-F67A3528DB72}"/>
          </ac:picMkLst>
        </pc:picChg>
        <pc:picChg chg="add mod">
          <ac:chgData name="Pawel Procaj" userId="bbfc6c457343284a" providerId="Windows Live" clId="Web-{37D9938A-BBB6-403E-8B65-D6707D92601A}" dt="2019-02-23T06:06:25.886" v="1320" actId="1076"/>
          <ac:picMkLst>
            <pc:docMk/>
            <pc:sldMk cId="1012453159" sldId="336"/>
            <ac:picMk id="22" creationId="{EA92E160-1EAF-42F4-B6F3-F52B66EE094D}"/>
          </ac:picMkLst>
        </pc:picChg>
      </pc:sldChg>
      <pc:sldChg chg="del">
        <pc:chgData name="Pawel Procaj" userId="bbfc6c457343284a" providerId="Windows Live" clId="Web-{37D9938A-BBB6-403E-8B65-D6707D92601A}" dt="2019-02-23T05:15:42.284" v="943"/>
        <pc:sldMkLst>
          <pc:docMk/>
          <pc:sldMk cId="2511241910" sldId="337"/>
        </pc:sldMkLst>
      </pc:sldChg>
    </pc:docChg>
  </pc:docChgLst>
  <pc:docChgLst>
    <pc:chgData name="Pawel Procaj" userId="bbfc6c457343284a" providerId="Windows Live" clId="Web-{9064F8A2-7ABE-4049-BC27-8AC7DB9D0792}"/>
    <pc:docChg chg="modSld">
      <pc:chgData name="Pawel Procaj" userId="bbfc6c457343284a" providerId="Windows Live" clId="Web-{9064F8A2-7ABE-4049-BC27-8AC7DB9D0792}" dt="2019-03-02T05:12:33.878" v="123" actId="20577"/>
      <pc:docMkLst>
        <pc:docMk/>
      </pc:docMkLst>
      <pc:sldChg chg="modSp">
        <pc:chgData name="Pawel Procaj" userId="bbfc6c457343284a" providerId="Windows Live" clId="Web-{9064F8A2-7ABE-4049-BC27-8AC7DB9D0792}" dt="2019-03-02T05:12:33.878" v="122" actId="20577"/>
        <pc:sldMkLst>
          <pc:docMk/>
          <pc:sldMk cId="3682935178" sldId="327"/>
        </pc:sldMkLst>
        <pc:spChg chg="mod">
          <ac:chgData name="Pawel Procaj" userId="bbfc6c457343284a" providerId="Windows Live" clId="Web-{9064F8A2-7ABE-4049-BC27-8AC7DB9D0792}" dt="2019-03-02T05:12:33.878" v="122" actId="20577"/>
          <ac:spMkLst>
            <pc:docMk/>
            <pc:sldMk cId="3682935178" sldId="327"/>
            <ac:spMk id="3" creationId="{00000000-0000-0000-0000-000000000000}"/>
          </ac:spMkLst>
        </pc:spChg>
      </pc:sldChg>
      <pc:sldChg chg="modSp">
        <pc:chgData name="Pawel Procaj" userId="bbfc6c457343284a" providerId="Windows Live" clId="Web-{9064F8A2-7ABE-4049-BC27-8AC7DB9D0792}" dt="2019-03-02T05:11:09.989" v="30" actId="20577"/>
        <pc:sldMkLst>
          <pc:docMk/>
          <pc:sldMk cId="3300162158" sldId="334"/>
        </pc:sldMkLst>
        <pc:spChg chg="mod">
          <ac:chgData name="Pawel Procaj" userId="bbfc6c457343284a" providerId="Windows Live" clId="Web-{9064F8A2-7ABE-4049-BC27-8AC7DB9D0792}" dt="2019-03-02T05:11:09.989" v="30" actId="20577"/>
          <ac:spMkLst>
            <pc:docMk/>
            <pc:sldMk cId="3300162158" sldId="33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953" y="1818068"/>
            <a:ext cx="8218861" cy="2283854"/>
          </a:xfrm>
        </p:spPr>
        <p:txBody>
          <a:bodyPr/>
          <a:lstStyle/>
          <a:p>
            <a:r>
              <a:rPr lang="pl-PL" dirty="0"/>
              <a:t>Analiza dużych zbiorów danych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2700" y="4091152"/>
            <a:ext cx="8229600" cy="121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Część II: APACHE SPARK</a:t>
            </a:r>
          </a:p>
          <a:p>
            <a:endParaRPr lang="it-IT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C0E68703-9A0E-4D55-BEB4-C7331F0C158D}"/>
              </a:ext>
            </a:extLst>
          </p:cNvPr>
          <p:cNvSpPr txBox="1">
            <a:spLocks/>
          </p:cNvSpPr>
          <p:nvPr/>
        </p:nvSpPr>
        <p:spPr>
          <a:xfrm>
            <a:off x="1071192" y="432815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Data science w praktyce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D376A5C-30C6-4C31-BF08-2CADFF14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6" y="4947272"/>
            <a:ext cx="2744812" cy="14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Właściwości Spark </a:t>
            </a:r>
            <a:r>
              <a:rPr lang="pl-PL" dirty="0" err="1"/>
              <a:t>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369" y="1905001"/>
            <a:ext cx="8157646" cy="4114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3520" indent="-223520"/>
            <a:r>
              <a:rPr lang="pl-PL" dirty="0"/>
              <a:t>Model DAG</a:t>
            </a:r>
          </a:p>
          <a:p>
            <a:pPr marL="223520" indent="-223520"/>
            <a:r>
              <a:rPr lang="pl-PL" dirty="0"/>
              <a:t>Rozsyła rozproszone zadania</a:t>
            </a:r>
          </a:p>
          <a:p>
            <a:pPr marL="223520" indent="-223520"/>
            <a:r>
              <a:rPr lang="pl-PL" dirty="0"/>
              <a:t>Planuje wykonywanie zadań</a:t>
            </a:r>
          </a:p>
          <a:p>
            <a:pPr marL="223520" indent="-223520"/>
            <a:r>
              <a:rPr lang="pl-PL" dirty="0"/>
              <a:t>Zarządza podstawowymi funkcjonalnościami I/O</a:t>
            </a:r>
            <a:endParaRPr lang="en-US" dirty="0"/>
          </a:p>
          <a:p>
            <a:pPr marL="223520" indent="-223520"/>
            <a:r>
              <a:rPr lang="pl-PL" dirty="0"/>
              <a:t>Interfejs API w języku Scala, Java, </a:t>
            </a:r>
            <a:r>
              <a:rPr lang="pl-PL" dirty="0" err="1"/>
              <a:t>Python</a:t>
            </a:r>
            <a:r>
              <a:rPr lang="pl-PL" dirty="0"/>
              <a:t> oraz R</a:t>
            </a:r>
          </a:p>
          <a:p>
            <a:pPr marL="223520" indent="-223520"/>
            <a:r>
              <a:rPr lang="pl-PL" dirty="0"/>
              <a:t>Opiera się na abstrakcji rozproszonych obiektów 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evaluation</a:t>
            </a:r>
            <a:r>
              <a:rPr lang="pl-PL" dirty="0"/>
              <a:t> (</a:t>
            </a:r>
            <a:r>
              <a:rPr lang="pl-PL" dirty="0" err="1"/>
              <a:t>Transformations</a:t>
            </a:r>
            <a:r>
              <a:rPr lang="pl-PL" dirty="0"/>
              <a:t> vs </a:t>
            </a:r>
            <a:r>
              <a:rPr lang="pl-PL" dirty="0" err="1"/>
              <a:t>Actions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Partycje, Cache, Akumulatory, </a:t>
            </a:r>
            <a:r>
              <a:rPr lang="pl-PL" dirty="0" err="1"/>
              <a:t>Broadcasting</a:t>
            </a:r>
          </a:p>
          <a:p>
            <a:pPr marL="223520" indent="-223520"/>
            <a:endParaRPr lang="pl-PL" dirty="0"/>
          </a:p>
          <a:p>
            <a:pPr marL="223520" indent="-223520"/>
            <a:endParaRPr lang="pl-PL" dirty="0"/>
          </a:p>
          <a:p>
            <a:pPr marL="223520" indent="-22352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29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78790"/>
          </a:xfrm>
        </p:spPr>
        <p:txBody>
          <a:bodyPr/>
          <a:lstStyle/>
          <a:p>
            <a:r>
              <a:rPr lang="pl-PL" dirty="0"/>
              <a:t>Architektura</a:t>
            </a:r>
          </a:p>
        </p:txBody>
      </p:sp>
      <p:pic>
        <p:nvPicPr>
          <p:cNvPr id="6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BDD0BFC-4C7A-4E76-8D7D-E27748770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1839" y="1507769"/>
            <a:ext cx="5834819" cy="325026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7AF8B9-3D50-4329-9F5D-9E132EFB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8" y="1503255"/>
            <a:ext cx="4412855" cy="21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78790"/>
          </a:xfrm>
        </p:spPr>
        <p:txBody>
          <a:bodyPr/>
          <a:lstStyle/>
          <a:p>
            <a:r>
              <a:rPr lang="pl-PL" dirty="0"/>
              <a:t>DAG</a:t>
            </a:r>
          </a:p>
        </p:txBody>
      </p:sp>
      <p:pic>
        <p:nvPicPr>
          <p:cNvPr id="5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AE98575-FAED-4656-8C04-9D07FFF62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3647" y="1691809"/>
            <a:ext cx="9218147" cy="4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78790"/>
          </a:xfrm>
        </p:spPr>
        <p:txBody>
          <a:bodyPr/>
          <a:lstStyle/>
          <a:p>
            <a:r>
              <a:rPr lang="pl-PL" dirty="0"/>
              <a:t>DAG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9C5A2-1BC7-4C23-9760-BBA4D880FD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719" y="1422736"/>
            <a:ext cx="8858897" cy="46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78790"/>
          </a:xfrm>
        </p:spPr>
        <p:txBody>
          <a:bodyPr/>
          <a:lstStyle/>
          <a:p>
            <a:r>
              <a:rPr lang="pl-PL" dirty="0"/>
              <a:t>DAG</a:t>
            </a:r>
          </a:p>
        </p:txBody>
      </p:sp>
      <p:pic>
        <p:nvPicPr>
          <p:cNvPr id="5" name="Picture 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FD6A1A42-D2A5-4E2C-87ED-B6A76F26A5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9878" y="1852753"/>
            <a:ext cx="8178889" cy="40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pl-PL" dirty="0"/>
              <a:t>Architektura platformy Apache Spark</a:t>
            </a:r>
          </a:p>
          <a:p>
            <a:pPr marL="223520" indent="-223520"/>
            <a:r>
              <a:rPr lang="pl-PL" dirty="0"/>
              <a:t>Spark </a:t>
            </a:r>
            <a:r>
              <a:rPr lang="pl-PL" dirty="0" err="1"/>
              <a:t>Core</a:t>
            </a:r>
            <a:r>
              <a:rPr lang="pl-PL" dirty="0"/>
              <a:t> (RDD)</a:t>
            </a:r>
          </a:p>
          <a:p>
            <a:pPr marL="223520" indent="-223520"/>
            <a:r>
              <a:rPr lang="pl-PL" dirty="0"/>
              <a:t>Spark SQL (</a:t>
            </a:r>
            <a:r>
              <a:rPr lang="pl-PL" dirty="0" err="1"/>
              <a:t>DataFrames</a:t>
            </a:r>
            <a:r>
              <a:rPr lang="pl-PL" dirty="0"/>
              <a:t> &amp; </a:t>
            </a:r>
            <a:r>
              <a:rPr lang="pl-PL" dirty="0" err="1"/>
              <a:t>DataSets</a:t>
            </a:r>
            <a:r>
              <a:rPr lang="pl-PL" dirty="0"/>
              <a:t>)</a:t>
            </a:r>
          </a:p>
          <a:p>
            <a:pPr marL="223520" indent="-223520"/>
            <a:r>
              <a:rPr lang="pl-PL" dirty="0"/>
              <a:t>Spark Streaming</a:t>
            </a:r>
          </a:p>
          <a:p>
            <a:pPr marL="223520" indent="-223520"/>
            <a:r>
              <a:rPr lang="pl-PL" dirty="0"/>
              <a:t>Spark Machine Learning Library (</a:t>
            </a:r>
            <a:r>
              <a:rPr lang="pl-PL" dirty="0" err="1"/>
              <a:t>MLlib</a:t>
            </a:r>
            <a:r>
              <a:rPr lang="pl-PL" dirty="0"/>
              <a:t>)</a:t>
            </a:r>
          </a:p>
          <a:p>
            <a:pPr marL="223520" indent="-223520"/>
            <a:endParaRPr lang="pl-PL" dirty="0"/>
          </a:p>
          <a:p>
            <a:pPr marL="223520" indent="-2235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Platforma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5075" y="1905001"/>
            <a:ext cx="9462997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pl-PL" dirty="0"/>
              <a:t>Open Source</a:t>
            </a:r>
            <a:endParaRPr lang="en-US" dirty="0"/>
          </a:p>
          <a:p>
            <a:pPr marL="223520" indent="-223520"/>
            <a:r>
              <a:rPr lang="pl-PL" dirty="0"/>
              <a:t>Zintegrowana platforma</a:t>
            </a:r>
          </a:p>
          <a:p>
            <a:pPr marL="223520" indent="-223520"/>
            <a:r>
              <a:rPr lang="en-US" err="1"/>
              <a:t>Rozwijana</a:t>
            </a:r>
            <a:r>
              <a:rPr lang="en-US" dirty="0"/>
              <a:t> </a:t>
            </a:r>
            <a:r>
              <a:rPr lang="en-US" err="1"/>
              <a:t>przez</a:t>
            </a:r>
            <a:r>
              <a:rPr lang="en-US" dirty="0"/>
              <a:t> Apache Foundation, UC Berkeley, </a:t>
            </a:r>
            <a:r>
              <a:rPr lang="en-US" dirty="0" err="1"/>
              <a:t>DataBricks</a:t>
            </a:r>
            <a:endParaRPr lang="pl-PL" dirty="0" err="1"/>
          </a:p>
          <a:p>
            <a:pPr lvl="1"/>
            <a:r>
              <a:rPr lang="pl-PL" dirty="0"/>
              <a:t>http://spark.apache.org</a:t>
            </a:r>
            <a:endParaRPr lang="en-US" dirty="0"/>
          </a:p>
          <a:p>
            <a:pPr marL="223520" indent="-223520"/>
            <a:r>
              <a:rPr lang="en-US" dirty="0" err="1"/>
              <a:t>Początek</a:t>
            </a:r>
            <a:r>
              <a:rPr lang="en-US" dirty="0"/>
              <a:t> w 2009, </a:t>
            </a:r>
            <a:r>
              <a:rPr lang="en-US" dirty="0" err="1"/>
              <a:t>publicznie</a:t>
            </a:r>
            <a:r>
              <a:rPr lang="en-US" dirty="0"/>
              <a:t> 2013</a:t>
            </a:r>
            <a:endParaRPr lang="pl-PL" dirty="0"/>
          </a:p>
          <a:p>
            <a:pPr marL="223520" indent="-223520"/>
            <a:r>
              <a:rPr lang="pl-PL" dirty="0"/>
              <a:t>Przetwarzanie w modelu DAG (Direct </a:t>
            </a:r>
            <a:r>
              <a:rPr lang="pl-PL" dirty="0" err="1"/>
              <a:t>Acyclic</a:t>
            </a:r>
            <a:r>
              <a:rPr lang="pl-PL" dirty="0"/>
              <a:t> </a:t>
            </a:r>
            <a:r>
              <a:rPr lang="pl-PL" dirty="0" err="1"/>
              <a:t>Graph</a:t>
            </a:r>
            <a:r>
              <a:rPr lang="pl-PL" dirty="0"/>
              <a:t>)</a:t>
            </a:r>
          </a:p>
          <a:p>
            <a:pPr marL="223520" indent="-223520"/>
            <a:r>
              <a:rPr lang="pl-PL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3300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78790"/>
          </a:xfrm>
        </p:spPr>
        <p:txBody>
          <a:bodyPr/>
          <a:lstStyle/>
          <a:p>
            <a:r>
              <a:rPr lang="pl-PL" dirty="0"/>
              <a:t>Architektura Apache Spark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8481E1-9DE5-4C17-AFDA-6ED8F223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34" y="1401136"/>
            <a:ext cx="8990422" cy="49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8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3146"/>
          </a:xfrm>
        </p:spPr>
        <p:txBody>
          <a:bodyPr/>
          <a:lstStyle/>
          <a:p>
            <a:r>
              <a:rPr lang="pl-PL" dirty="0"/>
              <a:t>Apache Spark vs </a:t>
            </a:r>
            <a:r>
              <a:rPr lang="pl-PL" dirty="0" err="1"/>
              <a:t>Hadoop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6F988A-C716-4FAD-8F60-4BC3CAFE1908}"/>
              </a:ext>
            </a:extLst>
          </p:cNvPr>
          <p:cNvSpPr txBox="1">
            <a:spLocks/>
          </p:cNvSpPr>
          <p:nvPr/>
        </p:nvSpPr>
        <p:spPr>
          <a:xfrm>
            <a:off x="863491" y="1628715"/>
            <a:ext cx="8862472" cy="4517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indent="-223520"/>
            <a:r>
              <a:rPr lang="pl-PL" dirty="0"/>
              <a:t>Framework</a:t>
            </a:r>
            <a:endParaRPr lang="en-US"/>
          </a:p>
          <a:p>
            <a:pPr lvl="1"/>
            <a:r>
              <a:rPr lang="pl-PL" dirty="0"/>
              <a:t>Pojedyncza platforma vs zestaw różnych komponentów</a:t>
            </a:r>
          </a:p>
          <a:p>
            <a:pPr marL="223520" indent="-223520"/>
            <a:r>
              <a:rPr lang="pl-PL" dirty="0"/>
              <a:t>Szybkość </a:t>
            </a:r>
          </a:p>
          <a:p>
            <a:pPr lvl="1"/>
            <a:r>
              <a:rPr lang="pl-PL" dirty="0"/>
              <a:t>Spark 100x szybszy w pamięci oraz 10x szybszy na dysku</a:t>
            </a:r>
          </a:p>
          <a:p>
            <a:pPr lvl="1"/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vs ~ </a:t>
            </a:r>
            <a:r>
              <a:rPr lang="pl-PL" dirty="0" err="1"/>
              <a:t>RealTime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 / </a:t>
            </a:r>
            <a:r>
              <a:rPr lang="pl-PL" dirty="0" err="1"/>
              <a:t>Iterative</a:t>
            </a:r>
            <a:r>
              <a:rPr lang="pl-PL" dirty="0"/>
              <a:t> </a:t>
            </a:r>
            <a:r>
              <a:rPr lang="pl-PL" dirty="0" err="1"/>
              <a:t>processing</a:t>
            </a:r>
          </a:p>
          <a:p>
            <a:pPr marL="223520" indent="-223520"/>
            <a:r>
              <a:rPr lang="pl-PL" dirty="0"/>
              <a:t>Model DAG vs </a:t>
            </a:r>
            <a:r>
              <a:rPr lang="pl-PL" dirty="0" err="1"/>
              <a:t>MapReduce</a:t>
            </a:r>
          </a:p>
          <a:p>
            <a:pPr marL="223520" indent="-223520"/>
            <a:r>
              <a:rPr lang="pl-PL" dirty="0"/>
              <a:t>Łatwość użycia? Koszt?</a:t>
            </a:r>
          </a:p>
          <a:p>
            <a:pPr marL="223520" indent="-223520"/>
            <a:r>
              <a:rPr lang="pl-PL" dirty="0"/>
              <a:t>Odporność na błędy?</a:t>
            </a:r>
          </a:p>
          <a:p>
            <a:pPr marL="223520" indent="-223520"/>
            <a:r>
              <a:rPr lang="pl-PL" dirty="0"/>
              <a:t>Security (</a:t>
            </a:r>
            <a:r>
              <a:rPr lang="pl-PL" dirty="0" err="1"/>
              <a:t>Kerberos</a:t>
            </a:r>
            <a:r>
              <a:rPr lang="pl-PL" dirty="0"/>
              <a:t> vs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secret</a:t>
            </a:r>
            <a:r>
              <a:rPr lang="pl-PL" dirty="0"/>
              <a:t>, ACL na HDFS)</a:t>
            </a:r>
          </a:p>
          <a:p>
            <a:pPr marL="223520" indent="-223520"/>
            <a:r>
              <a:rPr lang="pl-PL" dirty="0"/>
              <a:t>Wsparcie SQL?</a:t>
            </a:r>
          </a:p>
          <a:p>
            <a:pPr marL="223520" indent="-223520"/>
            <a:r>
              <a:rPr lang="pl-PL" dirty="0"/>
              <a:t>Dane przechowywane w HDFS, S3, RDBMS, </a:t>
            </a:r>
            <a:r>
              <a:rPr lang="pl-PL" err="1"/>
              <a:t>HBase</a:t>
            </a:r>
            <a:r>
              <a:rPr lang="pl-PL" dirty="0"/>
              <a:t>, </a:t>
            </a:r>
            <a:r>
              <a:rPr lang="pl-PL" err="1"/>
              <a:t>Cassandra</a:t>
            </a:r>
            <a:r>
              <a:rPr lang="pl-PL" dirty="0"/>
              <a:t>, ...</a:t>
            </a:r>
          </a:p>
          <a:p>
            <a:pPr marL="223520" indent="-223520"/>
            <a:endParaRPr lang="pl-PL" dirty="0"/>
          </a:p>
          <a:p>
            <a:pPr marL="223520" indent="-223520"/>
            <a:endParaRPr lang="pl-PL" dirty="0"/>
          </a:p>
          <a:p>
            <a:pPr marL="223520" indent="-223520"/>
            <a:endParaRPr lang="pl-P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B45D5-3799-4E28-B608-9376022B833C}"/>
              </a:ext>
            </a:extLst>
          </p:cNvPr>
          <p:cNvSpPr txBox="1"/>
          <p:nvPr/>
        </p:nvSpPr>
        <p:spPr>
          <a:xfrm>
            <a:off x="4722812" y="320040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>
              <a:buChar char="•"/>
            </a:pPr>
            <a:r>
              <a:rPr lang="en-US">
                <a:solidFill>
                  <a:srgbClr val="333333"/>
                </a:solidFill>
                <a:latin typeface="Source Sans Pro"/>
                <a:ea typeface="Source Sans Pro"/>
              </a:rPr>
              <a:t>not an official sort benchmark record</a:t>
            </a:r>
          </a:p>
        </p:txBody>
      </p:sp>
      <p:pic>
        <p:nvPicPr>
          <p:cNvPr id="15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7B316-3768-45CE-95B4-1AFE25F5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253" y="1401187"/>
            <a:ext cx="3535690" cy="24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3146"/>
          </a:xfrm>
        </p:spPr>
        <p:txBody>
          <a:bodyPr/>
          <a:lstStyle/>
          <a:p>
            <a:r>
              <a:rPr lang="pl-PL" dirty="0"/>
              <a:t>Apache Spark vs </a:t>
            </a:r>
            <a:r>
              <a:rPr lang="pl-PL" dirty="0" err="1"/>
              <a:t>MapReduce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AE10BE-53B8-446F-8DF9-A83523868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09930"/>
              </p:ext>
            </p:extLst>
          </p:nvPr>
        </p:nvGraphicFramePr>
        <p:xfrm>
          <a:off x="1511972" y="1697064"/>
          <a:ext cx="9179504" cy="366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76">
                  <a:extLst>
                    <a:ext uri="{9D8B030D-6E8A-4147-A177-3AD203B41FA5}">
                      <a16:colId xmlns:a16="http://schemas.microsoft.com/office/drawing/2014/main" val="1387001777"/>
                    </a:ext>
                  </a:extLst>
                </a:gridCol>
                <a:gridCol w="2701234">
                  <a:extLst>
                    <a:ext uri="{9D8B030D-6E8A-4147-A177-3AD203B41FA5}">
                      <a16:colId xmlns:a16="http://schemas.microsoft.com/office/drawing/2014/main" val="3769629468"/>
                    </a:ext>
                  </a:extLst>
                </a:gridCol>
                <a:gridCol w="2203897">
                  <a:extLst>
                    <a:ext uri="{9D8B030D-6E8A-4147-A177-3AD203B41FA5}">
                      <a16:colId xmlns:a16="http://schemas.microsoft.com/office/drawing/2014/main" val="3558186292"/>
                    </a:ext>
                  </a:extLst>
                </a:gridCol>
                <a:gridCol w="2203897">
                  <a:extLst>
                    <a:ext uri="{9D8B030D-6E8A-4147-A177-3AD203B41FA5}">
                      <a16:colId xmlns:a16="http://schemas.microsoft.com/office/drawing/2014/main" val="3774517973"/>
                    </a:ext>
                  </a:extLst>
                </a:gridCol>
              </a:tblGrid>
              <a:tr h="370506">
                <a:tc>
                  <a:txBody>
                    <a:bodyPr/>
                    <a:lstStyle/>
                    <a:p>
                      <a:pPr algn="l" fontAlgn="b"/>
                      <a:endParaRPr lang="en-US">
                        <a:effectLst/>
                      </a:endParaRPr>
                    </a:p>
                  </a:txBody>
                  <a:tcPr marL="76200" marR="762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MapReduce on Hadoop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anchor="b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Spark 100 TB</a:t>
                      </a:r>
                      <a:endParaRPr lang="en-US" sz="1800" b="1" i="0" u="none" strike="noStrike" noProof="0" dirty="0">
                        <a:latin typeface="Corbel"/>
                      </a:endParaRPr>
                    </a:p>
                  </a:txBody>
                  <a:tcPr marL="76200" marR="76200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orbel"/>
                        </a:rPr>
                        <a:t>Spark 1 PB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41061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Data Size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102.5 TB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100 TB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1000 TB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54742040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Elapsed Time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72 mins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23 mins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234 mins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325798864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# Nodes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2100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206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190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164617979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# Cores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50400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6592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6080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373228442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# Reducers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10,000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29,000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250,000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182706851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Rate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1.42 TB/min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4.27 TB/min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4.27 TB/min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285847029"/>
                  </a:ext>
                </a:extLst>
              </a:tr>
              <a:tr h="37580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Rate/node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0.67 GB/min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20.7 GB/min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22.5 GB/min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93165487"/>
                  </a:ext>
                </a:extLst>
              </a:tr>
              <a:tr h="66319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Environment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dedicated data center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EC2 (i2.8xlarge)</a:t>
                      </a: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EC2 (i2.8xlarge)</a:t>
                      </a: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857204564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5917EE53-315E-4109-A5FF-C1CA89A742F5}"/>
              </a:ext>
            </a:extLst>
          </p:cNvPr>
          <p:cNvSpPr txBox="1"/>
          <p:nvPr/>
        </p:nvSpPr>
        <p:spPr>
          <a:xfrm>
            <a:off x="1524409" y="5757620"/>
            <a:ext cx="795369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Źródło: https://databricks.com/blog/2014/10/10/spark-petabyte-sort.html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125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53146"/>
          </a:xfrm>
        </p:spPr>
        <p:txBody>
          <a:bodyPr/>
          <a:lstStyle/>
          <a:p>
            <a:r>
              <a:rPr lang="pl-PL" dirty="0"/>
              <a:t>Apache Spark vs </a:t>
            </a:r>
            <a:r>
              <a:rPr lang="pl-PL" dirty="0" err="1"/>
              <a:t>MapReduce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C5A077D-F2CA-40D4-A330-4B58F2C7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88" y="2612771"/>
            <a:ext cx="4012542" cy="1806814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C17018-6023-4B8F-A647-DE9BE58C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8" y="1842463"/>
            <a:ext cx="5733865" cy="31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Spark </a:t>
            </a:r>
            <a:r>
              <a:rPr lang="pl-PL" dirty="0" err="1"/>
              <a:t>Core</a:t>
            </a:r>
            <a:endParaRPr lang="en-US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RDZEŃ PLATFORMY</a:t>
            </a:r>
          </a:p>
        </p:txBody>
      </p:sp>
    </p:spTree>
    <p:extLst>
      <p:ext uri="{BB962C8B-B14F-4D97-AF65-F5344CB8AC3E}">
        <p14:creationId xmlns:p14="http://schemas.microsoft.com/office/powerpoint/2010/main" val="36810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242</TotalTime>
  <Words>242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Digital Blue Tunnel 16x9</vt:lpstr>
      <vt:lpstr>Analiza dużych zbiorów danych</vt:lpstr>
      <vt:lpstr>Tematy</vt:lpstr>
      <vt:lpstr>Apache Spark</vt:lpstr>
      <vt:lpstr>Cechy Apache Spark</vt:lpstr>
      <vt:lpstr>Architektura Apache Spark</vt:lpstr>
      <vt:lpstr>Apache Spark vs Hadoop</vt:lpstr>
      <vt:lpstr>Apache Spark vs MapReduce</vt:lpstr>
      <vt:lpstr>Apache Spark vs MapReduce</vt:lpstr>
      <vt:lpstr>Spark Core</vt:lpstr>
      <vt:lpstr>Właściwości Spark Core</vt:lpstr>
      <vt:lpstr>Architektura</vt:lpstr>
      <vt:lpstr>DAG</vt:lpstr>
      <vt:lpstr>DAG</vt:lpstr>
      <vt:lpstr>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dużych zbiorów danych</dc:title>
  <dc:creator>Pawel Adamsky</dc:creator>
  <cp:lastModifiedBy>Pawel Procaj</cp:lastModifiedBy>
  <cp:revision>1038</cp:revision>
  <dcterms:created xsi:type="dcterms:W3CDTF">2019-02-20T20:11:14Z</dcterms:created>
  <dcterms:modified xsi:type="dcterms:W3CDTF">2019-03-02T05:51:03Z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