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0CA0-2EC7-B77A-2384-9B1E1D66C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9E92E-FE51-693A-DAAE-41DA894F6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0B8A-7298-BC21-61CF-00FE86A7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70116-A7FB-182E-E821-66D0EAE6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272B-1053-BE55-3958-43AAF182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802F-E52F-B008-57A5-87C4E187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CF8F7-9327-BF98-C8A9-ED3B5C32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2FA7-CDFC-BAF9-8734-239ACFBE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5F2B-2DC2-891F-A447-6AB2FC0A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D75C-7740-1947-6B74-0C297DA6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3BD30-C48D-1B44-4A88-6D069E18F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76A0A-CB3E-071D-FBCF-93A2E808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DA84-DFEC-1FAF-F1DB-FE7EE5A2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1E95-EFCC-2E3F-0BF9-327FF63C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C93D-1250-39CC-C4C9-23ABF5EE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9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2A9B-3AEE-D262-AAB1-0C354DFF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ED3E-9CC4-C8E5-852D-393F716E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37424-4D9B-9C9B-E633-707FC347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5D28-6B59-F6CC-C46F-B6FDC175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6625-2C58-570A-C690-B8178D6D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4F36-D012-448F-60D7-EB94081C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CF2E-0793-4A5E-CF3E-AE9252F8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9445-B974-A13C-B672-AB2EA68D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FEF0-DF94-B74A-1880-246D238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F5A5-5B62-5015-4726-0A7DD8B8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DBDE-8095-DC96-8FE9-AF2EBAF5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AFFF-21AF-40A4-6993-55625E150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FF2F8-7319-2A09-1CD6-F393E772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5253D-F058-8EF3-944E-0317AAE6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56ECE-1BE2-DDF4-7F0C-6E2D66D9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A4990-9EFA-3AE3-F61D-375E173F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806B-0B89-B6BC-D26F-BF460C08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7752-A986-6D0A-18E0-4F505539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6030A-E36F-D5A5-F737-F72C46E1D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CF9B-1462-DFDE-EEAF-D9A6D4837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AB38C-CDED-4310-5662-A56EFA40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EE73B-8F1F-5D32-EAA9-AEEA12EC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0AB0B-F5D3-F8A3-3FEC-5A7ABCDA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2A00D-19BE-4C49-A907-E678F65B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C85F-6E21-C6DC-2D00-D8801BD3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3DF75-759F-8417-19CE-8279372F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E293C-2792-BEE4-8987-29B36C1C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33077-1914-4C10-7638-151D75D2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BF4BB-D069-DB92-D14A-5C554AD0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E6395-D566-F884-73D5-78E59FF9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CCDE0-ACC8-7AB8-1341-4A728ED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D5C4-1FBB-BF04-258C-1E7F2210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3C53-9D1E-F4F7-3093-22144212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9DBD3-35C9-061D-0EC8-9E3FD2E8C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2DD15-08CA-EE6E-7183-3FCAE41B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C76DC-28F1-FF58-A35F-8D6C5C78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4BD3A-9002-CEEC-CBC3-0B357702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6BF0-5ED6-4F47-B99E-A7E26F42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7D412-A622-D730-0EFB-612E518E2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3AAC-6B0A-461B-4155-544BDF2A3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04EC-009B-01E3-63AA-7907D8D8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2D33F-50D4-8945-776A-EBC37182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E9218-B7AD-A530-6FBB-E9B2461E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4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53132-5F8D-37A9-460D-F8E2F9F7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B5C46-93C3-6977-FE4D-6EFBFBEB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3C7B-188D-EB9D-8FE3-740007F81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B56DF-A4BC-41A0-B368-64A2C9828064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DFA3-ACE5-B4C1-CBEA-7006C529F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D2C2-FCA1-3607-83E3-74533B98A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2FE9E-93FA-4EC0-94B0-952CFC1C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4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4E4B-7542-08FB-1144-4E6C8B61C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Childcare Prices Across the U.S.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54B03D-9531-F761-C725-2AD03BCCEF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43048" y="4070333"/>
            <a:ext cx="4705904" cy="7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1800" b="1" i="0" u="none" strike="noStrike" dirty="0">
                <a:effectLst/>
                <a:latin typeface="inherit"/>
              </a:rPr>
              <a:t>DSC640-T301 Data Presentation &amp; Visualization</a:t>
            </a:r>
          </a:p>
          <a:p>
            <a:r>
              <a:rPr lang="it-IT" sz="1800" b="1" dirty="0">
                <a:latin typeface="inherit"/>
              </a:rPr>
              <a:t>Joseph Damico</a:t>
            </a:r>
            <a:endParaRPr lang="it-IT" sz="1800" b="1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61371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2D9-3941-81BA-40B4-92F9FD64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understanding childcare prices in economic policymaking.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3F7C-B739-802A-75AF-F147859E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of Living Index serves as a critical tool for assessing economic wellbeing. Understanding childcare prices is essential for policymakers as these costs directly impact family budgets and economic stability.</a:t>
            </a:r>
          </a:p>
          <a:p>
            <a:endParaRPr lang="en-US" dirty="0"/>
          </a:p>
          <a:p>
            <a:r>
              <a:rPr lang="en-US" dirty="0"/>
              <a:t>This analysis is based on the National Database of Childcare Prices, encompassing data from various states over multiple years. </a:t>
            </a:r>
          </a:p>
        </p:txBody>
      </p:sp>
    </p:spTree>
    <p:extLst>
      <p:ext uri="{BB962C8B-B14F-4D97-AF65-F5344CB8AC3E}">
        <p14:creationId xmlns:p14="http://schemas.microsoft.com/office/powerpoint/2010/main" val="2457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A5B7-5987-1CF6-AF6E-DD9A408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D362-4FF3-B688-5210-2309EC89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UNR_16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stands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"Urban Non-Relative Childcare Cost in 2016."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represents the average cost of childcare in urban areas for non-relative care (like babysitters or family daycare) in the year 2016.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FUNR_16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refers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"Family and Relative Non-Relative Childcare Cost in 2016."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indicates the average cost of childcare provided by family members or relatives in urban settings during the year 2016.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MUNR_16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signifies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"Mixed Non-Relative Childcare Cost in 2016."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This term often encompasses a combination of different types of childcare arrangements, potentially including both formal and informal care providers, in urban settings for the year 2016.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0E34-6B1A-2500-72A6-199A6F6B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52" y="597127"/>
            <a:ext cx="3932237" cy="1600200"/>
          </a:xfrm>
        </p:spPr>
        <p:txBody>
          <a:bodyPr/>
          <a:lstStyle/>
          <a:p>
            <a:r>
              <a:rPr lang="en-US" dirty="0"/>
              <a:t>Bar Chart of Average Food Costs by State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E857561-C70E-FB8B-77E1-0407C1417F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1" r="157"/>
          <a:stretch/>
        </p:blipFill>
        <p:spPr>
          <a:xfrm>
            <a:off x="4090889" y="457201"/>
            <a:ext cx="8101111" cy="580367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AED5D-3B50-7049-AC4D-A38C362C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53" y="2449286"/>
            <a:ext cx="3932237" cy="3811588"/>
          </a:xfrm>
        </p:spPr>
        <p:txBody>
          <a:bodyPr/>
          <a:lstStyle/>
          <a:p>
            <a:r>
              <a:rPr lang="en-US" dirty="0"/>
              <a:t>Key findings reveal significant variability in childcare costs across states, with urban areas often experiencing higher prices. This variability is essential for understanding the financial pressures on families.</a:t>
            </a:r>
          </a:p>
        </p:txBody>
      </p:sp>
    </p:spTree>
    <p:extLst>
      <p:ext uri="{BB962C8B-B14F-4D97-AF65-F5344CB8AC3E}">
        <p14:creationId xmlns:p14="http://schemas.microsoft.com/office/powerpoint/2010/main" val="13442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1088-9904-16DB-DAB1-710131D6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costs in Illinois.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0D33AE9-D91D-1E5A-2FC1-6B06743439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6" r="-52"/>
          <a:stretch/>
        </p:blipFill>
        <p:spPr>
          <a:xfrm>
            <a:off x="4954555" y="875457"/>
            <a:ext cx="6727404" cy="531201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C4C97-632A-1CA0-45A9-F9024AE3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line chart illustrates how average childcare costs have evolved over time in Illinois, revealing trends that can inform future economic policy decisions.</a:t>
            </a:r>
          </a:p>
          <a:p>
            <a:endParaRPr lang="en-US" dirty="0"/>
          </a:p>
          <a:p>
            <a:r>
              <a:rPr lang="en-US" dirty="0"/>
              <a:t>(Might change, not sure if one state is a good representation right now)</a:t>
            </a:r>
          </a:p>
        </p:txBody>
      </p:sp>
    </p:spTree>
    <p:extLst>
      <p:ext uri="{BB962C8B-B14F-4D97-AF65-F5344CB8AC3E}">
        <p14:creationId xmlns:p14="http://schemas.microsoft.com/office/powerpoint/2010/main" val="42098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0C20-14E9-98CD-F123-6839AEEC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EAB1-596B-E131-8CEF-E775C128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Single-parent households face unique financial challenges, and this pie chart highlights the demographic breakdown, showcasing the need for targeted economic support.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A02534-85A3-B852-3770-EDE5FF42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831" y="987425"/>
            <a:ext cx="520491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5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298-F02F-515A-D0C1-0449D6F1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Childcare Costs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8EEDE-F055-7EE0-54E6-6C7C6A488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005" y="1257300"/>
            <a:ext cx="7237995" cy="44903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DFD6C-2E38-D1B7-CBD8-1CD14929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slide presents a stacked bar chart that compares the average childcare costs across different states, categorized by three types of childcare expenses.</a:t>
            </a:r>
          </a:p>
        </p:txBody>
      </p:sp>
    </p:spTree>
    <p:extLst>
      <p:ext uri="{BB962C8B-B14F-4D97-AF65-F5344CB8AC3E}">
        <p14:creationId xmlns:p14="http://schemas.microsoft.com/office/powerpoint/2010/main" val="127424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CACC-0B09-811A-E2D8-9B215BC8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Implications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C3F5-649E-EC16-A9FE-30FFE044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this analysis highlights the critical role that childcare prices play in family budgets. Understanding these dynamics is essential for developing effective economic policies that support families in need.</a:t>
            </a:r>
          </a:p>
          <a:p>
            <a:endParaRPr lang="en-US" dirty="0"/>
          </a:p>
          <a:p>
            <a:r>
              <a:rPr lang="en-US" dirty="0"/>
              <a:t>(Need more focused call to action </a:t>
            </a:r>
            <a:r>
              <a:rPr lang="en-US"/>
              <a:t>throughout 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4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inherit</vt:lpstr>
      <vt:lpstr>Symbol</vt:lpstr>
      <vt:lpstr>Office Theme</vt:lpstr>
      <vt:lpstr>Analyzing Childcare Prices Across the U.S.</vt:lpstr>
      <vt:lpstr>Importance of understanding childcare prices in economic policymaking.</vt:lpstr>
      <vt:lpstr>Chosen Data</vt:lpstr>
      <vt:lpstr>Bar Chart of Average Food Costs by State</vt:lpstr>
      <vt:lpstr>Average costs in Illinois.</vt:lpstr>
      <vt:lpstr>Demographic Analysis</vt:lpstr>
      <vt:lpstr>Average Childcare Costs by State</vt:lpstr>
      <vt:lpstr>Overall Implications of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Damico</dc:creator>
  <cp:lastModifiedBy>Joseph Damico</cp:lastModifiedBy>
  <cp:revision>2</cp:revision>
  <dcterms:created xsi:type="dcterms:W3CDTF">2024-10-09T03:58:40Z</dcterms:created>
  <dcterms:modified xsi:type="dcterms:W3CDTF">2024-10-09T04:36:02Z</dcterms:modified>
</cp:coreProperties>
</file>