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4B14-8098-EA62-9039-C1C411B361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E90F2F-449A-C253-52B1-FB6B09771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084781-6450-C0A4-61E2-E037D9A40FB4}"/>
              </a:ext>
            </a:extLst>
          </p:cNvPr>
          <p:cNvSpPr>
            <a:spLocks noGrp="1"/>
          </p:cNvSpPr>
          <p:nvPr>
            <p:ph type="dt" sz="half" idx="10"/>
          </p:nvPr>
        </p:nvSpPr>
        <p:spPr/>
        <p:txBody>
          <a:bodyPr/>
          <a:lstStyle/>
          <a:p>
            <a:fld id="{4A86C05F-2AFD-4E6F-979F-833D2BFA8426}" type="datetimeFigureOut">
              <a:rPr lang="en-US" smtClean="0"/>
              <a:t>10/7/2024</a:t>
            </a:fld>
            <a:endParaRPr lang="en-US"/>
          </a:p>
        </p:txBody>
      </p:sp>
      <p:sp>
        <p:nvSpPr>
          <p:cNvPr id="5" name="Footer Placeholder 4">
            <a:extLst>
              <a:ext uri="{FF2B5EF4-FFF2-40B4-BE49-F238E27FC236}">
                <a16:creationId xmlns:a16="http://schemas.microsoft.com/office/drawing/2014/main" id="{B9C9FFD4-FABC-6CDA-BF6E-3C02E0976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DA3DB-5511-9702-C201-875B7D85B5CE}"/>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247989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98E5-10BA-DCDE-9ECC-26CEA5FCF8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03A80E-7CCB-4D8A-BD7B-3C9675D06F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31A56-C8A1-ACC7-3E99-7EA887910821}"/>
              </a:ext>
            </a:extLst>
          </p:cNvPr>
          <p:cNvSpPr>
            <a:spLocks noGrp="1"/>
          </p:cNvSpPr>
          <p:nvPr>
            <p:ph type="dt" sz="half" idx="10"/>
          </p:nvPr>
        </p:nvSpPr>
        <p:spPr/>
        <p:txBody>
          <a:bodyPr/>
          <a:lstStyle/>
          <a:p>
            <a:fld id="{4A86C05F-2AFD-4E6F-979F-833D2BFA8426}" type="datetimeFigureOut">
              <a:rPr lang="en-US" smtClean="0"/>
              <a:t>10/7/2024</a:t>
            </a:fld>
            <a:endParaRPr lang="en-US"/>
          </a:p>
        </p:txBody>
      </p:sp>
      <p:sp>
        <p:nvSpPr>
          <p:cNvPr id="5" name="Footer Placeholder 4">
            <a:extLst>
              <a:ext uri="{FF2B5EF4-FFF2-40B4-BE49-F238E27FC236}">
                <a16:creationId xmlns:a16="http://schemas.microsoft.com/office/drawing/2014/main" id="{1CDEC251-B8AA-2D78-9E85-88E32FA8D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70E04-03D5-EC7D-DDAD-DEA935378462}"/>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379829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3D375-9B24-F5B0-5B19-4DD46B2EAB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22A02B-B1F9-C7E4-6C9B-821B02B53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39401-925A-F562-A776-CC2B9C1C0C0C}"/>
              </a:ext>
            </a:extLst>
          </p:cNvPr>
          <p:cNvSpPr>
            <a:spLocks noGrp="1"/>
          </p:cNvSpPr>
          <p:nvPr>
            <p:ph type="dt" sz="half" idx="10"/>
          </p:nvPr>
        </p:nvSpPr>
        <p:spPr/>
        <p:txBody>
          <a:bodyPr/>
          <a:lstStyle/>
          <a:p>
            <a:fld id="{4A86C05F-2AFD-4E6F-979F-833D2BFA8426}" type="datetimeFigureOut">
              <a:rPr lang="en-US" smtClean="0"/>
              <a:t>10/7/2024</a:t>
            </a:fld>
            <a:endParaRPr lang="en-US"/>
          </a:p>
        </p:txBody>
      </p:sp>
      <p:sp>
        <p:nvSpPr>
          <p:cNvPr id="5" name="Footer Placeholder 4">
            <a:extLst>
              <a:ext uri="{FF2B5EF4-FFF2-40B4-BE49-F238E27FC236}">
                <a16:creationId xmlns:a16="http://schemas.microsoft.com/office/drawing/2014/main" id="{5358B418-60A1-A609-18EE-A652093EF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DBD36-CF1D-5841-8798-5F1CEA985869}"/>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89905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744D-7314-ED3B-9C48-4EC6E029B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FEF6A-7F5D-9B57-4796-DA3BAA2CF1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6984F-FD0D-F4D5-C79C-AE78ABD514DA}"/>
              </a:ext>
            </a:extLst>
          </p:cNvPr>
          <p:cNvSpPr>
            <a:spLocks noGrp="1"/>
          </p:cNvSpPr>
          <p:nvPr>
            <p:ph type="dt" sz="half" idx="10"/>
          </p:nvPr>
        </p:nvSpPr>
        <p:spPr/>
        <p:txBody>
          <a:bodyPr/>
          <a:lstStyle/>
          <a:p>
            <a:fld id="{4A86C05F-2AFD-4E6F-979F-833D2BFA8426}" type="datetimeFigureOut">
              <a:rPr lang="en-US" smtClean="0"/>
              <a:t>10/7/2024</a:t>
            </a:fld>
            <a:endParaRPr lang="en-US"/>
          </a:p>
        </p:txBody>
      </p:sp>
      <p:sp>
        <p:nvSpPr>
          <p:cNvPr id="5" name="Footer Placeholder 4">
            <a:extLst>
              <a:ext uri="{FF2B5EF4-FFF2-40B4-BE49-F238E27FC236}">
                <a16:creationId xmlns:a16="http://schemas.microsoft.com/office/drawing/2014/main" id="{27BFEC3E-3E49-CC67-F34A-1CBC169F9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30BDA-656C-B09C-2C0F-570B142418F2}"/>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335223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2D07-E044-FF99-538D-632C0E01EF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FFED7-5B28-E750-A33B-CF7BB8756B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0EA2A-DB92-5AD6-430E-5C455107BF69}"/>
              </a:ext>
            </a:extLst>
          </p:cNvPr>
          <p:cNvSpPr>
            <a:spLocks noGrp="1"/>
          </p:cNvSpPr>
          <p:nvPr>
            <p:ph type="dt" sz="half" idx="10"/>
          </p:nvPr>
        </p:nvSpPr>
        <p:spPr/>
        <p:txBody>
          <a:bodyPr/>
          <a:lstStyle/>
          <a:p>
            <a:fld id="{4A86C05F-2AFD-4E6F-979F-833D2BFA8426}" type="datetimeFigureOut">
              <a:rPr lang="en-US" smtClean="0"/>
              <a:t>10/7/2024</a:t>
            </a:fld>
            <a:endParaRPr lang="en-US"/>
          </a:p>
        </p:txBody>
      </p:sp>
      <p:sp>
        <p:nvSpPr>
          <p:cNvPr id="5" name="Footer Placeholder 4">
            <a:extLst>
              <a:ext uri="{FF2B5EF4-FFF2-40B4-BE49-F238E27FC236}">
                <a16:creationId xmlns:a16="http://schemas.microsoft.com/office/drawing/2014/main" id="{D2A153B3-2A28-3936-3F0E-C4D457C40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F992F-CC97-BA31-078A-89DCF02255AD}"/>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308754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9714-7A7C-42B4-BD82-B4933805C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BDA75C-62B1-DACA-9DA6-77BF6EBA61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6D0938-1EF8-A866-2A97-CA5B2C7AC6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5FFE1F-E6AA-93D4-9F91-9394753FA211}"/>
              </a:ext>
            </a:extLst>
          </p:cNvPr>
          <p:cNvSpPr>
            <a:spLocks noGrp="1"/>
          </p:cNvSpPr>
          <p:nvPr>
            <p:ph type="dt" sz="half" idx="10"/>
          </p:nvPr>
        </p:nvSpPr>
        <p:spPr/>
        <p:txBody>
          <a:bodyPr/>
          <a:lstStyle/>
          <a:p>
            <a:fld id="{4A86C05F-2AFD-4E6F-979F-833D2BFA8426}" type="datetimeFigureOut">
              <a:rPr lang="en-US" smtClean="0"/>
              <a:t>10/7/2024</a:t>
            </a:fld>
            <a:endParaRPr lang="en-US"/>
          </a:p>
        </p:txBody>
      </p:sp>
      <p:sp>
        <p:nvSpPr>
          <p:cNvPr id="6" name="Footer Placeholder 5">
            <a:extLst>
              <a:ext uri="{FF2B5EF4-FFF2-40B4-BE49-F238E27FC236}">
                <a16:creationId xmlns:a16="http://schemas.microsoft.com/office/drawing/2014/main" id="{994438F0-B8ED-3C49-5685-9F0F5204B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343D2-36E0-56E9-C925-7A6A72AD53DA}"/>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9624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95E8-7F12-7947-1F20-2581AB1A81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8985C3-AA41-0F33-57C5-053A731CA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6EB1B-A70A-F850-8FE5-841479C1D2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7ABACF-EE67-2569-6A99-FBB38D90A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A32B46-2625-6335-5125-896065F551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7758F0-9B68-2F50-9146-B7552D77A3B2}"/>
              </a:ext>
            </a:extLst>
          </p:cNvPr>
          <p:cNvSpPr>
            <a:spLocks noGrp="1"/>
          </p:cNvSpPr>
          <p:nvPr>
            <p:ph type="dt" sz="half" idx="10"/>
          </p:nvPr>
        </p:nvSpPr>
        <p:spPr/>
        <p:txBody>
          <a:bodyPr/>
          <a:lstStyle/>
          <a:p>
            <a:fld id="{4A86C05F-2AFD-4E6F-979F-833D2BFA8426}" type="datetimeFigureOut">
              <a:rPr lang="en-US" smtClean="0"/>
              <a:t>10/7/2024</a:t>
            </a:fld>
            <a:endParaRPr lang="en-US"/>
          </a:p>
        </p:txBody>
      </p:sp>
      <p:sp>
        <p:nvSpPr>
          <p:cNvPr id="8" name="Footer Placeholder 7">
            <a:extLst>
              <a:ext uri="{FF2B5EF4-FFF2-40B4-BE49-F238E27FC236}">
                <a16:creationId xmlns:a16="http://schemas.microsoft.com/office/drawing/2014/main" id="{1C212DF7-4626-1C19-0D08-C0295805A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53CEE-2CBF-3040-2EB7-436169382211}"/>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286787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7050-DB2F-33A6-4612-240823303A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DC32DE-B844-28CF-08E7-E079F40ACE6B}"/>
              </a:ext>
            </a:extLst>
          </p:cNvPr>
          <p:cNvSpPr>
            <a:spLocks noGrp="1"/>
          </p:cNvSpPr>
          <p:nvPr>
            <p:ph type="dt" sz="half" idx="10"/>
          </p:nvPr>
        </p:nvSpPr>
        <p:spPr/>
        <p:txBody>
          <a:bodyPr/>
          <a:lstStyle/>
          <a:p>
            <a:fld id="{4A86C05F-2AFD-4E6F-979F-833D2BFA8426}" type="datetimeFigureOut">
              <a:rPr lang="en-US" smtClean="0"/>
              <a:t>10/7/2024</a:t>
            </a:fld>
            <a:endParaRPr lang="en-US"/>
          </a:p>
        </p:txBody>
      </p:sp>
      <p:sp>
        <p:nvSpPr>
          <p:cNvPr id="4" name="Footer Placeholder 3">
            <a:extLst>
              <a:ext uri="{FF2B5EF4-FFF2-40B4-BE49-F238E27FC236}">
                <a16:creationId xmlns:a16="http://schemas.microsoft.com/office/drawing/2014/main" id="{852F018E-6FAE-EFA6-A652-5489F3E131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724BC-04C8-7CCD-C1AE-6CB3FC2D4623}"/>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345839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52532-2059-10B4-2A07-AE12F66DBD73}"/>
              </a:ext>
            </a:extLst>
          </p:cNvPr>
          <p:cNvSpPr>
            <a:spLocks noGrp="1"/>
          </p:cNvSpPr>
          <p:nvPr>
            <p:ph type="dt" sz="half" idx="10"/>
          </p:nvPr>
        </p:nvSpPr>
        <p:spPr/>
        <p:txBody>
          <a:bodyPr/>
          <a:lstStyle/>
          <a:p>
            <a:fld id="{4A86C05F-2AFD-4E6F-979F-833D2BFA8426}" type="datetimeFigureOut">
              <a:rPr lang="en-US" smtClean="0"/>
              <a:t>10/7/2024</a:t>
            </a:fld>
            <a:endParaRPr lang="en-US"/>
          </a:p>
        </p:txBody>
      </p:sp>
      <p:sp>
        <p:nvSpPr>
          <p:cNvPr id="3" name="Footer Placeholder 2">
            <a:extLst>
              <a:ext uri="{FF2B5EF4-FFF2-40B4-BE49-F238E27FC236}">
                <a16:creationId xmlns:a16="http://schemas.microsoft.com/office/drawing/2014/main" id="{5F39BCB7-CEFA-5C5E-C45D-9631AD369D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E1769D-F5B7-A02F-DF94-9CBD3DDC8C33}"/>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197309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A1057-36D6-A644-00FD-4E909B764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18E8F2-8517-DBEA-7C63-5F1DC570C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704B06-45E8-B45D-310C-4664C418B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A62B5-F3B2-75D6-142E-040CD3F78306}"/>
              </a:ext>
            </a:extLst>
          </p:cNvPr>
          <p:cNvSpPr>
            <a:spLocks noGrp="1"/>
          </p:cNvSpPr>
          <p:nvPr>
            <p:ph type="dt" sz="half" idx="10"/>
          </p:nvPr>
        </p:nvSpPr>
        <p:spPr/>
        <p:txBody>
          <a:bodyPr/>
          <a:lstStyle/>
          <a:p>
            <a:fld id="{4A86C05F-2AFD-4E6F-979F-833D2BFA8426}" type="datetimeFigureOut">
              <a:rPr lang="en-US" smtClean="0"/>
              <a:t>10/7/2024</a:t>
            </a:fld>
            <a:endParaRPr lang="en-US"/>
          </a:p>
        </p:txBody>
      </p:sp>
      <p:sp>
        <p:nvSpPr>
          <p:cNvPr id="6" name="Footer Placeholder 5">
            <a:extLst>
              <a:ext uri="{FF2B5EF4-FFF2-40B4-BE49-F238E27FC236}">
                <a16:creationId xmlns:a16="http://schemas.microsoft.com/office/drawing/2014/main" id="{028CD2DA-9275-3F2A-59B7-3F1B20C7B6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477B7-4186-3065-70BB-657954969EF8}"/>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195586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B16D-6CD9-5BFA-BB4B-12F19F6F9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F920E7-54A4-3B36-2203-FA33489F2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8A3F8F-F109-7DBC-8DD9-47EC591C9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F7130-7CD1-D9FA-1AC3-3188348C90C8}"/>
              </a:ext>
            </a:extLst>
          </p:cNvPr>
          <p:cNvSpPr>
            <a:spLocks noGrp="1"/>
          </p:cNvSpPr>
          <p:nvPr>
            <p:ph type="dt" sz="half" idx="10"/>
          </p:nvPr>
        </p:nvSpPr>
        <p:spPr/>
        <p:txBody>
          <a:bodyPr/>
          <a:lstStyle/>
          <a:p>
            <a:fld id="{4A86C05F-2AFD-4E6F-979F-833D2BFA8426}" type="datetimeFigureOut">
              <a:rPr lang="en-US" smtClean="0"/>
              <a:t>10/7/2024</a:t>
            </a:fld>
            <a:endParaRPr lang="en-US"/>
          </a:p>
        </p:txBody>
      </p:sp>
      <p:sp>
        <p:nvSpPr>
          <p:cNvPr id="6" name="Footer Placeholder 5">
            <a:extLst>
              <a:ext uri="{FF2B5EF4-FFF2-40B4-BE49-F238E27FC236}">
                <a16:creationId xmlns:a16="http://schemas.microsoft.com/office/drawing/2014/main" id="{4E6D7276-9E06-D878-5264-19E29235B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963DB-BBE6-D76A-7EDF-78DDF0C6B1AF}"/>
              </a:ext>
            </a:extLst>
          </p:cNvPr>
          <p:cNvSpPr>
            <a:spLocks noGrp="1"/>
          </p:cNvSpPr>
          <p:nvPr>
            <p:ph type="sldNum" sz="quarter" idx="12"/>
          </p:nvPr>
        </p:nvSpPr>
        <p:spPr/>
        <p:txBody>
          <a:bodyPr/>
          <a:lstStyle/>
          <a:p>
            <a:fld id="{1378844E-1925-40E5-BC44-A247A6141B78}" type="slidenum">
              <a:rPr lang="en-US" smtClean="0"/>
              <a:t>‹#›</a:t>
            </a:fld>
            <a:endParaRPr lang="en-US"/>
          </a:p>
        </p:txBody>
      </p:sp>
    </p:spTree>
    <p:extLst>
      <p:ext uri="{BB962C8B-B14F-4D97-AF65-F5344CB8AC3E}">
        <p14:creationId xmlns:p14="http://schemas.microsoft.com/office/powerpoint/2010/main" val="228926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A42E5-1984-8503-B7DC-6721DB690A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1E59AF-76C7-9284-798B-60B8E8729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5349C-CD13-7A93-FAF9-DEDF98040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86C05F-2AFD-4E6F-979F-833D2BFA8426}" type="datetimeFigureOut">
              <a:rPr lang="en-US" smtClean="0"/>
              <a:t>10/7/2024</a:t>
            </a:fld>
            <a:endParaRPr lang="en-US"/>
          </a:p>
        </p:txBody>
      </p:sp>
      <p:sp>
        <p:nvSpPr>
          <p:cNvPr id="5" name="Footer Placeholder 4">
            <a:extLst>
              <a:ext uri="{FF2B5EF4-FFF2-40B4-BE49-F238E27FC236}">
                <a16:creationId xmlns:a16="http://schemas.microsoft.com/office/drawing/2014/main" id="{11F6F217-4940-F706-3F54-B938CBC18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EFE897-6EA8-EB93-91E5-2177B76097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78844E-1925-40E5-BC44-A247A6141B78}" type="slidenum">
              <a:rPr lang="en-US" smtClean="0"/>
              <a:t>‹#›</a:t>
            </a:fld>
            <a:endParaRPr lang="en-US"/>
          </a:p>
        </p:txBody>
      </p:sp>
    </p:spTree>
    <p:extLst>
      <p:ext uri="{BB962C8B-B14F-4D97-AF65-F5344CB8AC3E}">
        <p14:creationId xmlns:p14="http://schemas.microsoft.com/office/powerpoint/2010/main" val="142412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Large car car park from above">
            <a:extLst>
              <a:ext uri="{FF2B5EF4-FFF2-40B4-BE49-F238E27FC236}">
                <a16:creationId xmlns:a16="http://schemas.microsoft.com/office/drawing/2014/main" id="{E35BD5E5-66A4-30C9-184A-65A345C8DF8E}"/>
              </a:ext>
            </a:extLst>
          </p:cNvPr>
          <p:cNvPicPr>
            <a:picLocks noChangeAspect="1"/>
          </p:cNvPicPr>
          <p:nvPr/>
        </p:nvPicPr>
        <p:blipFill>
          <a:blip r:embed="rId2"/>
          <a:srcRect t="10878" b="4536"/>
          <a:stretch/>
        </p:blipFill>
        <p:spPr>
          <a:xfrm>
            <a:off x="20" y="10"/>
            <a:ext cx="12191980" cy="6857990"/>
          </a:xfrm>
          <a:prstGeom prst="rect">
            <a:avLst/>
          </a:prstGeom>
        </p:spPr>
      </p:pic>
      <p:sp>
        <p:nvSpPr>
          <p:cNvPr id="45"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0C7F785E-E9A3-C4C2-28A5-A624D4A17D96}"/>
              </a:ext>
            </a:extLst>
          </p:cNvPr>
          <p:cNvSpPr>
            <a:spLocks noGrp="1"/>
          </p:cNvSpPr>
          <p:nvPr>
            <p:ph type="ctrTitle"/>
          </p:nvPr>
        </p:nvSpPr>
        <p:spPr>
          <a:xfrm>
            <a:off x="3325473" y="1924619"/>
            <a:ext cx="5541054" cy="1655378"/>
          </a:xfrm>
        </p:spPr>
        <p:txBody>
          <a:bodyPr>
            <a:normAutofit/>
          </a:bodyPr>
          <a:lstStyle/>
          <a:p>
            <a:r>
              <a:rPr lang="en-US" sz="4400"/>
              <a:t>Kia Thefts</a:t>
            </a:r>
          </a:p>
        </p:txBody>
      </p:sp>
      <p:sp>
        <p:nvSpPr>
          <p:cNvPr id="3" name="Subtitle 2">
            <a:extLst>
              <a:ext uri="{FF2B5EF4-FFF2-40B4-BE49-F238E27FC236}">
                <a16:creationId xmlns:a16="http://schemas.microsoft.com/office/drawing/2014/main" id="{D7271D63-E33A-DCF0-9C8A-55A3CB4942B1}"/>
              </a:ext>
            </a:extLst>
          </p:cNvPr>
          <p:cNvSpPr>
            <a:spLocks noGrp="1"/>
          </p:cNvSpPr>
          <p:nvPr>
            <p:ph type="subTitle" idx="1"/>
          </p:nvPr>
        </p:nvSpPr>
        <p:spPr>
          <a:xfrm>
            <a:off x="3880419" y="3668285"/>
            <a:ext cx="4431162" cy="1337967"/>
          </a:xfrm>
        </p:spPr>
        <p:txBody>
          <a:bodyPr>
            <a:normAutofit/>
          </a:bodyPr>
          <a:lstStyle/>
          <a:p>
            <a:r>
              <a:rPr lang="it-IT" b="1" i="0" u="none" strike="noStrike" dirty="0">
                <a:effectLst/>
                <a:latin typeface="inherit"/>
              </a:rPr>
              <a:t>DSC640-T301 Data Presentation &amp; Visualization</a:t>
            </a:r>
            <a:endParaRPr lang="it-IT" b="1" i="0" u="none" strike="noStrike">
              <a:effectLst/>
              <a:latin typeface="inherit"/>
            </a:endParaRPr>
          </a:p>
          <a:p>
            <a:r>
              <a:rPr lang="it-IT" b="1" dirty="0">
                <a:latin typeface="inherit"/>
              </a:rPr>
              <a:t>Joseph Damico</a:t>
            </a:r>
            <a:endParaRPr lang="it-IT" b="1" i="0">
              <a:effectLst/>
              <a:latin typeface="inherit"/>
            </a:endParaRPr>
          </a:p>
        </p:txBody>
      </p:sp>
    </p:spTree>
    <p:extLst>
      <p:ext uri="{BB962C8B-B14F-4D97-AF65-F5344CB8AC3E}">
        <p14:creationId xmlns:p14="http://schemas.microsoft.com/office/powerpoint/2010/main" val="62052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79E23D-2A3A-D380-8A8E-AE5694BF8F13}"/>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Protect our Cars</a:t>
            </a:r>
          </a:p>
        </p:txBody>
      </p:sp>
      <p:sp>
        <p:nvSpPr>
          <p:cNvPr id="3" name="Content Placeholder 2">
            <a:extLst>
              <a:ext uri="{FF2B5EF4-FFF2-40B4-BE49-F238E27FC236}">
                <a16:creationId xmlns:a16="http://schemas.microsoft.com/office/drawing/2014/main" id="{8C5BF7FE-CF2E-6D62-98CE-EBC51D453DA0}"/>
              </a:ext>
            </a:extLst>
          </p:cNvPr>
          <p:cNvSpPr>
            <a:spLocks noGrp="1"/>
          </p:cNvSpPr>
          <p:nvPr>
            <p:ph idx="1"/>
          </p:nvPr>
        </p:nvSpPr>
        <p:spPr>
          <a:xfrm>
            <a:off x="6503158" y="649480"/>
            <a:ext cx="4862447" cy="5546047"/>
          </a:xfrm>
        </p:spPr>
        <p:txBody>
          <a:bodyPr anchor="ctr">
            <a:normAutofit/>
          </a:bodyPr>
          <a:lstStyle/>
          <a:p>
            <a:pPr marL="0" indent="0">
              <a:buNone/>
            </a:pPr>
            <a:r>
              <a:rPr lang="en-US" sz="2000">
                <a:latin typeface="Calibri" panose="020F0502020204030204" pitchFamily="34" charset="0"/>
                <a:ea typeface="Calibri" panose="020F0502020204030204" pitchFamily="34" charset="0"/>
                <a:cs typeface="Calibri" panose="020F0502020204030204" pitchFamily="34" charset="0"/>
              </a:rPr>
              <a:t>It’s time to re-evaluate current security measures and innovate car design to protect against the next generation of theft techniques. By identifying key theft trends, we can work together to build more secure vehicles and safeguard our customers.</a:t>
            </a:r>
          </a:p>
        </p:txBody>
      </p:sp>
    </p:spTree>
    <p:extLst>
      <p:ext uri="{BB962C8B-B14F-4D97-AF65-F5344CB8AC3E}">
        <p14:creationId xmlns:p14="http://schemas.microsoft.com/office/powerpoint/2010/main" val="31768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9" name="Rectangle 2078">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80">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83" name="Picture 2082">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085" name="Rectangle 2084">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7" name="Rectangle 2086">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6597016" y="905011"/>
            <a:ext cx="4589328" cy="1889135"/>
          </a:xfrm>
        </p:spPr>
        <p:txBody>
          <a:bodyPr vert="horz" lIns="91440" tIns="45720" rIns="91440" bIns="45720" rtlCol="0" anchor="b">
            <a:normAutofit/>
          </a:bodyPr>
          <a:lstStyle/>
          <a:p>
            <a:r>
              <a:rPr lang="en-US" sz="4800" kern="1200">
                <a:solidFill>
                  <a:schemeClr val="tx1"/>
                </a:solidFill>
                <a:latin typeface="+mj-lt"/>
                <a:ea typeface="+mj-ea"/>
                <a:cs typeface="+mj-cs"/>
              </a:rPr>
              <a:t>Theft by city</a:t>
            </a:r>
          </a:p>
        </p:txBody>
      </p:sp>
      <p:pic>
        <p:nvPicPr>
          <p:cNvPr id="8" name="Picture 7">
            <a:extLst>
              <a:ext uri="{FF2B5EF4-FFF2-40B4-BE49-F238E27FC236}">
                <a16:creationId xmlns:a16="http://schemas.microsoft.com/office/drawing/2014/main" id="{A6F885F5-40BD-5A93-0532-2A2C0A8CFAB9}"/>
              </a:ext>
            </a:extLst>
          </p:cNvPr>
          <p:cNvPicPr>
            <a:picLocks noChangeAspect="1"/>
          </p:cNvPicPr>
          <p:nvPr/>
        </p:nvPicPr>
        <p:blipFill>
          <a:blip r:embed="rId3"/>
          <a:stretch>
            <a:fillRect/>
          </a:stretch>
        </p:blipFill>
        <p:spPr>
          <a:xfrm>
            <a:off x="720807" y="1736268"/>
            <a:ext cx="5468347" cy="3376703"/>
          </a:xfrm>
          <a:prstGeom prst="rect">
            <a:avLst/>
          </a:prstGeom>
        </p:spPr>
      </p:pic>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6597016" y="2965592"/>
            <a:ext cx="4589328" cy="2987397"/>
          </a:xfrm>
        </p:spPr>
        <p:txBody>
          <a:bodyPr vert="horz" lIns="91440" tIns="45720" rIns="91440" bIns="45720" rtlCol="0">
            <a:normAutofit/>
          </a:bodyPr>
          <a:lstStyle/>
          <a:p>
            <a:pPr indent="-228600">
              <a:buFont typeface="Arial" panose="020B0604020202020204" pitchFamily="34" charset="0"/>
              <a:buChar char="•"/>
            </a:pPr>
            <a:r>
              <a:rPr lang="en-US" sz="1800"/>
              <a:t>This chart shows car theft distribution across different cities. Chicago has the highest number of thefts (8,778), with other cities like Cleveland and Baltimore also having high numbers.</a:t>
            </a:r>
          </a:p>
        </p:txBody>
      </p:sp>
    </p:spTree>
    <p:extLst>
      <p:ext uri="{BB962C8B-B14F-4D97-AF65-F5344CB8AC3E}">
        <p14:creationId xmlns:p14="http://schemas.microsoft.com/office/powerpoint/2010/main" val="170697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19" name="Rectangle 311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120" name="Group 3119">
            <a:extLst>
              <a:ext uri="{FF2B5EF4-FFF2-40B4-BE49-F238E27FC236}">
                <a16:creationId xmlns:a16="http://schemas.microsoft.com/office/drawing/2014/main" id="{B29018A0-5DE6-4CC9-AB25-675616AF7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24400" cy="6858000"/>
            <a:chOff x="7467600" y="0"/>
            <a:chExt cx="4724400" cy="6858000"/>
          </a:xfrm>
        </p:grpSpPr>
        <p:sp>
          <p:nvSpPr>
            <p:cNvPr id="3106" name="Rectangle 3105">
              <a:extLst>
                <a:ext uri="{FF2B5EF4-FFF2-40B4-BE49-F238E27FC236}">
                  <a16:creationId xmlns:a16="http://schemas.microsoft.com/office/drawing/2014/main" id="{BAD5C302-E4AF-4B3F-818D-17AEA68E7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21" name="Rectangle 3120">
              <a:extLst>
                <a:ext uri="{FF2B5EF4-FFF2-40B4-BE49-F238E27FC236}">
                  <a16:creationId xmlns:a16="http://schemas.microsoft.com/office/drawing/2014/main" id="{7D27820F-8F33-4F10-AFA0-72D2722D2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122" name="Freeform: Shape 3121">
            <a:extLst>
              <a:ext uri="{FF2B5EF4-FFF2-40B4-BE49-F238E27FC236}">
                <a16:creationId xmlns:a16="http://schemas.microsoft.com/office/drawing/2014/main" id="{8B88B599-C539-4F18-A32A-40207EC6E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24401" cy="6858000"/>
          </a:xfrm>
          <a:custGeom>
            <a:avLst/>
            <a:gdLst>
              <a:gd name="connsiteX0" fmla="*/ 369702 w 4724401"/>
              <a:gd name="connsiteY0" fmla="*/ 6712169 h 6858000"/>
              <a:gd name="connsiteX1" fmla="*/ 366575 w 4724401"/>
              <a:gd name="connsiteY1" fmla="*/ 6715556 h 6858000"/>
              <a:gd name="connsiteX2" fmla="*/ 371637 w 4724401"/>
              <a:gd name="connsiteY2" fmla="*/ 6713954 h 6858000"/>
              <a:gd name="connsiteX3" fmla="*/ 1019354 w 4724401"/>
              <a:gd name="connsiteY3" fmla="*/ 6315006 h 6858000"/>
              <a:gd name="connsiteX4" fmla="*/ 441046 w 4724401"/>
              <a:gd name="connsiteY4" fmla="*/ 6691153 h 6858000"/>
              <a:gd name="connsiteX5" fmla="*/ 1019354 w 4724401"/>
              <a:gd name="connsiteY5" fmla="*/ 6315006 h 6858000"/>
              <a:gd name="connsiteX6" fmla="*/ 991680 w 4724401"/>
              <a:gd name="connsiteY6" fmla="*/ 6298413 h 6858000"/>
              <a:gd name="connsiteX7" fmla="*/ 409060 w 4724401"/>
              <a:gd name="connsiteY7" fmla="*/ 6671470 h 6858000"/>
              <a:gd name="connsiteX8" fmla="*/ 991680 w 4724401"/>
              <a:gd name="connsiteY8" fmla="*/ 6298413 h 6858000"/>
              <a:gd name="connsiteX9" fmla="*/ 4724401 w 4724401"/>
              <a:gd name="connsiteY9" fmla="*/ 6289099 h 6858000"/>
              <a:gd name="connsiteX10" fmla="*/ 4724401 w 4724401"/>
              <a:gd name="connsiteY10" fmla="*/ 6407899 h 6858000"/>
              <a:gd name="connsiteX11" fmla="*/ 4689678 w 4724401"/>
              <a:gd name="connsiteY11" fmla="*/ 6440241 h 6858000"/>
              <a:gd name="connsiteX12" fmla="*/ 4477543 w 4724401"/>
              <a:gd name="connsiteY12" fmla="*/ 6674836 h 6858000"/>
              <a:gd name="connsiteX13" fmla="*/ 4329957 w 4724401"/>
              <a:gd name="connsiteY13" fmla="*/ 6858000 h 6858000"/>
              <a:gd name="connsiteX14" fmla="*/ 4218595 w 4724401"/>
              <a:gd name="connsiteY14" fmla="*/ 6858000 h 6858000"/>
              <a:gd name="connsiteX15" fmla="*/ 4368888 w 4724401"/>
              <a:gd name="connsiteY15" fmla="*/ 6668412 h 6858000"/>
              <a:gd name="connsiteX16" fmla="*/ 4563091 w 4724401"/>
              <a:gd name="connsiteY16" fmla="*/ 6442508 h 6858000"/>
              <a:gd name="connsiteX17" fmla="*/ 4660205 w 4724401"/>
              <a:gd name="connsiteY17" fmla="*/ 6345369 h 6858000"/>
              <a:gd name="connsiteX18" fmla="*/ 4724401 w 4724401"/>
              <a:gd name="connsiteY18" fmla="*/ 6198577 h 6858000"/>
              <a:gd name="connsiteX19" fmla="*/ 4724401 w 4724401"/>
              <a:gd name="connsiteY19" fmla="*/ 6238480 h 6858000"/>
              <a:gd name="connsiteX20" fmla="*/ 4689789 w 4724401"/>
              <a:gd name="connsiteY20" fmla="*/ 6268382 h 6858000"/>
              <a:gd name="connsiteX21" fmla="*/ 4418722 w 4724401"/>
              <a:gd name="connsiteY21" fmla="*/ 6570886 h 6858000"/>
              <a:gd name="connsiteX22" fmla="*/ 4214944 w 4724401"/>
              <a:gd name="connsiteY22" fmla="*/ 6858000 h 6858000"/>
              <a:gd name="connsiteX23" fmla="*/ 4177898 w 4724401"/>
              <a:gd name="connsiteY23" fmla="*/ 6858000 h 6858000"/>
              <a:gd name="connsiteX24" fmla="*/ 4391597 w 4724401"/>
              <a:gd name="connsiteY24" fmla="*/ 6556370 h 6858000"/>
              <a:gd name="connsiteX25" fmla="*/ 4668889 w 4724401"/>
              <a:gd name="connsiteY25" fmla="*/ 6246399 h 6858000"/>
              <a:gd name="connsiteX26" fmla="*/ 4724401 w 4724401"/>
              <a:gd name="connsiteY26" fmla="*/ 5924240 h 6858000"/>
              <a:gd name="connsiteX27" fmla="*/ 4724401 w 4724401"/>
              <a:gd name="connsiteY27" fmla="*/ 6044002 h 6858000"/>
              <a:gd name="connsiteX28" fmla="*/ 4695216 w 4724401"/>
              <a:gd name="connsiteY28" fmla="*/ 6071545 h 6858000"/>
              <a:gd name="connsiteX29" fmla="*/ 4317146 w 4724401"/>
              <a:gd name="connsiteY29" fmla="*/ 6587716 h 6858000"/>
              <a:gd name="connsiteX30" fmla="*/ 4171627 w 4724401"/>
              <a:gd name="connsiteY30" fmla="*/ 6858000 h 6858000"/>
              <a:gd name="connsiteX31" fmla="*/ 4081585 w 4724401"/>
              <a:gd name="connsiteY31" fmla="*/ 6858000 h 6858000"/>
              <a:gd name="connsiteX32" fmla="*/ 4238603 w 4724401"/>
              <a:gd name="connsiteY32" fmla="*/ 6559341 h 6858000"/>
              <a:gd name="connsiteX33" fmla="*/ 4620848 w 4724401"/>
              <a:gd name="connsiteY33" fmla="*/ 6021419 h 6858000"/>
              <a:gd name="connsiteX34" fmla="*/ 103333 w 4724401"/>
              <a:gd name="connsiteY34" fmla="*/ 5699602 h 6858000"/>
              <a:gd name="connsiteX35" fmla="*/ 233938 w 4724401"/>
              <a:gd name="connsiteY35" fmla="*/ 5809416 h 6858000"/>
              <a:gd name="connsiteX36" fmla="*/ 883580 w 4724401"/>
              <a:gd name="connsiteY36" fmla="*/ 6180710 h 6858000"/>
              <a:gd name="connsiteX37" fmla="*/ 487337 w 4724401"/>
              <a:gd name="connsiteY37" fmla="*/ 5950182 h 6858000"/>
              <a:gd name="connsiteX38" fmla="*/ 354051 w 4724401"/>
              <a:gd name="connsiteY38" fmla="*/ 5854912 h 6858000"/>
              <a:gd name="connsiteX39" fmla="*/ 195436 w 4724401"/>
              <a:gd name="connsiteY39" fmla="*/ 5755068 h 6858000"/>
              <a:gd name="connsiteX40" fmla="*/ 51253 w 4724401"/>
              <a:gd name="connsiteY40" fmla="*/ 5631825 h 6858000"/>
              <a:gd name="connsiteX41" fmla="*/ 211622 w 4724401"/>
              <a:gd name="connsiteY41" fmla="*/ 5728803 h 6858000"/>
              <a:gd name="connsiteX42" fmla="*/ 371652 w 4724401"/>
              <a:gd name="connsiteY42" fmla="*/ 5829062 h 6858000"/>
              <a:gd name="connsiteX43" fmla="*/ 505903 w 4724401"/>
              <a:gd name="connsiteY43" fmla="*/ 5925221 h 6858000"/>
              <a:gd name="connsiteX44" fmla="*/ 899240 w 4724401"/>
              <a:gd name="connsiteY44" fmla="*/ 6153068 h 6858000"/>
              <a:gd name="connsiteX45" fmla="*/ 988114 w 4724401"/>
              <a:gd name="connsiteY45" fmla="*/ 6174204 h 6858000"/>
              <a:gd name="connsiteX46" fmla="*/ 845971 w 4724401"/>
              <a:gd name="connsiteY46" fmla="*/ 6067177 h 6858000"/>
              <a:gd name="connsiteX47" fmla="*/ 448057 w 4724401"/>
              <a:gd name="connsiteY47" fmla="*/ 5841376 h 6858000"/>
              <a:gd name="connsiteX48" fmla="*/ 51253 w 4724401"/>
              <a:gd name="connsiteY48" fmla="*/ 5631825 h 6858000"/>
              <a:gd name="connsiteX49" fmla="*/ 2606687 w 4724401"/>
              <a:gd name="connsiteY49" fmla="*/ 5630718 h 6858000"/>
              <a:gd name="connsiteX50" fmla="*/ 2645658 w 4724401"/>
              <a:gd name="connsiteY50" fmla="*/ 6640259 h 6858000"/>
              <a:gd name="connsiteX51" fmla="*/ 2606687 w 4724401"/>
              <a:gd name="connsiteY51" fmla="*/ 5630718 h 6858000"/>
              <a:gd name="connsiteX52" fmla="*/ 3642057 w 4724401"/>
              <a:gd name="connsiteY52" fmla="*/ 5573487 h 6858000"/>
              <a:gd name="connsiteX53" fmla="*/ 3632981 w 4724401"/>
              <a:gd name="connsiteY53" fmla="*/ 5579437 h 6858000"/>
              <a:gd name="connsiteX54" fmla="*/ 3382436 w 4724401"/>
              <a:gd name="connsiteY54" fmla="*/ 5952726 h 6858000"/>
              <a:gd name="connsiteX55" fmla="*/ 3191929 w 4724401"/>
              <a:gd name="connsiteY55" fmla="*/ 6662669 h 6858000"/>
              <a:gd name="connsiteX56" fmla="*/ 3369898 w 4724401"/>
              <a:gd name="connsiteY56" fmla="*/ 6081771 h 6858000"/>
              <a:gd name="connsiteX57" fmla="*/ 3642057 w 4724401"/>
              <a:gd name="connsiteY57" fmla="*/ 5573487 h 6858000"/>
              <a:gd name="connsiteX58" fmla="*/ 2650666 w 4724401"/>
              <a:gd name="connsiteY58" fmla="*/ 5530686 h 6858000"/>
              <a:gd name="connsiteX59" fmla="*/ 2650249 w 4724401"/>
              <a:gd name="connsiteY59" fmla="*/ 5532101 h 6858000"/>
              <a:gd name="connsiteX60" fmla="*/ 2663808 w 4724401"/>
              <a:gd name="connsiteY60" fmla="*/ 6535215 h 6858000"/>
              <a:gd name="connsiteX61" fmla="*/ 2665418 w 4724401"/>
              <a:gd name="connsiteY61" fmla="*/ 6132756 h 6858000"/>
              <a:gd name="connsiteX62" fmla="*/ 2650666 w 4724401"/>
              <a:gd name="connsiteY62" fmla="*/ 5530686 h 6858000"/>
              <a:gd name="connsiteX63" fmla="*/ 2680277 w 4724401"/>
              <a:gd name="connsiteY63" fmla="*/ 5479204 h 6858000"/>
              <a:gd name="connsiteX64" fmla="*/ 2678972 w 4724401"/>
              <a:gd name="connsiteY64" fmla="*/ 5481582 h 6858000"/>
              <a:gd name="connsiteX65" fmla="*/ 2696666 w 4724401"/>
              <a:gd name="connsiteY65" fmla="*/ 6133836 h 6858000"/>
              <a:gd name="connsiteX66" fmla="*/ 2695769 w 4724401"/>
              <a:gd name="connsiteY66" fmla="*/ 6390955 h 6858000"/>
              <a:gd name="connsiteX67" fmla="*/ 2739893 w 4724401"/>
              <a:gd name="connsiteY67" fmla="*/ 6108357 h 6858000"/>
              <a:gd name="connsiteX68" fmla="*/ 2680277 w 4724401"/>
              <a:gd name="connsiteY68" fmla="*/ 5479204 h 6858000"/>
              <a:gd name="connsiteX69" fmla="*/ 1132195 w 4724401"/>
              <a:gd name="connsiteY69" fmla="*/ 5467980 h 6858000"/>
              <a:gd name="connsiteX70" fmla="*/ 1679056 w 4724401"/>
              <a:gd name="connsiteY70" fmla="*/ 5516907 h 6858000"/>
              <a:gd name="connsiteX71" fmla="*/ 2128648 w 4724401"/>
              <a:gd name="connsiteY71" fmla="*/ 5474249 h 6858000"/>
              <a:gd name="connsiteX72" fmla="*/ 1825619 w 4724401"/>
              <a:gd name="connsiteY72" fmla="*/ 5478447 h 6858000"/>
              <a:gd name="connsiteX73" fmla="*/ 1737798 w 4724401"/>
              <a:gd name="connsiteY73" fmla="*/ 5483353 h 6858000"/>
              <a:gd name="connsiteX74" fmla="*/ 1132195 w 4724401"/>
              <a:gd name="connsiteY74" fmla="*/ 5467980 h 6858000"/>
              <a:gd name="connsiteX75" fmla="*/ 1456157 w 4724401"/>
              <a:gd name="connsiteY75" fmla="*/ 5371404 h 6858000"/>
              <a:gd name="connsiteX76" fmla="*/ 1244432 w 4724401"/>
              <a:gd name="connsiteY76" fmla="*/ 5385601 h 6858000"/>
              <a:gd name="connsiteX77" fmla="*/ 973990 w 4724401"/>
              <a:gd name="connsiteY77" fmla="*/ 5424940 h 6858000"/>
              <a:gd name="connsiteX78" fmla="*/ 1103809 w 4724401"/>
              <a:gd name="connsiteY78" fmla="*/ 5433720 h 6858000"/>
              <a:gd name="connsiteX79" fmla="*/ 1123454 w 4724401"/>
              <a:gd name="connsiteY79" fmla="*/ 5435727 h 6858000"/>
              <a:gd name="connsiteX80" fmla="*/ 1737017 w 4724401"/>
              <a:gd name="connsiteY80" fmla="*/ 5452183 h 6858000"/>
              <a:gd name="connsiteX81" fmla="*/ 1824397 w 4724401"/>
              <a:gd name="connsiteY81" fmla="*/ 5447757 h 6858000"/>
              <a:gd name="connsiteX82" fmla="*/ 2070059 w 4724401"/>
              <a:gd name="connsiteY82" fmla="*/ 5441660 h 6858000"/>
              <a:gd name="connsiteX83" fmla="*/ 1456157 w 4724401"/>
              <a:gd name="connsiteY83" fmla="*/ 5371404 h 6858000"/>
              <a:gd name="connsiteX84" fmla="*/ 4724401 w 4724401"/>
              <a:gd name="connsiteY84" fmla="*/ 5202141 h 6858000"/>
              <a:gd name="connsiteX85" fmla="*/ 4724401 w 4724401"/>
              <a:gd name="connsiteY85" fmla="*/ 5319690 h 6858000"/>
              <a:gd name="connsiteX86" fmla="*/ 4690088 w 4724401"/>
              <a:gd name="connsiteY86" fmla="*/ 5349711 h 6858000"/>
              <a:gd name="connsiteX87" fmla="*/ 4463413 w 4724401"/>
              <a:gd name="connsiteY87" fmla="*/ 5615162 h 6858000"/>
              <a:gd name="connsiteX88" fmla="*/ 4358134 w 4724401"/>
              <a:gd name="connsiteY88" fmla="*/ 5742791 h 6858000"/>
              <a:gd name="connsiteX89" fmla="*/ 4376219 w 4724401"/>
              <a:gd name="connsiteY89" fmla="*/ 5729027 h 6858000"/>
              <a:gd name="connsiteX90" fmla="*/ 4582340 w 4724401"/>
              <a:gd name="connsiteY90" fmla="*/ 5561037 h 6858000"/>
              <a:gd name="connsiteX91" fmla="*/ 4694684 w 4724401"/>
              <a:gd name="connsiteY91" fmla="*/ 5447098 h 6858000"/>
              <a:gd name="connsiteX92" fmla="*/ 4724401 w 4724401"/>
              <a:gd name="connsiteY92" fmla="*/ 5415874 h 6858000"/>
              <a:gd name="connsiteX93" fmla="*/ 4724401 w 4724401"/>
              <a:gd name="connsiteY93" fmla="*/ 5461678 h 6858000"/>
              <a:gd name="connsiteX94" fmla="*/ 4718341 w 4724401"/>
              <a:gd name="connsiteY94" fmla="*/ 5468043 h 6858000"/>
              <a:gd name="connsiteX95" fmla="*/ 4604655 w 4724401"/>
              <a:gd name="connsiteY95" fmla="*/ 5583434 h 6858000"/>
              <a:gd name="connsiteX96" fmla="*/ 4565074 w 4724401"/>
              <a:gd name="connsiteY96" fmla="*/ 5618550 h 6858000"/>
              <a:gd name="connsiteX97" fmla="*/ 4682209 w 4724401"/>
              <a:gd name="connsiteY97" fmla="*/ 5532923 h 6858000"/>
              <a:gd name="connsiteX98" fmla="*/ 4724401 w 4724401"/>
              <a:gd name="connsiteY98" fmla="*/ 5499248 h 6858000"/>
              <a:gd name="connsiteX99" fmla="*/ 4724401 w 4724401"/>
              <a:gd name="connsiteY99" fmla="*/ 5608295 h 6858000"/>
              <a:gd name="connsiteX100" fmla="*/ 4713577 w 4724401"/>
              <a:gd name="connsiteY100" fmla="*/ 5616803 h 6858000"/>
              <a:gd name="connsiteX101" fmla="*/ 3989559 w 4724401"/>
              <a:gd name="connsiteY101" fmla="*/ 6145945 h 6858000"/>
              <a:gd name="connsiteX102" fmla="*/ 3939824 w 4724401"/>
              <a:gd name="connsiteY102" fmla="*/ 6066900 h 6858000"/>
              <a:gd name="connsiteX103" fmla="*/ 4584537 w 4724401"/>
              <a:gd name="connsiteY103" fmla="*/ 5324826 h 6858000"/>
              <a:gd name="connsiteX104" fmla="*/ 4682005 w 4724401"/>
              <a:gd name="connsiteY104" fmla="*/ 5231398 h 6858000"/>
              <a:gd name="connsiteX105" fmla="*/ 1903353 w 4724401"/>
              <a:gd name="connsiteY105" fmla="*/ 5044827 h 6858000"/>
              <a:gd name="connsiteX106" fmla="*/ 1936931 w 4724401"/>
              <a:gd name="connsiteY106" fmla="*/ 5093954 h 6858000"/>
              <a:gd name="connsiteX107" fmla="*/ 2195868 w 4724401"/>
              <a:gd name="connsiteY107" fmla="*/ 5396574 h 6858000"/>
              <a:gd name="connsiteX108" fmla="*/ 2088852 w 4724401"/>
              <a:gd name="connsiteY108" fmla="*/ 5166123 h 6858000"/>
              <a:gd name="connsiteX109" fmla="*/ 1958241 w 4724401"/>
              <a:gd name="connsiteY109" fmla="*/ 5067955 h 6858000"/>
              <a:gd name="connsiteX110" fmla="*/ 1903353 w 4724401"/>
              <a:gd name="connsiteY110" fmla="*/ 5044827 h 6858000"/>
              <a:gd name="connsiteX111" fmla="*/ 1979378 w 4724401"/>
              <a:gd name="connsiteY111" fmla="*/ 4769504 h 6858000"/>
              <a:gd name="connsiteX112" fmla="*/ 2882120 w 4724401"/>
              <a:gd name="connsiteY112" fmla="*/ 5064547 h 6858000"/>
              <a:gd name="connsiteX113" fmla="*/ 2793103 w 4724401"/>
              <a:gd name="connsiteY113" fmla="*/ 5039699 h 6858000"/>
              <a:gd name="connsiteX114" fmla="*/ 2770041 w 4724401"/>
              <a:gd name="connsiteY114" fmla="*/ 5033634 h 6858000"/>
              <a:gd name="connsiteX115" fmla="*/ 1979378 w 4724401"/>
              <a:gd name="connsiteY115" fmla="*/ 4769504 h 6858000"/>
              <a:gd name="connsiteX116" fmla="*/ 1927410 w 4724401"/>
              <a:gd name="connsiteY116" fmla="*/ 4716164 h 6858000"/>
              <a:gd name="connsiteX117" fmla="*/ 1959587 w 4724401"/>
              <a:gd name="connsiteY117" fmla="*/ 4728849 h 6858000"/>
              <a:gd name="connsiteX118" fmla="*/ 2777707 w 4724401"/>
              <a:gd name="connsiteY118" fmla="*/ 5003991 h 6858000"/>
              <a:gd name="connsiteX119" fmla="*/ 2800768 w 4724401"/>
              <a:gd name="connsiteY119" fmla="*/ 5010056 h 6858000"/>
              <a:gd name="connsiteX120" fmla="*/ 2879408 w 4724401"/>
              <a:gd name="connsiteY120" fmla="*/ 5031590 h 6858000"/>
              <a:gd name="connsiteX121" fmla="*/ 2862295 w 4724401"/>
              <a:gd name="connsiteY121" fmla="*/ 5022958 h 6858000"/>
              <a:gd name="connsiteX122" fmla="*/ 2813343 w 4724401"/>
              <a:gd name="connsiteY122" fmla="*/ 4998369 h 6858000"/>
              <a:gd name="connsiteX123" fmla="*/ 2646245 w 4724401"/>
              <a:gd name="connsiteY123" fmla="*/ 4930999 h 6858000"/>
              <a:gd name="connsiteX124" fmla="*/ 1999243 w 4724401"/>
              <a:gd name="connsiteY124" fmla="*/ 4730524 h 6858000"/>
              <a:gd name="connsiteX125" fmla="*/ 1979527 w 4724401"/>
              <a:gd name="connsiteY125" fmla="*/ 4726651 h 6858000"/>
              <a:gd name="connsiteX126" fmla="*/ 1997014 w 4724401"/>
              <a:gd name="connsiteY126" fmla="*/ 4698007 h 6858000"/>
              <a:gd name="connsiteX127" fmla="*/ 2005458 w 4724401"/>
              <a:gd name="connsiteY127" fmla="*/ 4699540 h 6858000"/>
              <a:gd name="connsiteX128" fmla="*/ 2657186 w 4724401"/>
              <a:gd name="connsiteY128" fmla="*/ 4901687 h 6858000"/>
              <a:gd name="connsiteX129" fmla="*/ 2826662 w 4724401"/>
              <a:gd name="connsiteY129" fmla="*/ 4970362 h 6858000"/>
              <a:gd name="connsiteX130" fmla="*/ 2876100 w 4724401"/>
              <a:gd name="connsiteY130" fmla="*/ 4995397 h 6858000"/>
              <a:gd name="connsiteX131" fmla="*/ 3042600 w 4724401"/>
              <a:gd name="connsiteY131" fmla="*/ 5059532 h 6858000"/>
              <a:gd name="connsiteX132" fmla="*/ 1997014 w 4724401"/>
              <a:gd name="connsiteY132" fmla="*/ 4698007 h 6858000"/>
              <a:gd name="connsiteX133" fmla="*/ 2305292 w 4724401"/>
              <a:gd name="connsiteY133" fmla="*/ 4219492 h 6858000"/>
              <a:gd name="connsiteX134" fmla="*/ 3360922 w 4724401"/>
              <a:gd name="connsiteY134" fmla="*/ 4529373 h 6858000"/>
              <a:gd name="connsiteX135" fmla="*/ 3492420 w 4724401"/>
              <a:gd name="connsiteY135" fmla="*/ 4510145 h 6858000"/>
              <a:gd name="connsiteX136" fmla="*/ 3364086 w 4724401"/>
              <a:gd name="connsiteY136" fmla="*/ 4480340 h 6858000"/>
              <a:gd name="connsiteX137" fmla="*/ 3225818 w 4724401"/>
              <a:gd name="connsiteY137" fmla="*/ 4411822 h 6858000"/>
              <a:gd name="connsiteX138" fmla="*/ 3129696 w 4724401"/>
              <a:gd name="connsiteY138" fmla="*/ 4360704 h 6858000"/>
              <a:gd name="connsiteX139" fmla="*/ 2814545 w 4724401"/>
              <a:gd name="connsiteY139" fmla="*/ 4282955 h 6858000"/>
              <a:gd name="connsiteX140" fmla="*/ 2305292 w 4724401"/>
              <a:gd name="connsiteY140" fmla="*/ 4219492 h 6858000"/>
              <a:gd name="connsiteX141" fmla="*/ 2626982 w 4724401"/>
              <a:gd name="connsiteY141" fmla="*/ 4206450 h 6858000"/>
              <a:gd name="connsiteX142" fmla="*/ 2490617 w 4724401"/>
              <a:gd name="connsiteY142" fmla="*/ 4206951 h 6858000"/>
              <a:gd name="connsiteX143" fmla="*/ 2819869 w 4724401"/>
              <a:gd name="connsiteY143" fmla="*/ 4252936 h 6858000"/>
              <a:gd name="connsiteX144" fmla="*/ 3143018 w 4724401"/>
              <a:gd name="connsiteY144" fmla="*/ 4332698 h 6858000"/>
              <a:gd name="connsiteX145" fmla="*/ 3241520 w 4724401"/>
              <a:gd name="connsiteY145" fmla="*/ 4385112 h 6858000"/>
              <a:gd name="connsiteX146" fmla="*/ 3374575 w 4724401"/>
              <a:gd name="connsiteY146" fmla="*/ 4451517 h 6858000"/>
              <a:gd name="connsiteX147" fmla="*/ 3505221 w 4724401"/>
              <a:gd name="connsiteY147" fmla="*/ 4480757 h 6858000"/>
              <a:gd name="connsiteX148" fmla="*/ 2626982 w 4724401"/>
              <a:gd name="connsiteY148" fmla="*/ 4206450 h 6858000"/>
              <a:gd name="connsiteX149" fmla="*/ 1310106 w 4724401"/>
              <a:gd name="connsiteY149" fmla="*/ 3943217 h 6858000"/>
              <a:gd name="connsiteX150" fmla="*/ 854994 w 4724401"/>
              <a:gd name="connsiteY150" fmla="*/ 4399136 h 6858000"/>
              <a:gd name="connsiteX151" fmla="*/ 742462 w 4724401"/>
              <a:gd name="connsiteY151" fmla="*/ 4594648 h 6858000"/>
              <a:gd name="connsiteX152" fmla="*/ 820602 w 4724401"/>
              <a:gd name="connsiteY152" fmla="*/ 4485915 h 6858000"/>
              <a:gd name="connsiteX153" fmla="*/ 878295 w 4724401"/>
              <a:gd name="connsiteY153" fmla="*/ 4403594 h 6858000"/>
              <a:gd name="connsiteX154" fmla="*/ 1240607 w 4724401"/>
              <a:gd name="connsiteY154" fmla="*/ 4010401 h 6858000"/>
              <a:gd name="connsiteX155" fmla="*/ 1423113 w 4724401"/>
              <a:gd name="connsiteY155" fmla="*/ 3874565 h 6858000"/>
              <a:gd name="connsiteX156" fmla="*/ 1260565 w 4724401"/>
              <a:gd name="connsiteY156" fmla="*/ 4031982 h 6858000"/>
              <a:gd name="connsiteX157" fmla="*/ 901900 w 4724401"/>
              <a:gd name="connsiteY157" fmla="*/ 4421236 h 6858000"/>
              <a:gd name="connsiteX158" fmla="*/ 845044 w 4724401"/>
              <a:gd name="connsiteY158" fmla="*/ 4502436 h 6858000"/>
              <a:gd name="connsiteX159" fmla="*/ 685926 w 4724401"/>
              <a:gd name="connsiteY159" fmla="*/ 4703069 h 6858000"/>
              <a:gd name="connsiteX160" fmla="*/ 684248 w 4724401"/>
              <a:gd name="connsiteY160" fmla="*/ 4706721 h 6858000"/>
              <a:gd name="connsiteX161" fmla="*/ 1423113 w 4724401"/>
              <a:gd name="connsiteY161" fmla="*/ 3874565 h 6858000"/>
              <a:gd name="connsiteX162" fmla="*/ 3316479 w 4724401"/>
              <a:gd name="connsiteY162" fmla="*/ 3872136 h 6858000"/>
              <a:gd name="connsiteX163" fmla="*/ 3546806 w 4724401"/>
              <a:gd name="connsiteY163" fmla="*/ 4356139 h 6858000"/>
              <a:gd name="connsiteX164" fmla="*/ 3364433 w 4724401"/>
              <a:gd name="connsiteY164" fmla="*/ 3953121 h 6858000"/>
              <a:gd name="connsiteX165" fmla="*/ 3291335 w 4724401"/>
              <a:gd name="connsiteY165" fmla="*/ 3767420 h 6858000"/>
              <a:gd name="connsiteX166" fmla="*/ 3390805 w 4724401"/>
              <a:gd name="connsiteY166" fmla="*/ 3937163 h 6858000"/>
              <a:gd name="connsiteX167" fmla="*/ 3579062 w 4724401"/>
              <a:gd name="connsiteY167" fmla="*/ 4359040 h 6858000"/>
              <a:gd name="connsiteX168" fmla="*/ 3467355 w 4724401"/>
              <a:gd name="connsiteY168" fmla="*/ 3988130 h 6858000"/>
              <a:gd name="connsiteX169" fmla="*/ 3310753 w 4724401"/>
              <a:gd name="connsiteY169" fmla="*/ 3787140 h 6858000"/>
              <a:gd name="connsiteX170" fmla="*/ 3291335 w 4724401"/>
              <a:gd name="connsiteY170" fmla="*/ 3767420 h 6858000"/>
              <a:gd name="connsiteX171" fmla="*/ 1635889 w 4724401"/>
              <a:gd name="connsiteY171" fmla="*/ 3709494 h 6858000"/>
              <a:gd name="connsiteX172" fmla="*/ 1634800 w 4724401"/>
              <a:gd name="connsiteY172" fmla="*/ 3731111 h 6858000"/>
              <a:gd name="connsiteX173" fmla="*/ 1635889 w 4724401"/>
              <a:gd name="connsiteY173" fmla="*/ 3709494 h 6858000"/>
              <a:gd name="connsiteX174" fmla="*/ 1510397 w 4724401"/>
              <a:gd name="connsiteY174" fmla="*/ 3684705 h 6858000"/>
              <a:gd name="connsiteX175" fmla="*/ 1146550 w 4724401"/>
              <a:gd name="connsiteY175" fmla="*/ 3802012 h 6858000"/>
              <a:gd name="connsiteX176" fmla="*/ 698834 w 4724401"/>
              <a:gd name="connsiteY176" fmla="*/ 3952272 h 6858000"/>
              <a:gd name="connsiteX177" fmla="*/ 34256 w 4724401"/>
              <a:gd name="connsiteY177" fmla="*/ 4347603 h 6858000"/>
              <a:gd name="connsiteX178" fmla="*/ 527241 w 4724401"/>
              <a:gd name="connsiteY178" fmla="*/ 4065078 h 6858000"/>
              <a:gd name="connsiteX179" fmla="*/ 1510397 w 4724401"/>
              <a:gd name="connsiteY179" fmla="*/ 3684705 h 6858000"/>
              <a:gd name="connsiteX180" fmla="*/ 1313114 w 4724401"/>
              <a:gd name="connsiteY180" fmla="*/ 3655216 h 6858000"/>
              <a:gd name="connsiteX181" fmla="*/ 1109304 w 4724401"/>
              <a:gd name="connsiteY181" fmla="*/ 3669030 h 6858000"/>
              <a:gd name="connsiteX182" fmla="*/ 8129 w 4724401"/>
              <a:gd name="connsiteY182" fmla="*/ 4330519 h 6858000"/>
              <a:gd name="connsiteX183" fmla="*/ 687572 w 4724401"/>
              <a:gd name="connsiteY183" fmla="*/ 3925629 h 6858000"/>
              <a:gd name="connsiteX184" fmla="*/ 1138365 w 4724401"/>
              <a:gd name="connsiteY184" fmla="*/ 3774515 h 6858000"/>
              <a:gd name="connsiteX185" fmla="*/ 1505579 w 4724401"/>
              <a:gd name="connsiteY185" fmla="*/ 3655526 h 6858000"/>
              <a:gd name="connsiteX186" fmla="*/ 1313114 w 4724401"/>
              <a:gd name="connsiteY186" fmla="*/ 3655216 h 6858000"/>
              <a:gd name="connsiteX187" fmla="*/ 3655073 w 4724401"/>
              <a:gd name="connsiteY187" fmla="*/ 3650884 h 6858000"/>
              <a:gd name="connsiteX188" fmla="*/ 3989938 w 4724401"/>
              <a:gd name="connsiteY188" fmla="*/ 3991685 h 6858000"/>
              <a:gd name="connsiteX189" fmla="*/ 4393907 w 4724401"/>
              <a:gd name="connsiteY189" fmla="*/ 4261258 h 6858000"/>
              <a:gd name="connsiteX190" fmla="*/ 4648051 w 4724401"/>
              <a:gd name="connsiteY190" fmla="*/ 4374051 h 6858000"/>
              <a:gd name="connsiteX191" fmla="*/ 4383389 w 4724401"/>
              <a:gd name="connsiteY191" fmla="*/ 4184369 h 6858000"/>
              <a:gd name="connsiteX192" fmla="*/ 4165508 w 4724401"/>
              <a:gd name="connsiteY192" fmla="*/ 4035196 h 6858000"/>
              <a:gd name="connsiteX193" fmla="*/ 4068162 w 4724401"/>
              <a:gd name="connsiteY193" fmla="*/ 3953394 h 6858000"/>
              <a:gd name="connsiteX194" fmla="*/ 3981416 w 4724401"/>
              <a:gd name="connsiteY194" fmla="*/ 3880482 h 6858000"/>
              <a:gd name="connsiteX195" fmla="*/ 3800147 w 4724401"/>
              <a:gd name="connsiteY195" fmla="*/ 3749872 h 6858000"/>
              <a:gd name="connsiteX196" fmla="*/ 3670252 w 4724401"/>
              <a:gd name="connsiteY196" fmla="*/ 3622798 h 6858000"/>
              <a:gd name="connsiteX197" fmla="*/ 3817258 w 4724401"/>
              <a:gd name="connsiteY197" fmla="*/ 3723577 h 6858000"/>
              <a:gd name="connsiteX198" fmla="*/ 4000461 w 4724401"/>
              <a:gd name="connsiteY198" fmla="*/ 3855966 h 6858000"/>
              <a:gd name="connsiteX199" fmla="*/ 4088180 w 4724401"/>
              <a:gd name="connsiteY199" fmla="*/ 3929774 h 6858000"/>
              <a:gd name="connsiteX200" fmla="*/ 4184555 w 4724401"/>
              <a:gd name="connsiteY200" fmla="*/ 4010683 h 6858000"/>
              <a:gd name="connsiteX201" fmla="*/ 4399563 w 4724401"/>
              <a:gd name="connsiteY201" fmla="*/ 4158106 h 6858000"/>
              <a:gd name="connsiteX202" fmla="*/ 4684469 w 4724401"/>
              <a:gd name="connsiteY202" fmla="*/ 4364680 h 6858000"/>
              <a:gd name="connsiteX203" fmla="*/ 4690271 w 4724401"/>
              <a:gd name="connsiteY203" fmla="*/ 4370034 h 6858000"/>
              <a:gd name="connsiteX204" fmla="*/ 4136093 w 4724401"/>
              <a:gd name="connsiteY204" fmla="*/ 3858466 h 6858000"/>
              <a:gd name="connsiteX205" fmla="*/ 3670252 w 4724401"/>
              <a:gd name="connsiteY205" fmla="*/ 3622798 h 6858000"/>
              <a:gd name="connsiteX206" fmla="*/ 3174829 w 4724401"/>
              <a:gd name="connsiteY206" fmla="*/ 3620110 h 6858000"/>
              <a:gd name="connsiteX207" fmla="*/ 3189263 w 4724401"/>
              <a:gd name="connsiteY207" fmla="*/ 3625726 h 6858000"/>
              <a:gd name="connsiteX208" fmla="*/ 3560912 w 4724401"/>
              <a:gd name="connsiteY208" fmla="*/ 4079863 h 6858000"/>
              <a:gd name="connsiteX209" fmla="*/ 3626636 w 4724401"/>
              <a:gd name="connsiteY209" fmla="*/ 4512230 h 6858000"/>
              <a:gd name="connsiteX210" fmla="*/ 3653088 w 4724401"/>
              <a:gd name="connsiteY210" fmla="*/ 4521417 h 6858000"/>
              <a:gd name="connsiteX211" fmla="*/ 3988128 w 4724401"/>
              <a:gd name="connsiteY211" fmla="*/ 4817267 h 6858000"/>
              <a:gd name="connsiteX212" fmla="*/ 4618309 w 4724401"/>
              <a:gd name="connsiteY212" fmla="*/ 4699202 h 6858000"/>
              <a:gd name="connsiteX213" fmla="*/ 4724401 w 4724401"/>
              <a:gd name="connsiteY213" fmla="*/ 4687606 h 6858000"/>
              <a:gd name="connsiteX214" fmla="*/ 4724401 w 4724401"/>
              <a:gd name="connsiteY214" fmla="*/ 4773345 h 6858000"/>
              <a:gd name="connsiteX215" fmla="*/ 4671155 w 4724401"/>
              <a:gd name="connsiteY215" fmla="*/ 4778608 h 6858000"/>
              <a:gd name="connsiteX216" fmla="*/ 4086300 w 4724401"/>
              <a:gd name="connsiteY216" fmla="*/ 4884599 h 6858000"/>
              <a:gd name="connsiteX217" fmla="*/ 4085485 w 4724401"/>
              <a:gd name="connsiteY217" fmla="*/ 4899070 h 6858000"/>
              <a:gd name="connsiteX218" fmla="*/ 3871915 w 4724401"/>
              <a:gd name="connsiteY218" fmla="*/ 5253645 h 6858000"/>
              <a:gd name="connsiteX219" fmla="*/ 3799374 w 4724401"/>
              <a:gd name="connsiteY219" fmla="*/ 5466127 h 6858000"/>
              <a:gd name="connsiteX220" fmla="*/ 3498850 w 4724401"/>
              <a:gd name="connsiteY220" fmla="*/ 6661888 h 6858000"/>
              <a:gd name="connsiteX221" fmla="*/ 3399216 w 4724401"/>
              <a:gd name="connsiteY221" fmla="*/ 6858000 h 6858000"/>
              <a:gd name="connsiteX222" fmla="*/ 3303688 w 4724401"/>
              <a:gd name="connsiteY222" fmla="*/ 6858000 h 6858000"/>
              <a:gd name="connsiteX223" fmla="*/ 3391774 w 4724401"/>
              <a:gd name="connsiteY223" fmla="*/ 6697181 h 6858000"/>
              <a:gd name="connsiteX224" fmla="*/ 3735540 w 4724401"/>
              <a:gd name="connsiteY224" fmla="*/ 5546923 h 6858000"/>
              <a:gd name="connsiteX225" fmla="*/ 3729438 w 4724401"/>
              <a:gd name="connsiteY225" fmla="*/ 5569058 h 6858000"/>
              <a:gd name="connsiteX226" fmla="*/ 3707782 w 4724401"/>
              <a:gd name="connsiteY226" fmla="*/ 5644908 h 6858000"/>
              <a:gd name="connsiteX227" fmla="*/ 3583827 w 4724401"/>
              <a:gd name="connsiteY227" fmla="*/ 6039215 h 6858000"/>
              <a:gd name="connsiteX228" fmla="*/ 3547861 w 4724401"/>
              <a:gd name="connsiteY228" fmla="*/ 6129609 h 6858000"/>
              <a:gd name="connsiteX229" fmla="*/ 3490905 w 4724401"/>
              <a:gd name="connsiteY229" fmla="*/ 6277660 h 6858000"/>
              <a:gd name="connsiteX230" fmla="*/ 3455859 w 4724401"/>
              <a:gd name="connsiteY230" fmla="*/ 6391301 h 6858000"/>
              <a:gd name="connsiteX231" fmla="*/ 3429112 w 4724401"/>
              <a:gd name="connsiteY231" fmla="*/ 6479469 h 6858000"/>
              <a:gd name="connsiteX232" fmla="*/ 3304862 w 4724401"/>
              <a:gd name="connsiteY232" fmla="*/ 6796476 h 6858000"/>
              <a:gd name="connsiteX233" fmla="*/ 3276071 w 4724401"/>
              <a:gd name="connsiteY233" fmla="*/ 6858000 h 6858000"/>
              <a:gd name="connsiteX234" fmla="*/ 3240805 w 4724401"/>
              <a:gd name="connsiteY234" fmla="*/ 6858000 h 6858000"/>
              <a:gd name="connsiteX235" fmla="*/ 3275917 w 4724401"/>
              <a:gd name="connsiteY235" fmla="*/ 6783192 h 6858000"/>
              <a:gd name="connsiteX236" fmla="*/ 3399358 w 4724401"/>
              <a:gd name="connsiteY236" fmla="*/ 6469011 h 6858000"/>
              <a:gd name="connsiteX237" fmla="*/ 3425650 w 4724401"/>
              <a:gd name="connsiteY237" fmla="*/ 6381333 h 6858000"/>
              <a:gd name="connsiteX238" fmla="*/ 3460661 w 4724401"/>
              <a:gd name="connsiteY238" fmla="*/ 6266763 h 6858000"/>
              <a:gd name="connsiteX239" fmla="*/ 3518021 w 4724401"/>
              <a:gd name="connsiteY239" fmla="*/ 6117298 h 6858000"/>
              <a:gd name="connsiteX240" fmla="*/ 3554035 w 4724401"/>
              <a:gd name="connsiteY240" fmla="*/ 6027832 h 6858000"/>
              <a:gd name="connsiteX241" fmla="*/ 3677174 w 4724401"/>
              <a:gd name="connsiteY241" fmla="*/ 5636351 h 6858000"/>
              <a:gd name="connsiteX242" fmla="*/ 3698819 w 4724401"/>
              <a:gd name="connsiteY242" fmla="*/ 5560503 h 6858000"/>
              <a:gd name="connsiteX243" fmla="*/ 3702094 w 4724401"/>
              <a:gd name="connsiteY243" fmla="*/ 5549194 h 6858000"/>
              <a:gd name="connsiteX244" fmla="*/ 3398355 w 4724401"/>
              <a:gd name="connsiteY244" fmla="*/ 6094603 h 6858000"/>
              <a:gd name="connsiteX245" fmla="*/ 3193941 w 4724401"/>
              <a:gd name="connsiteY245" fmla="*/ 6798775 h 6858000"/>
              <a:gd name="connsiteX246" fmla="*/ 3184140 w 4724401"/>
              <a:gd name="connsiteY246" fmla="*/ 6858000 h 6858000"/>
              <a:gd name="connsiteX247" fmla="*/ 3099978 w 4724401"/>
              <a:gd name="connsiteY247" fmla="*/ 6858000 h 6858000"/>
              <a:gd name="connsiteX248" fmla="*/ 3101556 w 4724401"/>
              <a:gd name="connsiteY248" fmla="*/ 6843337 h 6858000"/>
              <a:gd name="connsiteX249" fmla="*/ 3370162 w 4724401"/>
              <a:gd name="connsiteY249" fmla="*/ 5785550 h 6858000"/>
              <a:gd name="connsiteX250" fmla="*/ 3746477 w 4724401"/>
              <a:gd name="connsiteY250" fmla="*/ 5377889 h 6858000"/>
              <a:gd name="connsiteX251" fmla="*/ 3863399 w 4724401"/>
              <a:gd name="connsiteY251" fmla="*/ 5087257 h 6858000"/>
              <a:gd name="connsiteX252" fmla="*/ 3968712 w 4724401"/>
              <a:gd name="connsiteY252" fmla="*/ 4913989 h 6858000"/>
              <a:gd name="connsiteX253" fmla="*/ 2792390 w 4724401"/>
              <a:gd name="connsiteY253" fmla="*/ 5382974 h 6858000"/>
              <a:gd name="connsiteX254" fmla="*/ 2714982 w 4724401"/>
              <a:gd name="connsiteY254" fmla="*/ 5427051 h 6858000"/>
              <a:gd name="connsiteX255" fmla="*/ 2813361 w 4724401"/>
              <a:gd name="connsiteY255" fmla="*/ 6023912 h 6858000"/>
              <a:gd name="connsiteX256" fmla="*/ 2688430 w 4724401"/>
              <a:gd name="connsiteY256" fmla="*/ 6801564 h 6858000"/>
              <a:gd name="connsiteX257" fmla="*/ 2629626 w 4724401"/>
              <a:gd name="connsiteY257" fmla="*/ 6763394 h 6858000"/>
              <a:gd name="connsiteX258" fmla="*/ 2565328 w 4724401"/>
              <a:gd name="connsiteY258" fmla="*/ 5516399 h 6858000"/>
              <a:gd name="connsiteX259" fmla="*/ 1922999 w 4724401"/>
              <a:gd name="connsiteY259" fmla="*/ 5980343 h 6858000"/>
              <a:gd name="connsiteX260" fmla="*/ 1950261 w 4724401"/>
              <a:gd name="connsiteY260" fmla="*/ 6405858 h 6858000"/>
              <a:gd name="connsiteX261" fmla="*/ 2365554 w 4724401"/>
              <a:gd name="connsiteY261" fmla="*/ 6759107 h 6858000"/>
              <a:gd name="connsiteX262" fmla="*/ 2424142 w 4724401"/>
              <a:gd name="connsiteY262" fmla="*/ 6858000 h 6858000"/>
              <a:gd name="connsiteX263" fmla="*/ 2395994 w 4724401"/>
              <a:gd name="connsiteY263" fmla="*/ 6858000 h 6858000"/>
              <a:gd name="connsiteX264" fmla="*/ 2392863 w 4724401"/>
              <a:gd name="connsiteY264" fmla="*/ 6852964 h 6858000"/>
              <a:gd name="connsiteX265" fmla="*/ 2017589 w 4724401"/>
              <a:gd name="connsiteY265" fmla="*/ 6493982 h 6858000"/>
              <a:gd name="connsiteX266" fmla="*/ 2147336 w 4724401"/>
              <a:gd name="connsiteY266" fmla="*/ 6594052 h 6858000"/>
              <a:gd name="connsiteX267" fmla="*/ 2207047 w 4724401"/>
              <a:gd name="connsiteY267" fmla="*/ 6654540 h 6858000"/>
              <a:gd name="connsiteX268" fmla="*/ 2299106 w 4724401"/>
              <a:gd name="connsiteY268" fmla="*/ 6778931 h 6858000"/>
              <a:gd name="connsiteX269" fmla="*/ 2314430 w 4724401"/>
              <a:gd name="connsiteY269" fmla="*/ 6801144 h 6858000"/>
              <a:gd name="connsiteX270" fmla="*/ 2352406 w 4724401"/>
              <a:gd name="connsiteY270" fmla="*/ 6858000 h 6858000"/>
              <a:gd name="connsiteX271" fmla="*/ 2314492 w 4724401"/>
              <a:gd name="connsiteY271" fmla="*/ 6858000 h 6858000"/>
              <a:gd name="connsiteX272" fmla="*/ 2288095 w 4724401"/>
              <a:gd name="connsiteY272" fmla="*/ 6818030 h 6858000"/>
              <a:gd name="connsiteX273" fmla="*/ 2272768 w 4724401"/>
              <a:gd name="connsiteY273" fmla="*/ 6795822 h 6858000"/>
              <a:gd name="connsiteX274" fmla="*/ 2182715 w 4724401"/>
              <a:gd name="connsiteY274" fmla="*/ 6675071 h 6858000"/>
              <a:gd name="connsiteX275" fmla="*/ 2032061 w 4724401"/>
              <a:gd name="connsiteY275" fmla="*/ 6541380 h 6858000"/>
              <a:gd name="connsiteX276" fmla="*/ 2257220 w 4724401"/>
              <a:gd name="connsiteY276" fmla="*/ 6826257 h 6858000"/>
              <a:gd name="connsiteX277" fmla="*/ 2281324 w 4724401"/>
              <a:gd name="connsiteY277" fmla="*/ 6858000 h 6858000"/>
              <a:gd name="connsiteX278" fmla="*/ 2242860 w 4724401"/>
              <a:gd name="connsiteY278" fmla="*/ 6858000 h 6858000"/>
              <a:gd name="connsiteX279" fmla="*/ 2232818 w 4724401"/>
              <a:gd name="connsiteY279" fmla="*/ 6844926 h 6858000"/>
              <a:gd name="connsiteX280" fmla="*/ 1990172 w 4724401"/>
              <a:gd name="connsiteY280" fmla="*/ 6542121 h 6858000"/>
              <a:gd name="connsiteX281" fmla="*/ 2124090 w 4724401"/>
              <a:gd name="connsiteY281" fmla="*/ 6761017 h 6858000"/>
              <a:gd name="connsiteX282" fmla="*/ 2200380 w 4724401"/>
              <a:gd name="connsiteY282" fmla="*/ 6858000 h 6858000"/>
              <a:gd name="connsiteX283" fmla="*/ 2147507 w 4724401"/>
              <a:gd name="connsiteY283" fmla="*/ 6858000 h 6858000"/>
              <a:gd name="connsiteX284" fmla="*/ 2070668 w 4724401"/>
              <a:gd name="connsiteY284" fmla="*/ 6761520 h 6858000"/>
              <a:gd name="connsiteX285" fmla="*/ 1975142 w 4724401"/>
              <a:gd name="connsiteY285" fmla="*/ 6585570 h 6858000"/>
              <a:gd name="connsiteX286" fmla="*/ 2050035 w 4724401"/>
              <a:gd name="connsiteY286" fmla="*/ 6813345 h 6858000"/>
              <a:gd name="connsiteX287" fmla="*/ 2063025 w 4724401"/>
              <a:gd name="connsiteY287" fmla="*/ 6858000 h 6858000"/>
              <a:gd name="connsiteX288" fmla="*/ 2021675 w 4724401"/>
              <a:gd name="connsiteY288" fmla="*/ 6858000 h 6858000"/>
              <a:gd name="connsiteX289" fmla="*/ 2019308 w 4724401"/>
              <a:gd name="connsiteY289" fmla="*/ 6847118 h 6858000"/>
              <a:gd name="connsiteX290" fmla="*/ 1938835 w 4724401"/>
              <a:gd name="connsiteY290" fmla="*/ 6551160 h 6858000"/>
              <a:gd name="connsiteX291" fmla="*/ 1953230 w 4724401"/>
              <a:gd name="connsiteY291" fmla="*/ 6759699 h 6858000"/>
              <a:gd name="connsiteX292" fmla="*/ 1956763 w 4724401"/>
              <a:gd name="connsiteY292" fmla="*/ 6778191 h 6858000"/>
              <a:gd name="connsiteX293" fmla="*/ 1967925 w 4724401"/>
              <a:gd name="connsiteY293" fmla="*/ 6858000 h 6858000"/>
              <a:gd name="connsiteX294" fmla="*/ 1936622 w 4724401"/>
              <a:gd name="connsiteY294" fmla="*/ 6858000 h 6858000"/>
              <a:gd name="connsiteX295" fmla="*/ 1926261 w 4724401"/>
              <a:gd name="connsiteY295" fmla="*/ 6784064 h 6858000"/>
              <a:gd name="connsiteX296" fmla="*/ 1922724 w 4724401"/>
              <a:gd name="connsiteY296" fmla="*/ 6765577 h 6858000"/>
              <a:gd name="connsiteX297" fmla="*/ 1904650 w 4724401"/>
              <a:gd name="connsiteY297" fmla="*/ 6639616 h 6858000"/>
              <a:gd name="connsiteX298" fmla="*/ 1885273 w 4724401"/>
              <a:gd name="connsiteY298" fmla="*/ 6858000 h 6858000"/>
              <a:gd name="connsiteX299" fmla="*/ 1854363 w 4724401"/>
              <a:gd name="connsiteY299" fmla="*/ 6858000 h 6858000"/>
              <a:gd name="connsiteX300" fmla="*/ 1880391 w 4724401"/>
              <a:gd name="connsiteY300" fmla="*/ 6603796 h 6858000"/>
              <a:gd name="connsiteX301" fmla="*/ 1818273 w 4724401"/>
              <a:gd name="connsiteY301" fmla="*/ 6715729 h 6858000"/>
              <a:gd name="connsiteX302" fmla="*/ 1794691 w 4724401"/>
              <a:gd name="connsiteY302" fmla="*/ 6843239 h 6858000"/>
              <a:gd name="connsiteX303" fmla="*/ 1794914 w 4724401"/>
              <a:gd name="connsiteY303" fmla="*/ 6858000 h 6858000"/>
              <a:gd name="connsiteX304" fmla="*/ 1746128 w 4724401"/>
              <a:gd name="connsiteY304" fmla="*/ 6858000 h 6858000"/>
              <a:gd name="connsiteX305" fmla="*/ 1753934 w 4724401"/>
              <a:gd name="connsiteY305" fmla="*/ 6724796 h 6858000"/>
              <a:gd name="connsiteX306" fmla="*/ 1792053 w 4724401"/>
              <a:gd name="connsiteY306" fmla="*/ 6572396 h 6858000"/>
              <a:gd name="connsiteX307" fmla="*/ 1862248 w 4724401"/>
              <a:gd name="connsiteY307" fmla="*/ 6266397 h 6858000"/>
              <a:gd name="connsiteX308" fmla="*/ 1862250 w 4724401"/>
              <a:gd name="connsiteY308" fmla="*/ 6033531 h 6858000"/>
              <a:gd name="connsiteX309" fmla="*/ 1211999 w 4724401"/>
              <a:gd name="connsiteY309" fmla="*/ 6683610 h 6858000"/>
              <a:gd name="connsiteX310" fmla="*/ 1213266 w 4724401"/>
              <a:gd name="connsiteY310" fmla="*/ 6691947 h 6858000"/>
              <a:gd name="connsiteX311" fmla="*/ 1203370 w 4724401"/>
              <a:gd name="connsiteY311" fmla="*/ 6850676 h 6858000"/>
              <a:gd name="connsiteX312" fmla="*/ 1203671 w 4724401"/>
              <a:gd name="connsiteY312" fmla="*/ 6858000 h 6858000"/>
              <a:gd name="connsiteX313" fmla="*/ 1143180 w 4724401"/>
              <a:gd name="connsiteY313" fmla="*/ 6858000 h 6858000"/>
              <a:gd name="connsiteX314" fmla="*/ 1142176 w 4724401"/>
              <a:gd name="connsiteY314" fmla="*/ 6766045 h 6858000"/>
              <a:gd name="connsiteX315" fmla="*/ 1067484 w 4724401"/>
              <a:gd name="connsiteY315" fmla="*/ 6858000 h 6858000"/>
              <a:gd name="connsiteX316" fmla="*/ 953928 w 4724401"/>
              <a:gd name="connsiteY316" fmla="*/ 6858000 h 6858000"/>
              <a:gd name="connsiteX317" fmla="*/ 959715 w 4724401"/>
              <a:gd name="connsiteY317" fmla="*/ 6850185 h 6858000"/>
              <a:gd name="connsiteX318" fmla="*/ 1483788 w 4724401"/>
              <a:gd name="connsiteY318" fmla="*/ 6259174 h 6858000"/>
              <a:gd name="connsiteX319" fmla="*/ 1100671 w 4724401"/>
              <a:gd name="connsiteY319" fmla="*/ 6252137 h 6858000"/>
              <a:gd name="connsiteX320" fmla="*/ 1090144 w 4724401"/>
              <a:gd name="connsiteY320" fmla="*/ 6256748 h 6858000"/>
              <a:gd name="connsiteX321" fmla="*/ 1095872 w 4724401"/>
              <a:gd name="connsiteY321" fmla="*/ 6271892 h 6858000"/>
              <a:gd name="connsiteX322" fmla="*/ 262785 w 4724401"/>
              <a:gd name="connsiteY322" fmla="*/ 6845450 h 6858000"/>
              <a:gd name="connsiteX323" fmla="*/ 209968 w 4724401"/>
              <a:gd name="connsiteY323" fmla="*/ 6770713 h 6858000"/>
              <a:gd name="connsiteX324" fmla="*/ 873460 w 4724401"/>
              <a:gd name="connsiteY324" fmla="*/ 6253768 h 6858000"/>
              <a:gd name="connsiteX325" fmla="*/ 192686 w 4724401"/>
              <a:gd name="connsiteY325" fmla="*/ 5849257 h 6858000"/>
              <a:gd name="connsiteX326" fmla="*/ 4696 w 4724401"/>
              <a:gd name="connsiteY326" fmla="*/ 5697668 h 6858000"/>
              <a:gd name="connsiteX327" fmla="*/ 0 w 4724401"/>
              <a:gd name="connsiteY327" fmla="*/ 5689984 h 6858000"/>
              <a:gd name="connsiteX328" fmla="*/ 0 w 4724401"/>
              <a:gd name="connsiteY328" fmla="*/ 5513472 h 6858000"/>
              <a:gd name="connsiteX329" fmla="*/ 174101 w 4724401"/>
              <a:gd name="connsiteY329" fmla="*/ 5620277 h 6858000"/>
              <a:gd name="connsiteX330" fmla="*/ 891800 w 4724401"/>
              <a:gd name="connsiteY330" fmla="*/ 6036935 h 6858000"/>
              <a:gd name="connsiteX331" fmla="*/ 1072219 w 4724401"/>
              <a:gd name="connsiteY331" fmla="*/ 6169443 h 6858000"/>
              <a:gd name="connsiteX332" fmla="*/ 1074117 w 4724401"/>
              <a:gd name="connsiteY332" fmla="*/ 6170301 h 6858000"/>
              <a:gd name="connsiteX333" fmla="*/ 1083114 w 4724401"/>
              <a:gd name="connsiteY333" fmla="*/ 6174131 h 6858000"/>
              <a:gd name="connsiteX334" fmla="*/ 1543010 w 4724401"/>
              <a:gd name="connsiteY334" fmla="*/ 6191140 h 6858000"/>
              <a:gd name="connsiteX335" fmla="*/ 1551080 w 4724401"/>
              <a:gd name="connsiteY335" fmla="*/ 6195006 h 6858000"/>
              <a:gd name="connsiteX336" fmla="*/ 2345443 w 4724401"/>
              <a:gd name="connsiteY336" fmla="*/ 5549882 h 6858000"/>
              <a:gd name="connsiteX337" fmla="*/ 1721499 w 4724401"/>
              <a:gd name="connsiteY337" fmla="*/ 5599969 h 6858000"/>
              <a:gd name="connsiteX338" fmla="*/ 767716 w 4724401"/>
              <a:gd name="connsiteY338" fmla="*/ 5472768 h 6858000"/>
              <a:gd name="connsiteX339" fmla="*/ 722147 w 4724401"/>
              <a:gd name="connsiteY339" fmla="*/ 5393091 h 6858000"/>
              <a:gd name="connsiteX340" fmla="*/ 1485552 w 4724401"/>
              <a:gd name="connsiteY340" fmla="*/ 5313202 h 6858000"/>
              <a:gd name="connsiteX341" fmla="*/ 2143004 w 4724401"/>
              <a:gd name="connsiteY341" fmla="*/ 5402420 h 6858000"/>
              <a:gd name="connsiteX342" fmla="*/ 1933391 w 4724401"/>
              <a:gd name="connsiteY342" fmla="*/ 5156971 h 6858000"/>
              <a:gd name="connsiteX343" fmla="*/ 1827118 w 4724401"/>
              <a:gd name="connsiteY343" fmla="*/ 4968410 h 6858000"/>
              <a:gd name="connsiteX344" fmla="*/ 1837349 w 4724401"/>
              <a:gd name="connsiteY344" fmla="*/ 4956357 h 6858000"/>
              <a:gd name="connsiteX345" fmla="*/ 2162835 w 4724401"/>
              <a:gd name="connsiteY345" fmla="*/ 5187853 h 6858000"/>
              <a:gd name="connsiteX346" fmla="*/ 2257167 w 4724401"/>
              <a:gd name="connsiteY346" fmla="*/ 5462123 h 6858000"/>
              <a:gd name="connsiteX347" fmla="*/ 2261598 w 4724401"/>
              <a:gd name="connsiteY347" fmla="*/ 5467998 h 6858000"/>
              <a:gd name="connsiteX348" fmla="*/ 2437177 w 4724401"/>
              <a:gd name="connsiteY348" fmla="*/ 5479608 h 6858000"/>
              <a:gd name="connsiteX349" fmla="*/ 2445247 w 4724401"/>
              <a:gd name="connsiteY349" fmla="*/ 5483476 h 6858000"/>
              <a:gd name="connsiteX350" fmla="*/ 2743626 w 4724401"/>
              <a:gd name="connsiteY350" fmla="*/ 5304819 h 6858000"/>
              <a:gd name="connsiteX351" fmla="*/ 3048102 w 4724401"/>
              <a:gd name="connsiteY351" fmla="*/ 5150595 h 6858000"/>
              <a:gd name="connsiteX352" fmla="*/ 1799414 w 4724401"/>
              <a:gd name="connsiteY352" fmla="*/ 4694732 h 6858000"/>
              <a:gd name="connsiteX353" fmla="*/ 1771735 w 4724401"/>
              <a:gd name="connsiteY353" fmla="*/ 4619929 h 6858000"/>
              <a:gd name="connsiteX354" fmla="*/ 3104273 w 4724401"/>
              <a:gd name="connsiteY354" fmla="*/ 5076159 h 6858000"/>
              <a:gd name="connsiteX355" fmla="*/ 3113245 w 4724401"/>
              <a:gd name="connsiteY355" fmla="*/ 5090705 h 6858000"/>
              <a:gd name="connsiteX356" fmla="*/ 3126294 w 4724401"/>
              <a:gd name="connsiteY356" fmla="*/ 5114400 h 6858000"/>
              <a:gd name="connsiteX357" fmla="*/ 3937433 w 4724401"/>
              <a:gd name="connsiteY357" fmla="*/ 4830473 h 6858000"/>
              <a:gd name="connsiteX358" fmla="*/ 3590475 w 4724401"/>
              <a:gd name="connsiteY358" fmla="*/ 4597974 h 6858000"/>
              <a:gd name="connsiteX359" fmla="*/ 3100264 w 4724401"/>
              <a:gd name="connsiteY359" fmla="*/ 4579845 h 6858000"/>
              <a:gd name="connsiteX360" fmla="*/ 2183576 w 4724401"/>
              <a:gd name="connsiteY360" fmla="*/ 4227150 h 6858000"/>
              <a:gd name="connsiteX361" fmla="*/ 2151029 w 4724401"/>
              <a:gd name="connsiteY361" fmla="*/ 4146947 h 6858000"/>
              <a:gd name="connsiteX362" fmla="*/ 3563434 w 4724401"/>
              <a:gd name="connsiteY362" fmla="*/ 4469115 h 6858000"/>
              <a:gd name="connsiteX363" fmla="*/ 3177952 w 4724401"/>
              <a:gd name="connsiteY363" fmla="*/ 3657386 h 6858000"/>
              <a:gd name="connsiteX364" fmla="*/ 3174829 w 4724401"/>
              <a:gd name="connsiteY364" fmla="*/ 3620110 h 6858000"/>
              <a:gd name="connsiteX365" fmla="*/ 3429186 w 4724401"/>
              <a:gd name="connsiteY365" fmla="*/ 3458784 h 6858000"/>
              <a:gd name="connsiteX366" fmla="*/ 3446761 w 4724401"/>
              <a:gd name="connsiteY366" fmla="*/ 3461278 h 6858000"/>
              <a:gd name="connsiteX367" fmla="*/ 4419733 w 4724401"/>
              <a:gd name="connsiteY367" fmla="*/ 3963555 h 6858000"/>
              <a:gd name="connsiteX368" fmla="*/ 4659448 w 4724401"/>
              <a:gd name="connsiteY368" fmla="*/ 4172746 h 6858000"/>
              <a:gd name="connsiteX369" fmla="*/ 4724401 w 4724401"/>
              <a:gd name="connsiteY369" fmla="*/ 4275524 h 6858000"/>
              <a:gd name="connsiteX370" fmla="*/ 4724401 w 4724401"/>
              <a:gd name="connsiteY370" fmla="*/ 4519331 h 6858000"/>
              <a:gd name="connsiteX371" fmla="*/ 4695727 w 4724401"/>
              <a:gd name="connsiteY371" fmla="*/ 4489837 h 6858000"/>
              <a:gd name="connsiteX372" fmla="*/ 4036318 w 4724401"/>
              <a:gd name="connsiteY372" fmla="*/ 4147013 h 6858000"/>
              <a:gd name="connsiteX373" fmla="*/ 3432098 w 4724401"/>
              <a:gd name="connsiteY373" fmla="*/ 3537312 h 6858000"/>
              <a:gd name="connsiteX374" fmla="*/ 3429186 w 4724401"/>
              <a:gd name="connsiteY374" fmla="*/ 3458784 h 6858000"/>
              <a:gd name="connsiteX375" fmla="*/ 4287835 w 4724401"/>
              <a:gd name="connsiteY375" fmla="*/ 3252276 h 6858000"/>
              <a:gd name="connsiteX376" fmla="*/ 4305321 w 4724401"/>
              <a:gd name="connsiteY376" fmla="*/ 3256953 h 6858000"/>
              <a:gd name="connsiteX377" fmla="*/ 4633631 w 4724401"/>
              <a:gd name="connsiteY377" fmla="*/ 3503706 h 6858000"/>
              <a:gd name="connsiteX378" fmla="*/ 4724401 w 4724401"/>
              <a:gd name="connsiteY378" fmla="*/ 3579225 h 6858000"/>
              <a:gd name="connsiteX379" fmla="*/ 4724401 w 4724401"/>
              <a:gd name="connsiteY379" fmla="*/ 3637622 h 6858000"/>
              <a:gd name="connsiteX380" fmla="*/ 4594837 w 4724401"/>
              <a:gd name="connsiteY380" fmla="*/ 3532274 h 6858000"/>
              <a:gd name="connsiteX381" fmla="*/ 4441737 w 4724401"/>
              <a:gd name="connsiteY381" fmla="*/ 3399734 h 6858000"/>
              <a:gd name="connsiteX382" fmla="*/ 4431236 w 4724401"/>
              <a:gd name="connsiteY382" fmla="*/ 3400954 h 6858000"/>
              <a:gd name="connsiteX383" fmla="*/ 4557150 w 4724401"/>
              <a:gd name="connsiteY383" fmla="*/ 3510023 h 6858000"/>
              <a:gd name="connsiteX384" fmla="*/ 4709959 w 4724401"/>
              <a:gd name="connsiteY384" fmla="*/ 3658245 h 6858000"/>
              <a:gd name="connsiteX385" fmla="*/ 4724401 w 4724401"/>
              <a:gd name="connsiteY385" fmla="*/ 3673072 h 6858000"/>
              <a:gd name="connsiteX386" fmla="*/ 4724401 w 4724401"/>
              <a:gd name="connsiteY386" fmla="*/ 3718516 h 6858000"/>
              <a:gd name="connsiteX387" fmla="*/ 4642986 w 4724401"/>
              <a:gd name="connsiteY387" fmla="*/ 3635718 h 6858000"/>
              <a:gd name="connsiteX388" fmla="*/ 4440129 w 4724401"/>
              <a:gd name="connsiteY388" fmla="*/ 3448571 h 6858000"/>
              <a:gd name="connsiteX389" fmla="*/ 4700658 w 4724401"/>
              <a:gd name="connsiteY389" fmla="*/ 3767518 h 6858000"/>
              <a:gd name="connsiteX390" fmla="*/ 4724401 w 4724401"/>
              <a:gd name="connsiteY390" fmla="*/ 3790032 h 6858000"/>
              <a:gd name="connsiteX391" fmla="*/ 4724401 w 4724401"/>
              <a:gd name="connsiteY391" fmla="*/ 3871856 h 6858000"/>
              <a:gd name="connsiteX392" fmla="*/ 4649232 w 4724401"/>
              <a:gd name="connsiteY392" fmla="*/ 3785028 h 6858000"/>
              <a:gd name="connsiteX393" fmla="*/ 4294126 w 4724401"/>
              <a:gd name="connsiteY393" fmla="*/ 3303048 h 6858000"/>
              <a:gd name="connsiteX394" fmla="*/ 4287835 w 4724401"/>
              <a:gd name="connsiteY394" fmla="*/ 3252276 h 6858000"/>
              <a:gd name="connsiteX395" fmla="*/ 1318687 w 4724401"/>
              <a:gd name="connsiteY395" fmla="*/ 3113840 h 6858000"/>
              <a:gd name="connsiteX396" fmla="*/ 1066793 w 4724401"/>
              <a:gd name="connsiteY396" fmla="*/ 3212171 h 6858000"/>
              <a:gd name="connsiteX397" fmla="*/ 993319 w 4724401"/>
              <a:gd name="connsiteY397" fmla="*/ 3247648 h 6858000"/>
              <a:gd name="connsiteX398" fmla="*/ 853081 w 4724401"/>
              <a:gd name="connsiteY398" fmla="*/ 3312410 h 6858000"/>
              <a:gd name="connsiteX399" fmla="*/ 805957 w 4724401"/>
              <a:gd name="connsiteY399" fmla="*/ 3330443 h 6858000"/>
              <a:gd name="connsiteX400" fmla="*/ 1318687 w 4724401"/>
              <a:gd name="connsiteY400" fmla="*/ 3113840 h 6858000"/>
              <a:gd name="connsiteX401" fmla="*/ 1238695 w 4724401"/>
              <a:gd name="connsiteY401" fmla="*/ 3076820 h 6858000"/>
              <a:gd name="connsiteX402" fmla="*/ 716371 w 4724401"/>
              <a:gd name="connsiteY402" fmla="*/ 3293249 h 6858000"/>
              <a:gd name="connsiteX403" fmla="*/ 579522 w 4724401"/>
              <a:gd name="connsiteY403" fmla="*/ 3371759 h 6858000"/>
              <a:gd name="connsiteX404" fmla="*/ 600288 w 4724401"/>
              <a:gd name="connsiteY404" fmla="*/ 3365555 h 6858000"/>
              <a:gd name="connsiteX405" fmla="*/ 840692 w 4724401"/>
              <a:gd name="connsiteY405" fmla="*/ 3284921 h 6858000"/>
              <a:gd name="connsiteX406" fmla="*/ 979248 w 4724401"/>
              <a:gd name="connsiteY406" fmla="*/ 3221003 h 6858000"/>
              <a:gd name="connsiteX407" fmla="*/ 1053282 w 4724401"/>
              <a:gd name="connsiteY407" fmla="*/ 3185247 h 6858000"/>
              <a:gd name="connsiteX408" fmla="*/ 1320603 w 4724401"/>
              <a:gd name="connsiteY408" fmla="*/ 3081281 h 6858000"/>
              <a:gd name="connsiteX409" fmla="*/ 1238695 w 4724401"/>
              <a:gd name="connsiteY409" fmla="*/ 3076820 h 6858000"/>
              <a:gd name="connsiteX410" fmla="*/ 2399523 w 4724401"/>
              <a:gd name="connsiteY410" fmla="*/ 1428234 h 6858000"/>
              <a:gd name="connsiteX411" fmla="*/ 2224982 w 4724401"/>
              <a:gd name="connsiteY411" fmla="*/ 1826201 h 6858000"/>
              <a:gd name="connsiteX412" fmla="*/ 2096099 w 4724401"/>
              <a:gd name="connsiteY412" fmla="*/ 2345900 h 6858000"/>
              <a:gd name="connsiteX413" fmla="*/ 2283317 w 4724401"/>
              <a:gd name="connsiteY413" fmla="*/ 1796925 h 6858000"/>
              <a:gd name="connsiteX414" fmla="*/ 2448558 w 4724401"/>
              <a:gd name="connsiteY414" fmla="*/ 1373435 h 6858000"/>
              <a:gd name="connsiteX415" fmla="*/ 2312521 w 4724401"/>
              <a:gd name="connsiteY415" fmla="*/ 1806140 h 6858000"/>
              <a:gd name="connsiteX416" fmla="*/ 2127533 w 4724401"/>
              <a:gd name="connsiteY416" fmla="*/ 2348380 h 6858000"/>
              <a:gd name="connsiteX417" fmla="*/ 2358080 w 4724401"/>
              <a:gd name="connsiteY417" fmla="*/ 1866134 h 6858000"/>
              <a:gd name="connsiteX418" fmla="*/ 2407436 w 4724401"/>
              <a:gd name="connsiteY418" fmla="*/ 1651070 h 6858000"/>
              <a:gd name="connsiteX419" fmla="*/ 2448558 w 4724401"/>
              <a:gd name="connsiteY419" fmla="*/ 1373435 h 6858000"/>
              <a:gd name="connsiteX420" fmla="*/ 278707 w 4724401"/>
              <a:gd name="connsiteY420" fmla="*/ 1352270 h 6858000"/>
              <a:gd name="connsiteX421" fmla="*/ 321570 w 4724401"/>
              <a:gd name="connsiteY421" fmla="*/ 1861610 h 6858000"/>
              <a:gd name="connsiteX422" fmla="*/ 294281 w 4724401"/>
              <a:gd name="connsiteY422" fmla="*/ 1440658 h 6858000"/>
              <a:gd name="connsiteX423" fmla="*/ 1423821 w 4724401"/>
              <a:gd name="connsiteY423" fmla="*/ 1351958 h 6858000"/>
              <a:gd name="connsiteX424" fmla="*/ 1638521 w 4724401"/>
              <a:gd name="connsiteY424" fmla="*/ 1908470 h 6858000"/>
              <a:gd name="connsiteX425" fmla="*/ 1754199 w 4724401"/>
              <a:gd name="connsiteY425" fmla="*/ 2149284 h 6858000"/>
              <a:gd name="connsiteX426" fmla="*/ 1908359 w 4724401"/>
              <a:gd name="connsiteY426" fmla="*/ 2364988 h 6858000"/>
              <a:gd name="connsiteX427" fmla="*/ 1647661 w 4724401"/>
              <a:gd name="connsiteY427" fmla="*/ 1825945 h 6858000"/>
              <a:gd name="connsiteX428" fmla="*/ 1423821 w 4724401"/>
              <a:gd name="connsiteY428" fmla="*/ 1351958 h 6858000"/>
              <a:gd name="connsiteX429" fmla="*/ 1431890 w 4724401"/>
              <a:gd name="connsiteY429" fmla="*/ 1306475 h 6858000"/>
              <a:gd name="connsiteX430" fmla="*/ 1507597 w 4724401"/>
              <a:gd name="connsiteY430" fmla="*/ 1446132 h 6858000"/>
              <a:gd name="connsiteX431" fmla="*/ 1674586 w 4724401"/>
              <a:gd name="connsiteY431" fmla="*/ 1813832 h 6858000"/>
              <a:gd name="connsiteX432" fmla="*/ 1815950 w 4724401"/>
              <a:gd name="connsiteY432" fmla="*/ 2128564 h 6858000"/>
              <a:gd name="connsiteX433" fmla="*/ 1984242 w 4724401"/>
              <a:gd name="connsiteY433" fmla="*/ 2430829 h 6858000"/>
              <a:gd name="connsiteX434" fmla="*/ 2014023 w 4724401"/>
              <a:gd name="connsiteY434" fmla="*/ 2450995 h 6858000"/>
              <a:gd name="connsiteX435" fmla="*/ 1747337 w 4724401"/>
              <a:gd name="connsiteY435" fmla="*/ 1855264 h 6858000"/>
              <a:gd name="connsiteX436" fmla="*/ 1533749 w 4724401"/>
              <a:gd name="connsiteY436" fmla="*/ 1478656 h 6858000"/>
              <a:gd name="connsiteX437" fmla="*/ 1431890 w 4724401"/>
              <a:gd name="connsiteY437" fmla="*/ 1306475 h 6858000"/>
              <a:gd name="connsiteX438" fmla="*/ 655236 w 4724401"/>
              <a:gd name="connsiteY438" fmla="*/ 1268632 h 6858000"/>
              <a:gd name="connsiteX439" fmla="*/ 839521 w 4724401"/>
              <a:gd name="connsiteY439" fmla="*/ 1685315 h 6858000"/>
              <a:gd name="connsiteX440" fmla="*/ 1109416 w 4724401"/>
              <a:gd name="connsiteY440" fmla="*/ 2061663 h 6858000"/>
              <a:gd name="connsiteX441" fmla="*/ 1298300 w 4724401"/>
              <a:gd name="connsiteY441" fmla="*/ 2247742 h 6858000"/>
              <a:gd name="connsiteX442" fmla="*/ 1125871 w 4724401"/>
              <a:gd name="connsiteY442" fmla="*/ 1989513 h 6858000"/>
              <a:gd name="connsiteX443" fmla="*/ 981574 w 4724401"/>
              <a:gd name="connsiteY443" fmla="*/ 1783157 h 6858000"/>
              <a:gd name="connsiteX444" fmla="*/ 922198 w 4724401"/>
              <a:gd name="connsiteY444" fmla="*/ 1677437 h 6858000"/>
              <a:gd name="connsiteX445" fmla="*/ 869293 w 4724401"/>
              <a:gd name="connsiteY445" fmla="*/ 1583214 h 6858000"/>
              <a:gd name="connsiteX446" fmla="*/ 751431 w 4724401"/>
              <a:gd name="connsiteY446" fmla="*/ 1405731 h 6858000"/>
              <a:gd name="connsiteX447" fmla="*/ 291466 w 4724401"/>
              <a:gd name="connsiteY447" fmla="*/ 1250369 h 6858000"/>
              <a:gd name="connsiteX448" fmla="*/ 323180 w 4724401"/>
              <a:gd name="connsiteY448" fmla="*/ 1435283 h 6858000"/>
              <a:gd name="connsiteX449" fmla="*/ 349381 w 4724401"/>
              <a:gd name="connsiteY449" fmla="*/ 1875041 h 6858000"/>
              <a:gd name="connsiteX450" fmla="*/ 374363 w 4724401"/>
              <a:gd name="connsiteY450" fmla="*/ 1506494 h 6858000"/>
              <a:gd name="connsiteX451" fmla="*/ 302168 w 4724401"/>
              <a:gd name="connsiteY451" fmla="*/ 1274495 h 6858000"/>
              <a:gd name="connsiteX452" fmla="*/ 291466 w 4724401"/>
              <a:gd name="connsiteY452" fmla="*/ 1250369 h 6858000"/>
              <a:gd name="connsiteX453" fmla="*/ 678222 w 4724401"/>
              <a:gd name="connsiteY453" fmla="*/ 1248670 h 6858000"/>
              <a:gd name="connsiteX454" fmla="*/ 775536 w 4724401"/>
              <a:gd name="connsiteY454" fmla="*/ 1388015 h 6858000"/>
              <a:gd name="connsiteX455" fmla="*/ 894529 w 4724401"/>
              <a:gd name="connsiteY455" fmla="*/ 1567739 h 6858000"/>
              <a:gd name="connsiteX456" fmla="*/ 948000 w 4724401"/>
              <a:gd name="connsiteY456" fmla="*/ 1663088 h 6858000"/>
              <a:gd name="connsiteX457" fmla="*/ 1006812 w 4724401"/>
              <a:gd name="connsiteY457" fmla="*/ 1767683 h 6858000"/>
              <a:gd name="connsiteX458" fmla="*/ 1149133 w 4724401"/>
              <a:gd name="connsiteY458" fmla="*/ 1971513 h 6858000"/>
              <a:gd name="connsiteX459" fmla="*/ 1333952 w 4724401"/>
              <a:gd name="connsiteY459" fmla="*/ 2251620 h 6858000"/>
              <a:gd name="connsiteX460" fmla="*/ 1337329 w 4724401"/>
              <a:gd name="connsiteY460" fmla="*/ 2258350 h 6858000"/>
              <a:gd name="connsiteX461" fmla="*/ 1014726 w 4724401"/>
              <a:gd name="connsiteY461" fmla="*/ 1615556 h 6858000"/>
              <a:gd name="connsiteX462" fmla="*/ 678222 w 4724401"/>
              <a:gd name="connsiteY462" fmla="*/ 1248670 h 6858000"/>
              <a:gd name="connsiteX463" fmla="*/ 4002475 w 4724401"/>
              <a:gd name="connsiteY463" fmla="*/ 1037802 h 6858000"/>
              <a:gd name="connsiteX464" fmla="*/ 4000324 w 4724401"/>
              <a:gd name="connsiteY464" fmla="*/ 1039362 h 6858000"/>
              <a:gd name="connsiteX465" fmla="*/ 4002862 w 4724401"/>
              <a:gd name="connsiteY465" fmla="*/ 1042866 h 6858000"/>
              <a:gd name="connsiteX466" fmla="*/ 4002475 w 4724401"/>
              <a:gd name="connsiteY466" fmla="*/ 1037802 h 6858000"/>
              <a:gd name="connsiteX467" fmla="*/ 506322 w 4724401"/>
              <a:gd name="connsiteY467" fmla="*/ 1020997 h 6858000"/>
              <a:gd name="connsiteX468" fmla="*/ 533068 w 4724401"/>
              <a:gd name="connsiteY468" fmla="*/ 1029409 h 6858000"/>
              <a:gd name="connsiteX469" fmla="*/ 1232525 w 4724401"/>
              <a:gd name="connsiteY469" fmla="*/ 1804675 h 6858000"/>
              <a:gd name="connsiteX470" fmla="*/ 1388858 w 4724401"/>
              <a:gd name="connsiteY470" fmla="*/ 2368011 h 6858000"/>
              <a:gd name="connsiteX471" fmla="*/ 1384098 w 4724401"/>
              <a:gd name="connsiteY471" fmla="*/ 2378125 h 6858000"/>
              <a:gd name="connsiteX472" fmla="*/ 1425393 w 4724401"/>
              <a:gd name="connsiteY472" fmla="*/ 2589124 h 6858000"/>
              <a:gd name="connsiteX473" fmla="*/ 1424001 w 4724401"/>
              <a:gd name="connsiteY473" fmla="*/ 2597541 h 6858000"/>
              <a:gd name="connsiteX474" fmla="*/ 2152729 w 4724401"/>
              <a:gd name="connsiteY474" fmla="*/ 2864487 h 6858000"/>
              <a:gd name="connsiteX475" fmla="*/ 2020609 w 4724401"/>
              <a:gd name="connsiteY475" fmla="*/ 2539671 h 6858000"/>
              <a:gd name="connsiteX476" fmla="*/ 2018920 w 4724401"/>
              <a:gd name="connsiteY476" fmla="*/ 2536309 h 6858000"/>
              <a:gd name="connsiteX477" fmla="*/ 1342441 w 4724401"/>
              <a:gd name="connsiteY477" fmla="*/ 1173017 h 6858000"/>
              <a:gd name="connsiteX478" fmla="*/ 1367925 w 4724401"/>
              <a:gd name="connsiteY478" fmla="*/ 1135648 h 6858000"/>
              <a:gd name="connsiteX479" fmla="*/ 1771401 w 4724401"/>
              <a:gd name="connsiteY479" fmla="*/ 1806673 h 6858000"/>
              <a:gd name="connsiteX480" fmla="*/ 1972385 w 4724401"/>
              <a:gd name="connsiteY480" fmla="*/ 2198735 h 6858000"/>
              <a:gd name="connsiteX481" fmla="*/ 2040892 w 4724401"/>
              <a:gd name="connsiteY481" fmla="*/ 2405205 h 6858000"/>
              <a:gd name="connsiteX482" fmla="*/ 2131689 w 4724401"/>
              <a:gd name="connsiteY482" fmla="*/ 1936926 h 6858000"/>
              <a:gd name="connsiteX483" fmla="*/ 2454820 w 4724401"/>
              <a:gd name="connsiteY483" fmla="*/ 1248808 h 6858000"/>
              <a:gd name="connsiteX484" fmla="*/ 2492512 w 4724401"/>
              <a:gd name="connsiteY484" fmla="*/ 1302920 h 6858000"/>
              <a:gd name="connsiteX485" fmla="*/ 2081216 w 4724401"/>
              <a:gd name="connsiteY485" fmla="*/ 2527513 h 6858000"/>
              <a:gd name="connsiteX486" fmla="*/ 2081211 w 4724401"/>
              <a:gd name="connsiteY486" fmla="*/ 2528916 h 6858000"/>
              <a:gd name="connsiteX487" fmla="*/ 2199067 w 4724401"/>
              <a:gd name="connsiteY487" fmla="*/ 2884061 h 6858000"/>
              <a:gd name="connsiteX488" fmla="*/ 3192586 w 4724401"/>
              <a:gd name="connsiteY488" fmla="*/ 3411496 h 6858000"/>
              <a:gd name="connsiteX489" fmla="*/ 3182620 w 4724401"/>
              <a:gd name="connsiteY489" fmla="*/ 3483279 h 6858000"/>
              <a:gd name="connsiteX490" fmla="*/ 2435119 w 4724401"/>
              <a:gd name="connsiteY490" fmla="*/ 3080173 h 6858000"/>
              <a:gd name="connsiteX491" fmla="*/ 2410152 w 4724401"/>
              <a:gd name="connsiteY491" fmla="*/ 3063751 h 6858000"/>
              <a:gd name="connsiteX492" fmla="*/ 2408099 w 4724401"/>
              <a:gd name="connsiteY492" fmla="*/ 3064403 h 6858000"/>
              <a:gd name="connsiteX493" fmla="*/ 2407218 w 4724401"/>
              <a:gd name="connsiteY493" fmla="*/ 3070324 h 6858000"/>
              <a:gd name="connsiteX494" fmla="*/ 2380138 w 4724401"/>
              <a:gd name="connsiteY494" fmla="*/ 3099341 h 6858000"/>
              <a:gd name="connsiteX495" fmla="*/ 1765923 w 4724401"/>
              <a:gd name="connsiteY495" fmla="*/ 3581043 h 6858000"/>
              <a:gd name="connsiteX496" fmla="*/ 1702258 w 4724401"/>
              <a:gd name="connsiteY496" fmla="*/ 3612286 h 6858000"/>
              <a:gd name="connsiteX497" fmla="*/ 1538370 w 4724401"/>
              <a:gd name="connsiteY497" fmla="*/ 3811804 h 6858000"/>
              <a:gd name="connsiteX498" fmla="*/ 542867 w 4724401"/>
              <a:gd name="connsiteY498" fmla="*/ 4944092 h 6858000"/>
              <a:gd name="connsiteX499" fmla="*/ 515800 w 4724401"/>
              <a:gd name="connsiteY499" fmla="*/ 4862180 h 6858000"/>
              <a:gd name="connsiteX500" fmla="*/ 909145 w 4724401"/>
              <a:gd name="connsiteY500" fmla="*/ 4199225 h 6858000"/>
              <a:gd name="connsiteX501" fmla="*/ 1214067 w 4724401"/>
              <a:gd name="connsiteY501" fmla="*/ 3908561 h 6858000"/>
              <a:gd name="connsiteX502" fmla="*/ 640967 w 4724401"/>
              <a:gd name="connsiteY502" fmla="*/ 4105601 h 6858000"/>
              <a:gd name="connsiteX503" fmla="*/ 112563 w 4724401"/>
              <a:gd name="connsiteY503" fmla="*/ 4396952 h 6858000"/>
              <a:gd name="connsiteX504" fmla="*/ 0 w 4724401"/>
              <a:gd name="connsiteY504" fmla="*/ 4466006 h 6858000"/>
              <a:gd name="connsiteX505" fmla="*/ 0 w 4724401"/>
              <a:gd name="connsiteY505" fmla="*/ 4233763 h 6858000"/>
              <a:gd name="connsiteX506" fmla="*/ 36881 w 4724401"/>
              <a:gd name="connsiteY506" fmla="*/ 4200118 h 6858000"/>
              <a:gd name="connsiteX507" fmla="*/ 910534 w 4724401"/>
              <a:gd name="connsiteY507" fmla="*/ 3629753 h 6858000"/>
              <a:gd name="connsiteX508" fmla="*/ 1578717 w 4724401"/>
              <a:gd name="connsiteY508" fmla="*/ 3575982 h 6858000"/>
              <a:gd name="connsiteX509" fmla="*/ 2338780 w 4724401"/>
              <a:gd name="connsiteY509" fmla="*/ 3033725 h 6858000"/>
              <a:gd name="connsiteX510" fmla="*/ 1807991 w 4724401"/>
              <a:gd name="connsiteY510" fmla="*/ 2807184 h 6858000"/>
              <a:gd name="connsiteX511" fmla="*/ 1416358 w 4724401"/>
              <a:gd name="connsiteY511" fmla="*/ 3112571 h 6858000"/>
              <a:gd name="connsiteX512" fmla="*/ 939066 w 4724401"/>
              <a:gd name="connsiteY512" fmla="*/ 3378798 h 6858000"/>
              <a:gd name="connsiteX513" fmla="*/ 115099 w 4724401"/>
              <a:gd name="connsiteY513" fmla="*/ 3607650 h 6858000"/>
              <a:gd name="connsiteX514" fmla="*/ 97284 w 4724401"/>
              <a:gd name="connsiteY514" fmla="*/ 3520393 h 6858000"/>
              <a:gd name="connsiteX515" fmla="*/ 922050 w 4724401"/>
              <a:gd name="connsiteY515" fmla="*/ 3074867 h 6858000"/>
              <a:gd name="connsiteX516" fmla="*/ 1405265 w 4724401"/>
              <a:gd name="connsiteY516" fmla="*/ 3016319 h 6858000"/>
              <a:gd name="connsiteX517" fmla="*/ 1407512 w 4724401"/>
              <a:gd name="connsiteY517" fmla="*/ 3018001 h 6858000"/>
              <a:gd name="connsiteX518" fmla="*/ 1726266 w 4724401"/>
              <a:gd name="connsiteY518" fmla="*/ 2777274 h 6858000"/>
              <a:gd name="connsiteX519" fmla="*/ 625390 w 4724401"/>
              <a:gd name="connsiteY519" fmla="*/ 2514541 h 6858000"/>
              <a:gd name="connsiteX520" fmla="*/ 619799 w 4724401"/>
              <a:gd name="connsiteY520" fmla="*/ 2527180 h 6858000"/>
              <a:gd name="connsiteX521" fmla="*/ 310030 w 4724401"/>
              <a:gd name="connsiteY521" fmla="*/ 2771818 h 6858000"/>
              <a:gd name="connsiteX522" fmla="*/ 173877 w 4724401"/>
              <a:gd name="connsiteY522" fmla="*/ 2937056 h 6858000"/>
              <a:gd name="connsiteX523" fmla="*/ 77889 w 4724401"/>
              <a:gd name="connsiteY523" fmla="*/ 3138440 h 6858000"/>
              <a:gd name="connsiteX524" fmla="*/ 0 w 4724401"/>
              <a:gd name="connsiteY524" fmla="*/ 3271395 h 6858000"/>
              <a:gd name="connsiteX525" fmla="*/ 0 w 4724401"/>
              <a:gd name="connsiteY525" fmla="*/ 3153002 h 6858000"/>
              <a:gd name="connsiteX526" fmla="*/ 2386 w 4724401"/>
              <a:gd name="connsiteY526" fmla="*/ 3149203 h 6858000"/>
              <a:gd name="connsiteX527" fmla="*/ 89753 w 4724401"/>
              <a:gd name="connsiteY527" fmla="*/ 2987702 h 6858000"/>
              <a:gd name="connsiteX528" fmla="*/ 76869 w 4724401"/>
              <a:gd name="connsiteY528" fmla="*/ 3005404 h 6858000"/>
              <a:gd name="connsiteX529" fmla="*/ 32049 w 4724401"/>
              <a:gd name="connsiteY529" fmla="*/ 3065814 h 6858000"/>
              <a:gd name="connsiteX530" fmla="*/ 0 w 4724401"/>
              <a:gd name="connsiteY530" fmla="*/ 3108744 h 6858000"/>
              <a:gd name="connsiteX531" fmla="*/ 0 w 4724401"/>
              <a:gd name="connsiteY531" fmla="*/ 3058059 h 6858000"/>
              <a:gd name="connsiteX532" fmla="*/ 7610 w 4724401"/>
              <a:gd name="connsiteY532" fmla="*/ 3047889 h 6858000"/>
              <a:gd name="connsiteX533" fmla="*/ 52419 w 4724401"/>
              <a:gd name="connsiteY533" fmla="*/ 2987479 h 6858000"/>
              <a:gd name="connsiteX534" fmla="*/ 59142 w 4724401"/>
              <a:gd name="connsiteY534" fmla="*/ 2978488 h 6858000"/>
              <a:gd name="connsiteX535" fmla="*/ 0 w 4724401"/>
              <a:gd name="connsiteY535" fmla="*/ 3015334 h 6858000"/>
              <a:gd name="connsiteX536" fmla="*/ 0 w 4724401"/>
              <a:gd name="connsiteY536" fmla="*/ 2914286 h 6858000"/>
              <a:gd name="connsiteX537" fmla="*/ 36383 w 4724401"/>
              <a:gd name="connsiteY537" fmla="*/ 2901128 h 6858000"/>
              <a:gd name="connsiteX538" fmla="*/ 156329 w 4724401"/>
              <a:gd name="connsiteY538" fmla="*/ 2840533 h 6858000"/>
              <a:gd name="connsiteX539" fmla="*/ 358355 w 4724401"/>
              <a:gd name="connsiteY539" fmla="*/ 2620471 h 6858000"/>
              <a:gd name="connsiteX540" fmla="*/ 510577 w 4724401"/>
              <a:gd name="connsiteY540" fmla="*/ 2501244 h 6858000"/>
              <a:gd name="connsiteX541" fmla="*/ 211967 w 4724401"/>
              <a:gd name="connsiteY541" fmla="*/ 2479171 h 6858000"/>
              <a:gd name="connsiteX542" fmla="*/ 0 w 4724401"/>
              <a:gd name="connsiteY542" fmla="*/ 2476398 h 6858000"/>
              <a:gd name="connsiteX543" fmla="*/ 0 w 4724401"/>
              <a:gd name="connsiteY543" fmla="*/ 2389189 h 6858000"/>
              <a:gd name="connsiteX544" fmla="*/ 103062 w 4724401"/>
              <a:gd name="connsiteY544" fmla="*/ 2389518 h 6858000"/>
              <a:gd name="connsiteX545" fmla="*/ 510734 w 4724401"/>
              <a:gd name="connsiteY545" fmla="*/ 2416201 h 6858000"/>
              <a:gd name="connsiteX546" fmla="*/ 279257 w 4724401"/>
              <a:gd name="connsiteY546" fmla="*/ 2092102 h 6858000"/>
              <a:gd name="connsiteX547" fmla="*/ 65265 w 4724401"/>
              <a:gd name="connsiteY547" fmla="*/ 2006049 h 6858000"/>
              <a:gd name="connsiteX548" fmla="*/ 0 w 4724401"/>
              <a:gd name="connsiteY548" fmla="*/ 1982532 h 6858000"/>
              <a:gd name="connsiteX549" fmla="*/ 0 w 4724401"/>
              <a:gd name="connsiteY549" fmla="*/ 1912789 h 6858000"/>
              <a:gd name="connsiteX550" fmla="*/ 97460 w 4724401"/>
              <a:gd name="connsiteY550" fmla="*/ 1953725 h 6858000"/>
              <a:gd name="connsiteX551" fmla="*/ 221272 w 4724401"/>
              <a:gd name="connsiteY551" fmla="*/ 1980766 h 6858000"/>
              <a:gd name="connsiteX552" fmla="*/ 116765 w 4724401"/>
              <a:gd name="connsiteY552" fmla="*/ 1911033 h 6858000"/>
              <a:gd name="connsiteX553" fmla="*/ 16405 w 4724401"/>
              <a:gd name="connsiteY553" fmla="*/ 1803412 h 6858000"/>
              <a:gd name="connsiteX554" fmla="*/ 0 w 4724401"/>
              <a:gd name="connsiteY554" fmla="*/ 1784777 h 6858000"/>
              <a:gd name="connsiteX555" fmla="*/ 0 w 4724401"/>
              <a:gd name="connsiteY555" fmla="*/ 1740082 h 6858000"/>
              <a:gd name="connsiteX556" fmla="*/ 39394 w 4724401"/>
              <a:gd name="connsiteY556" fmla="*/ 1784856 h 6858000"/>
              <a:gd name="connsiteX557" fmla="*/ 135813 w 4724401"/>
              <a:gd name="connsiteY557" fmla="*/ 1888838 h 6858000"/>
              <a:gd name="connsiteX558" fmla="*/ 242575 w 4724401"/>
              <a:gd name="connsiteY558" fmla="*/ 1958841 h 6858000"/>
              <a:gd name="connsiteX559" fmla="*/ 82197 w 4724401"/>
              <a:gd name="connsiteY559" fmla="*/ 1754826 h 6858000"/>
              <a:gd name="connsiteX560" fmla="*/ 0 w 4724401"/>
              <a:gd name="connsiteY560" fmla="*/ 1679650 h 6858000"/>
              <a:gd name="connsiteX561" fmla="*/ 0 w 4724401"/>
              <a:gd name="connsiteY561" fmla="*/ 1602463 h 6858000"/>
              <a:gd name="connsiteX562" fmla="*/ 84689 w 4724401"/>
              <a:gd name="connsiteY562" fmla="*/ 1677442 h 6858000"/>
              <a:gd name="connsiteX563" fmla="*/ 298437 w 4724401"/>
              <a:gd name="connsiteY563" fmla="*/ 1968019 h 6858000"/>
              <a:gd name="connsiteX564" fmla="*/ 227269 w 4724401"/>
              <a:gd name="connsiteY564" fmla="*/ 1114064 h 6858000"/>
              <a:gd name="connsiteX565" fmla="*/ 248003 w 4724401"/>
              <a:gd name="connsiteY565" fmla="*/ 1089613 h 6858000"/>
              <a:gd name="connsiteX566" fmla="*/ 427020 w 4724401"/>
              <a:gd name="connsiteY566" fmla="*/ 1619803 h 6858000"/>
              <a:gd name="connsiteX567" fmla="*/ 340345 w 4724401"/>
              <a:gd name="connsiteY567" fmla="*/ 2027739 h 6858000"/>
              <a:gd name="connsiteX568" fmla="*/ 360865 w 4724401"/>
              <a:gd name="connsiteY568" fmla="*/ 2044827 h 6858000"/>
              <a:gd name="connsiteX569" fmla="*/ 560414 w 4724401"/>
              <a:gd name="connsiteY569" fmla="*/ 2421457 h 6858000"/>
              <a:gd name="connsiteX570" fmla="*/ 1359703 w 4724401"/>
              <a:gd name="connsiteY570" fmla="*/ 2578554 h 6858000"/>
              <a:gd name="connsiteX571" fmla="*/ 1359422 w 4724401"/>
              <a:gd name="connsiteY571" fmla="*/ 2577994 h 6858000"/>
              <a:gd name="connsiteX572" fmla="*/ 828701 w 4724401"/>
              <a:gd name="connsiteY572" fmla="*/ 1839520 h 6858000"/>
              <a:gd name="connsiteX573" fmla="*/ 494427 w 4724401"/>
              <a:gd name="connsiteY573" fmla="*/ 1092333 h 6858000"/>
              <a:gd name="connsiteX574" fmla="*/ 506322 w 4724401"/>
              <a:gd name="connsiteY574" fmla="*/ 1020997 h 6858000"/>
              <a:gd name="connsiteX575" fmla="*/ 4570198 w 4724401"/>
              <a:gd name="connsiteY575" fmla="*/ 978081 h 6858000"/>
              <a:gd name="connsiteX576" fmla="*/ 4523691 w 4724401"/>
              <a:gd name="connsiteY576" fmla="*/ 1127776 h 6858000"/>
              <a:gd name="connsiteX577" fmla="*/ 4509875 w 4724401"/>
              <a:gd name="connsiteY577" fmla="*/ 1167552 h 6858000"/>
              <a:gd name="connsiteX578" fmla="*/ 4478168 w 4724401"/>
              <a:gd name="connsiteY578" fmla="*/ 1260735 h 6858000"/>
              <a:gd name="connsiteX579" fmla="*/ 4409309 w 4724401"/>
              <a:gd name="connsiteY579" fmla="*/ 1666996 h 6858000"/>
              <a:gd name="connsiteX580" fmla="*/ 4370031 w 4724401"/>
              <a:gd name="connsiteY580" fmla="*/ 1955666 h 6858000"/>
              <a:gd name="connsiteX581" fmla="*/ 4570198 w 4724401"/>
              <a:gd name="connsiteY581" fmla="*/ 978081 h 6858000"/>
              <a:gd name="connsiteX582" fmla="*/ 4557898 w 4724401"/>
              <a:gd name="connsiteY582" fmla="*/ 900011 h 6858000"/>
              <a:gd name="connsiteX583" fmla="*/ 4344840 w 4724401"/>
              <a:gd name="connsiteY583" fmla="*/ 1922038 h 6858000"/>
              <a:gd name="connsiteX584" fmla="*/ 4378710 w 4724401"/>
              <a:gd name="connsiteY584" fmla="*/ 1665516 h 6858000"/>
              <a:gd name="connsiteX585" fmla="*/ 4448798 w 4724401"/>
              <a:gd name="connsiteY585" fmla="*/ 1253024 h 6858000"/>
              <a:gd name="connsiteX586" fmla="*/ 4480315 w 4724401"/>
              <a:gd name="connsiteY586" fmla="*/ 1158454 h 6858000"/>
              <a:gd name="connsiteX587" fmla="*/ 4494133 w 4724401"/>
              <a:gd name="connsiteY587" fmla="*/ 1118676 h 6858000"/>
              <a:gd name="connsiteX588" fmla="*/ 4557898 w 4724401"/>
              <a:gd name="connsiteY588" fmla="*/ 900011 h 6858000"/>
              <a:gd name="connsiteX589" fmla="*/ 3607114 w 4724401"/>
              <a:gd name="connsiteY589" fmla="*/ 467441 h 6858000"/>
              <a:gd name="connsiteX590" fmla="*/ 3296242 w 4724401"/>
              <a:gd name="connsiteY590" fmla="*/ 807991 h 6858000"/>
              <a:gd name="connsiteX591" fmla="*/ 3174674 w 4724401"/>
              <a:gd name="connsiteY591" fmla="*/ 919759 h 6858000"/>
              <a:gd name="connsiteX592" fmla="*/ 3042978 w 4724401"/>
              <a:gd name="connsiteY592" fmla="*/ 1054894 h 6858000"/>
              <a:gd name="connsiteX593" fmla="*/ 2968914 w 4724401"/>
              <a:gd name="connsiteY593" fmla="*/ 1133756 h 6858000"/>
              <a:gd name="connsiteX594" fmla="*/ 3103823 w 4724401"/>
              <a:gd name="connsiteY594" fmla="*/ 1026814 h 6858000"/>
              <a:gd name="connsiteX595" fmla="*/ 3607114 w 4724401"/>
              <a:gd name="connsiteY595" fmla="*/ 467441 h 6858000"/>
              <a:gd name="connsiteX596" fmla="*/ 3744487 w 4724401"/>
              <a:gd name="connsiteY596" fmla="*/ 383136 h 6858000"/>
              <a:gd name="connsiteX597" fmla="*/ 3970213 w 4724401"/>
              <a:gd name="connsiteY597" fmla="*/ 995559 h 6858000"/>
              <a:gd name="connsiteX598" fmla="*/ 3744487 w 4724401"/>
              <a:gd name="connsiteY598" fmla="*/ 383136 h 6858000"/>
              <a:gd name="connsiteX599" fmla="*/ 3624562 w 4724401"/>
              <a:gd name="connsiteY599" fmla="*/ 367041 h 6858000"/>
              <a:gd name="connsiteX600" fmla="*/ 3489712 w 4724401"/>
              <a:gd name="connsiteY600" fmla="*/ 485386 h 6858000"/>
              <a:gd name="connsiteX601" fmla="*/ 3182994 w 4724401"/>
              <a:gd name="connsiteY601" fmla="*/ 828265 h 6858000"/>
              <a:gd name="connsiteX602" fmla="*/ 2892114 w 4724401"/>
              <a:gd name="connsiteY602" fmla="*/ 1172635 h 6858000"/>
              <a:gd name="connsiteX603" fmla="*/ 3021459 w 4724401"/>
              <a:gd name="connsiteY603" fmla="*/ 1035385 h 6858000"/>
              <a:gd name="connsiteX604" fmla="*/ 3153873 w 4724401"/>
              <a:gd name="connsiteY604" fmla="*/ 898971 h 6858000"/>
              <a:gd name="connsiteX605" fmla="*/ 3276511 w 4724401"/>
              <a:gd name="connsiteY605" fmla="*/ 786423 h 6858000"/>
              <a:gd name="connsiteX606" fmla="*/ 3584154 w 4724401"/>
              <a:gd name="connsiteY606" fmla="*/ 448218 h 6858000"/>
              <a:gd name="connsiteX607" fmla="*/ 3624562 w 4724401"/>
              <a:gd name="connsiteY607" fmla="*/ 367041 h 6858000"/>
              <a:gd name="connsiteX608" fmla="*/ 3766672 w 4724401"/>
              <a:gd name="connsiteY608" fmla="*/ 359429 h 6858000"/>
              <a:gd name="connsiteX609" fmla="*/ 3996338 w 4724401"/>
              <a:gd name="connsiteY609" fmla="*/ 968237 h 6858000"/>
              <a:gd name="connsiteX610" fmla="*/ 3766672 w 4724401"/>
              <a:gd name="connsiteY610" fmla="*/ 359429 h 6858000"/>
              <a:gd name="connsiteX611" fmla="*/ 3882765 w 4724401"/>
              <a:gd name="connsiteY611" fmla="*/ 0 h 6858000"/>
              <a:gd name="connsiteX612" fmla="*/ 3995099 w 4724401"/>
              <a:gd name="connsiteY612" fmla="*/ 0 h 6858000"/>
              <a:gd name="connsiteX613" fmla="*/ 4163818 w 4724401"/>
              <a:gd name="connsiteY613" fmla="*/ 234104 h 6858000"/>
              <a:gd name="connsiteX614" fmla="*/ 4172099 w 4724401"/>
              <a:gd name="connsiteY614" fmla="*/ 234207 h 6858000"/>
              <a:gd name="connsiteX615" fmla="*/ 4628589 w 4724401"/>
              <a:gd name="connsiteY615" fmla="*/ 289746 h 6858000"/>
              <a:gd name="connsiteX616" fmla="*/ 4724401 w 4724401"/>
              <a:gd name="connsiteY616" fmla="*/ 281632 h 6858000"/>
              <a:gd name="connsiteX617" fmla="*/ 4724401 w 4724401"/>
              <a:gd name="connsiteY617" fmla="*/ 330664 h 6858000"/>
              <a:gd name="connsiteX618" fmla="*/ 4657975 w 4724401"/>
              <a:gd name="connsiteY618" fmla="*/ 338772 h 6858000"/>
              <a:gd name="connsiteX619" fmla="*/ 4227047 w 4724401"/>
              <a:gd name="connsiteY619" fmla="*/ 313415 h 6858000"/>
              <a:gd name="connsiteX620" fmla="*/ 4346041 w 4724401"/>
              <a:gd name="connsiteY620" fmla="*/ 456086 h 6858000"/>
              <a:gd name="connsiteX621" fmla="*/ 4599604 w 4724401"/>
              <a:gd name="connsiteY621" fmla="*/ 723178 h 6858000"/>
              <a:gd name="connsiteX622" fmla="*/ 4724401 w 4724401"/>
              <a:gd name="connsiteY622" fmla="*/ 833497 h 6858000"/>
              <a:gd name="connsiteX623" fmla="*/ 4724401 w 4724401"/>
              <a:gd name="connsiteY623" fmla="*/ 950118 h 6858000"/>
              <a:gd name="connsiteX624" fmla="*/ 4655015 w 4724401"/>
              <a:gd name="connsiteY624" fmla="*/ 891426 h 6858000"/>
              <a:gd name="connsiteX625" fmla="*/ 4348002 w 4724401"/>
              <a:gd name="connsiteY625" fmla="*/ 2205895 h 6858000"/>
              <a:gd name="connsiteX626" fmla="*/ 4262250 w 4724401"/>
              <a:gd name="connsiteY626" fmla="*/ 2219972 h 6858000"/>
              <a:gd name="connsiteX627" fmla="*/ 4550611 w 4724401"/>
              <a:gd name="connsiteY627" fmla="*/ 817540 h 6858000"/>
              <a:gd name="connsiteX628" fmla="*/ 4564418 w 4724401"/>
              <a:gd name="connsiteY628" fmla="*/ 808293 h 6858000"/>
              <a:gd name="connsiteX629" fmla="*/ 4266388 w 4724401"/>
              <a:gd name="connsiteY629" fmla="*/ 500083 h 6858000"/>
              <a:gd name="connsiteX630" fmla="*/ 4032842 w 4724401"/>
              <a:gd name="connsiteY630" fmla="*/ 211809 h 6858000"/>
              <a:gd name="connsiteX631" fmla="*/ 3721337 w 4724401"/>
              <a:gd name="connsiteY631" fmla="*/ 0 h 6858000"/>
              <a:gd name="connsiteX632" fmla="*/ 3797544 w 4724401"/>
              <a:gd name="connsiteY632" fmla="*/ 0 h 6858000"/>
              <a:gd name="connsiteX633" fmla="*/ 3775734 w 4724401"/>
              <a:gd name="connsiteY633" fmla="*/ 95131 h 6858000"/>
              <a:gd name="connsiteX634" fmla="*/ 3724807 w 4724401"/>
              <a:gd name="connsiteY634" fmla="*/ 272257 h 6858000"/>
              <a:gd name="connsiteX635" fmla="*/ 3726844 w 4724401"/>
              <a:gd name="connsiteY635" fmla="*/ 282988 h 6858000"/>
              <a:gd name="connsiteX636" fmla="*/ 3742664 w 4724401"/>
              <a:gd name="connsiteY636" fmla="*/ 279918 h 6858000"/>
              <a:gd name="connsiteX637" fmla="*/ 4103910 w 4724401"/>
              <a:gd name="connsiteY637" fmla="*/ 1161917 h 6858000"/>
              <a:gd name="connsiteX638" fmla="*/ 4020269 w 4724401"/>
              <a:gd name="connsiteY638" fmla="*/ 1200406 h 6858000"/>
              <a:gd name="connsiteX639" fmla="*/ 3674882 w 4724401"/>
              <a:gd name="connsiteY639" fmla="*/ 488524 h 6858000"/>
              <a:gd name="connsiteX640" fmla="*/ 3132682 w 4724401"/>
              <a:gd name="connsiteY640" fmla="*/ 1072284 h 6858000"/>
              <a:gd name="connsiteX641" fmla="*/ 2716346 w 4724401"/>
              <a:gd name="connsiteY641" fmla="*/ 1276376 h 6858000"/>
              <a:gd name="connsiteX642" fmla="*/ 2716772 w 4724401"/>
              <a:gd name="connsiteY642" fmla="*/ 1255462 h 6858000"/>
              <a:gd name="connsiteX643" fmla="*/ 3471096 w 4724401"/>
              <a:gd name="connsiteY643" fmla="*/ 437072 h 6858000"/>
              <a:gd name="connsiteX644" fmla="*/ 3639057 w 4724401"/>
              <a:gd name="connsiteY644" fmla="*/ 286334 h 6858000"/>
              <a:gd name="connsiteX645" fmla="*/ 3640309 w 4724401"/>
              <a:gd name="connsiteY645" fmla="*/ 284664 h 6858000"/>
              <a:gd name="connsiteX646" fmla="*/ 3646022 w 4724401"/>
              <a:gd name="connsiteY646" fmla="*/ 276711 h 6858000"/>
              <a:gd name="connsiteX647" fmla="*/ 3707943 w 4724401"/>
              <a:gd name="connsiteY647" fmla="*/ 65958 h 6858000"/>
              <a:gd name="connsiteX648" fmla="*/ 2867960 w 4724401"/>
              <a:gd name="connsiteY648" fmla="*/ 0 h 6858000"/>
              <a:gd name="connsiteX649" fmla="*/ 2926351 w 4724401"/>
              <a:gd name="connsiteY649" fmla="*/ 0 h 6858000"/>
              <a:gd name="connsiteX650" fmla="*/ 2902823 w 4724401"/>
              <a:gd name="connsiteY650" fmla="*/ 262929 h 6858000"/>
              <a:gd name="connsiteX651" fmla="*/ 2940663 w 4724401"/>
              <a:gd name="connsiteY651" fmla="*/ 140884 h 6858000"/>
              <a:gd name="connsiteX652" fmla="*/ 2947039 w 4724401"/>
              <a:gd name="connsiteY652" fmla="*/ 122524 h 6858000"/>
              <a:gd name="connsiteX653" fmla="*/ 2984316 w 4724401"/>
              <a:gd name="connsiteY653" fmla="*/ 0 h 6858000"/>
              <a:gd name="connsiteX654" fmla="*/ 3016114 w 4724401"/>
              <a:gd name="connsiteY654" fmla="*/ 0 h 6858000"/>
              <a:gd name="connsiteX655" fmla="*/ 2979949 w 4724401"/>
              <a:gd name="connsiteY655" fmla="*/ 119274 h 6858000"/>
              <a:gd name="connsiteX656" fmla="*/ 3023879 w 4724401"/>
              <a:gd name="connsiteY656" fmla="*/ 0 h 6858000"/>
              <a:gd name="connsiteX657" fmla="*/ 3105400 w 4724401"/>
              <a:gd name="connsiteY657" fmla="*/ 0 h 6858000"/>
              <a:gd name="connsiteX658" fmla="*/ 3094669 w 4724401"/>
              <a:gd name="connsiteY658" fmla="*/ 30308 h 6858000"/>
              <a:gd name="connsiteX659" fmla="*/ 2901945 w 4724401"/>
              <a:gd name="connsiteY659" fmla="*/ 466538 h 6858000"/>
              <a:gd name="connsiteX660" fmla="*/ 2815209 w 4724401"/>
              <a:gd name="connsiteY660" fmla="*/ 497361 h 6858000"/>
              <a:gd name="connsiteX661" fmla="*/ 2844845 w 4724401"/>
              <a:gd name="connsiteY661" fmla="*/ 127638 h 6858000"/>
              <a:gd name="connsiteX662" fmla="*/ 1057230 w 4724401"/>
              <a:gd name="connsiteY662" fmla="*/ 0 h 6858000"/>
              <a:gd name="connsiteX663" fmla="*/ 1111003 w 4724401"/>
              <a:gd name="connsiteY663" fmla="*/ 0 h 6858000"/>
              <a:gd name="connsiteX664" fmla="*/ 1125553 w 4724401"/>
              <a:gd name="connsiteY664" fmla="*/ 52588 h 6858000"/>
              <a:gd name="connsiteX665" fmla="*/ 1304276 w 4724401"/>
              <a:gd name="connsiteY665" fmla="*/ 476275 h 6858000"/>
              <a:gd name="connsiteX666" fmla="*/ 1492066 w 4724401"/>
              <a:gd name="connsiteY666" fmla="*/ 886333 h 6858000"/>
              <a:gd name="connsiteX667" fmla="*/ 1423698 w 4724401"/>
              <a:gd name="connsiteY667" fmla="*/ 710817 h 6858000"/>
              <a:gd name="connsiteX668" fmla="*/ 1357609 w 4724401"/>
              <a:gd name="connsiteY668" fmla="*/ 532892 h 6858000"/>
              <a:gd name="connsiteX669" fmla="*/ 1309550 w 4724401"/>
              <a:gd name="connsiteY669" fmla="*/ 374031 h 6858000"/>
              <a:gd name="connsiteX670" fmla="*/ 1193673 w 4724401"/>
              <a:gd name="connsiteY670" fmla="*/ 49533 h 6858000"/>
              <a:gd name="connsiteX671" fmla="*/ 1164391 w 4724401"/>
              <a:gd name="connsiteY671" fmla="*/ 0 h 6858000"/>
              <a:gd name="connsiteX672" fmla="*/ 1200666 w 4724401"/>
              <a:gd name="connsiteY672" fmla="*/ 0 h 6858000"/>
              <a:gd name="connsiteX673" fmla="*/ 1223408 w 4724401"/>
              <a:gd name="connsiteY673" fmla="*/ 38996 h 6858000"/>
              <a:gd name="connsiteX674" fmla="*/ 1339635 w 4724401"/>
              <a:gd name="connsiteY674" fmla="*/ 365517 h 6858000"/>
              <a:gd name="connsiteX675" fmla="*/ 1387469 w 4724401"/>
              <a:gd name="connsiteY675" fmla="*/ 523079 h 6858000"/>
              <a:gd name="connsiteX676" fmla="*/ 1452685 w 4724401"/>
              <a:gd name="connsiteY676" fmla="*/ 699806 h 6858000"/>
              <a:gd name="connsiteX677" fmla="*/ 1492092 w 4724401"/>
              <a:gd name="connsiteY677" fmla="*/ 800424 h 6858000"/>
              <a:gd name="connsiteX678" fmla="*/ 1455302 w 4724401"/>
              <a:gd name="connsiteY678" fmla="*/ 632913 h 6858000"/>
              <a:gd name="connsiteX679" fmla="*/ 1222336 w 4724401"/>
              <a:gd name="connsiteY679" fmla="*/ 9480 h 6858000"/>
              <a:gd name="connsiteX680" fmla="*/ 1214634 w 4724401"/>
              <a:gd name="connsiteY680" fmla="*/ 0 h 6858000"/>
              <a:gd name="connsiteX681" fmla="*/ 1289827 w 4724401"/>
              <a:gd name="connsiteY681" fmla="*/ 0 h 6858000"/>
              <a:gd name="connsiteX682" fmla="*/ 1321076 w 4724401"/>
              <a:gd name="connsiteY682" fmla="*/ 59722 h 6858000"/>
              <a:gd name="connsiteX683" fmla="*/ 1512579 w 4724401"/>
              <a:gd name="connsiteY683" fmla="*/ 626441 h 6858000"/>
              <a:gd name="connsiteX684" fmla="*/ 1506076 w 4724401"/>
              <a:gd name="connsiteY684" fmla="*/ 1089289 h 6858000"/>
              <a:gd name="connsiteX685" fmla="*/ 1486346 w 4724401"/>
              <a:gd name="connsiteY685" fmla="*/ 1079919 h 6858000"/>
              <a:gd name="connsiteX686" fmla="*/ 1070511 w 4724401"/>
              <a:gd name="connsiteY686" fmla="*/ 48609 h 6858000"/>
              <a:gd name="connsiteX687" fmla="*/ 43151 w 4724401"/>
              <a:gd name="connsiteY687" fmla="*/ 0 h 6858000"/>
              <a:gd name="connsiteX688" fmla="*/ 95283 w 4724401"/>
              <a:gd name="connsiteY688" fmla="*/ 0 h 6858000"/>
              <a:gd name="connsiteX689" fmla="*/ 300708 w 4724401"/>
              <a:gd name="connsiteY689" fmla="*/ 154571 h 6858000"/>
              <a:gd name="connsiteX690" fmla="*/ 530414 w 4724401"/>
              <a:gd name="connsiteY690" fmla="*/ 354673 h 6858000"/>
              <a:gd name="connsiteX691" fmla="*/ 333785 w 4724401"/>
              <a:gd name="connsiteY691" fmla="*/ 161564 h 6858000"/>
              <a:gd name="connsiteX692" fmla="*/ 147005 w 4724401"/>
              <a:gd name="connsiteY692" fmla="*/ 0 h 6858000"/>
              <a:gd name="connsiteX693" fmla="*/ 272509 w 4724401"/>
              <a:gd name="connsiteY693" fmla="*/ 0 h 6858000"/>
              <a:gd name="connsiteX694" fmla="*/ 326276 w 4724401"/>
              <a:gd name="connsiteY694" fmla="*/ 45847 h 6858000"/>
              <a:gd name="connsiteX695" fmla="*/ 823759 w 4724401"/>
              <a:gd name="connsiteY695" fmla="*/ 574145 h 6858000"/>
              <a:gd name="connsiteX696" fmla="*/ 811254 w 4724401"/>
              <a:gd name="connsiteY696" fmla="*/ 665546 h 6858000"/>
              <a:gd name="connsiteX697" fmla="*/ 154042 w 4724401"/>
              <a:gd name="connsiteY697" fmla="*/ 261522 h 6858000"/>
              <a:gd name="connsiteX698" fmla="*/ 13550 w 4724401"/>
              <a:gd name="connsiteY698" fmla="*/ 158423 h 6858000"/>
              <a:gd name="connsiteX699" fmla="*/ 0 w 4724401"/>
              <a:gd name="connsiteY699" fmla="*/ 146618 h 6858000"/>
              <a:gd name="connsiteX700" fmla="*/ 0 w 4724401"/>
              <a:gd name="connsiteY700" fmla="*/ 59161 h 6858000"/>
              <a:gd name="connsiteX701" fmla="*/ 45427 w 4724401"/>
              <a:gd name="connsiteY701" fmla="*/ 101078 h 6858000"/>
              <a:gd name="connsiteX702" fmla="*/ 630103 w 4724401"/>
              <a:gd name="connsiteY702" fmla="*/ 485885 h 6858000"/>
              <a:gd name="connsiteX703" fmla="*/ 532040 w 4724401"/>
              <a:gd name="connsiteY703" fmla="*/ 399359 h 6858000"/>
              <a:gd name="connsiteX704" fmla="*/ 517618 w 4724401"/>
              <a:gd name="connsiteY704" fmla="*/ 385726 h 6858000"/>
              <a:gd name="connsiteX705" fmla="*/ 285074 w 4724401"/>
              <a:gd name="connsiteY705"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Lst>
            <a:rect l="l" t="t" r="r" b="b"/>
            <a:pathLst>
              <a:path w="4724401" h="6858000">
                <a:moveTo>
                  <a:pt x="369702" y="6712169"/>
                </a:moveTo>
                <a:lnTo>
                  <a:pt x="366575" y="6715556"/>
                </a:lnTo>
                <a:cubicBezTo>
                  <a:pt x="367954" y="6715031"/>
                  <a:pt x="369326" y="6714512"/>
                  <a:pt x="371637" y="6713954"/>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4724401" y="6289099"/>
                </a:moveTo>
                <a:lnTo>
                  <a:pt x="4724401" y="6407899"/>
                </a:lnTo>
                <a:lnTo>
                  <a:pt x="4689678" y="6440241"/>
                </a:ln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593999" y="6408904"/>
                  <a:pt x="4626518" y="6376648"/>
                  <a:pt x="4660205" y="6345369"/>
                </a:cubicBezTo>
                <a:close/>
                <a:moveTo>
                  <a:pt x="4724401" y="6198577"/>
                </a:moveTo>
                <a:lnTo>
                  <a:pt x="4724401" y="6238480"/>
                </a:lnTo>
                <a:lnTo>
                  <a:pt x="4689789" y="6268382"/>
                </a:ln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lose/>
                <a:moveTo>
                  <a:pt x="4724401" y="5924240"/>
                </a:moveTo>
                <a:lnTo>
                  <a:pt x="4724401" y="6044002"/>
                </a:lnTo>
                <a:lnTo>
                  <a:pt x="4695216" y="6071545"/>
                </a:lnTo>
                <a:cubicBezTo>
                  <a:pt x="4548599" y="6220767"/>
                  <a:pt x="4426366" y="6399245"/>
                  <a:pt x="4317146" y="6587716"/>
                </a:cubicBezTo>
                <a:lnTo>
                  <a:pt x="4171627" y="6858000"/>
                </a:lnTo>
                <a:lnTo>
                  <a:pt x="4081585" y="6858000"/>
                </a:lnTo>
                <a:lnTo>
                  <a:pt x="4238603" y="6559341"/>
                </a:lnTo>
                <a:cubicBezTo>
                  <a:pt x="4349147" y="6364728"/>
                  <a:pt x="4472301" y="6179172"/>
                  <a:pt x="4620848" y="6021419"/>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724401" y="5202141"/>
                </a:moveTo>
                <a:lnTo>
                  <a:pt x="4724401" y="5319690"/>
                </a:lnTo>
                <a:lnTo>
                  <a:pt x="4690088" y="5349711"/>
                </a:lnTo>
                <a:cubicBezTo>
                  <a:pt x="4608685" y="5427949"/>
                  <a:pt x="4537495" y="5522778"/>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lnTo>
                  <a:pt x="4724401" y="5415874"/>
                </a:lnTo>
                <a:lnTo>
                  <a:pt x="4724401" y="5461678"/>
                </a:lnTo>
                <a:lnTo>
                  <a:pt x="4718341" y="5468043"/>
                </a:lnTo>
                <a:cubicBezTo>
                  <a:pt x="4681696" y="5506771"/>
                  <a:pt x="4644162" y="5546455"/>
                  <a:pt x="4604655" y="5583434"/>
                </a:cubicBezTo>
                <a:cubicBezTo>
                  <a:pt x="4591636" y="5595592"/>
                  <a:pt x="4578581" y="5606832"/>
                  <a:pt x="4565074" y="5618550"/>
                </a:cubicBezTo>
                <a:cubicBezTo>
                  <a:pt x="4601957" y="5591693"/>
                  <a:pt x="4641858" y="5563143"/>
                  <a:pt x="4682209" y="5532923"/>
                </a:cubicBezTo>
                <a:lnTo>
                  <a:pt x="4724401" y="5499248"/>
                </a:lnTo>
                <a:lnTo>
                  <a:pt x="4724401" y="5608295"/>
                </a:lnTo>
                <a:lnTo>
                  <a:pt x="4713577" y="5616803"/>
                </a:ln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616120" y="5290612"/>
                  <a:pt x="4648400" y="5259282"/>
                  <a:pt x="4682005" y="5231398"/>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3174829" y="3620110"/>
                </a:moveTo>
                <a:cubicBezTo>
                  <a:pt x="3177710" y="3619202"/>
                  <a:pt x="3182308" y="3620648"/>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195984" y="4765295"/>
                  <a:pt x="4406452" y="4726316"/>
                  <a:pt x="4618309" y="4699202"/>
                </a:cubicBezTo>
                <a:lnTo>
                  <a:pt x="4724401" y="4687606"/>
                </a:lnTo>
                <a:lnTo>
                  <a:pt x="4724401" y="4773345"/>
                </a:lnTo>
                <a:lnTo>
                  <a:pt x="4671155" y="4778608"/>
                </a:lnTo>
                <a:cubicBezTo>
                  <a:pt x="4474613" y="4803290"/>
                  <a:pt x="4279364" y="4838457"/>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2991" y="3646754"/>
                  <a:pt x="3166185" y="3622836"/>
                  <a:pt x="3174829" y="3620110"/>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24401" y="4275524"/>
                </a:lnTo>
                <a:lnTo>
                  <a:pt x="4724401" y="4519331"/>
                </a:lnTo>
                <a:lnTo>
                  <a:pt x="4695727" y="4489837"/>
                </a:lnTo>
                <a:cubicBezTo>
                  <a:pt x="4513213" y="4341718"/>
                  <a:pt x="4213060" y="4286653"/>
                  <a:pt x="4036318" y="4147013"/>
                </a:cubicBezTo>
                <a:cubicBezTo>
                  <a:pt x="3810777" y="3969273"/>
                  <a:pt x="3654591" y="3720297"/>
                  <a:pt x="3432098" y="3537312"/>
                </a:cubicBezTo>
                <a:cubicBezTo>
                  <a:pt x="3408505" y="3517876"/>
                  <a:pt x="3395188" y="3461306"/>
                  <a:pt x="3429186" y="3458784"/>
                </a:cubicBezTo>
                <a:close/>
                <a:moveTo>
                  <a:pt x="4287835" y="3252276"/>
                </a:moveTo>
                <a:cubicBezTo>
                  <a:pt x="4291252" y="3250181"/>
                  <a:pt x="4296821" y="3251122"/>
                  <a:pt x="4305321" y="3256953"/>
                </a:cubicBezTo>
                <a:cubicBezTo>
                  <a:pt x="4417921" y="3335817"/>
                  <a:pt x="4526830" y="3418438"/>
                  <a:pt x="4633631" y="3503706"/>
                </a:cubicBezTo>
                <a:lnTo>
                  <a:pt x="4724401" y="3579225"/>
                </a:lnTo>
                <a:lnTo>
                  <a:pt x="4724401" y="3637622"/>
                </a:lnTo>
                <a:lnTo>
                  <a:pt x="4594837" y="3532274"/>
                </a:ln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09378" y="3558235"/>
                  <a:pt x="4660155" y="3608017"/>
                  <a:pt x="4709959" y="3658245"/>
                </a:cubicBezTo>
                <a:lnTo>
                  <a:pt x="4724401" y="3673072"/>
                </a:lnTo>
                <a:lnTo>
                  <a:pt x="4724401" y="3718516"/>
                </a:lnTo>
                <a:lnTo>
                  <a:pt x="4642986" y="3635718"/>
                </a:lnTo>
                <a:cubicBezTo>
                  <a:pt x="4577419" y="3571274"/>
                  <a:pt x="4510044" y="3508184"/>
                  <a:pt x="4440129" y="3448571"/>
                </a:cubicBezTo>
                <a:cubicBezTo>
                  <a:pt x="4477976" y="3543407"/>
                  <a:pt x="4595539" y="3666345"/>
                  <a:pt x="4700658" y="3767518"/>
                </a:cubicBezTo>
                <a:lnTo>
                  <a:pt x="4724401" y="3790032"/>
                </a:lnTo>
                <a:lnTo>
                  <a:pt x="4724401" y="3871856"/>
                </a:lnTo>
                <a:lnTo>
                  <a:pt x="4649232" y="3785028"/>
                </a:lnTo>
                <a:cubicBezTo>
                  <a:pt x="4512119" y="3616669"/>
                  <a:pt x="4392441" y="3442504"/>
                  <a:pt x="4294126" y="3303048"/>
                </a:cubicBezTo>
                <a:cubicBezTo>
                  <a:pt x="4286701" y="3292165"/>
                  <a:pt x="4277584" y="3258559"/>
                  <a:pt x="4287835" y="3252276"/>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3882765" y="0"/>
                </a:moveTo>
                <a:lnTo>
                  <a:pt x="3995099" y="0"/>
                </a:lnTo>
                <a:lnTo>
                  <a:pt x="4163818" y="234104"/>
                </a:lnTo>
                <a:cubicBezTo>
                  <a:pt x="4167056" y="234046"/>
                  <a:pt x="4169933" y="233486"/>
                  <a:pt x="4172099" y="234207"/>
                </a:cubicBezTo>
                <a:cubicBezTo>
                  <a:pt x="4320772" y="276387"/>
                  <a:pt x="4473568" y="294979"/>
                  <a:pt x="4628589" y="289746"/>
                </a:cubicBezTo>
                <a:lnTo>
                  <a:pt x="4724401" y="281632"/>
                </a:lnTo>
                <a:lnTo>
                  <a:pt x="4724401" y="330664"/>
                </a:lnTo>
                <a:lnTo>
                  <a:pt x="4657975" y="338772"/>
                </a:lnTo>
                <a:cubicBezTo>
                  <a:pt x="4512264" y="350060"/>
                  <a:pt x="4368090" y="341672"/>
                  <a:pt x="4227047" y="313415"/>
                </a:cubicBezTo>
                <a:cubicBezTo>
                  <a:pt x="4265992" y="361495"/>
                  <a:pt x="4305481" y="409180"/>
                  <a:pt x="4346041" y="456086"/>
                </a:cubicBezTo>
                <a:cubicBezTo>
                  <a:pt x="4427343" y="550152"/>
                  <a:pt x="4511990" y="638932"/>
                  <a:pt x="4599604" y="723178"/>
                </a:cubicBezTo>
                <a:lnTo>
                  <a:pt x="4724401" y="833497"/>
                </a:lnTo>
                <a:lnTo>
                  <a:pt x="4724401" y="950118"/>
                </a:lnTo>
                <a:lnTo>
                  <a:pt x="4655015" y="891426"/>
                </a:ln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123" name="Rectangle 3122">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734801"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6781798" y="1676400"/>
            <a:ext cx="4953000" cy="1216153"/>
          </a:xfrm>
        </p:spPr>
        <p:txBody>
          <a:bodyPr vert="horz" lIns="91440" tIns="45720" rIns="91440" bIns="45720" rtlCol="0" anchor="t">
            <a:normAutofit/>
          </a:bodyPr>
          <a:lstStyle/>
          <a:p>
            <a:r>
              <a:rPr lang="en-US" sz="4000" kern="1200">
                <a:solidFill>
                  <a:schemeClr val="tx1"/>
                </a:solidFill>
                <a:latin typeface="+mj-lt"/>
                <a:ea typeface="+mj-ea"/>
                <a:cs typeface="+mj-cs"/>
              </a:rPr>
              <a:t>Hyundai vs Kia</a:t>
            </a:r>
          </a:p>
        </p:txBody>
      </p:sp>
      <p:pic>
        <p:nvPicPr>
          <p:cNvPr id="3" name="Picture 2">
            <a:extLst>
              <a:ext uri="{FF2B5EF4-FFF2-40B4-BE49-F238E27FC236}">
                <a16:creationId xmlns:a16="http://schemas.microsoft.com/office/drawing/2014/main" id="{474FF613-3BA1-A5B8-24E1-5D31FFE000C0}"/>
              </a:ext>
            </a:extLst>
          </p:cNvPr>
          <p:cNvPicPr>
            <a:picLocks noChangeAspect="1"/>
          </p:cNvPicPr>
          <p:nvPr/>
        </p:nvPicPr>
        <p:blipFill>
          <a:blip r:embed="rId2"/>
          <a:stretch>
            <a:fillRect/>
          </a:stretch>
        </p:blipFill>
        <p:spPr>
          <a:xfrm>
            <a:off x="457200" y="1241764"/>
            <a:ext cx="6324596" cy="4374471"/>
          </a:xfrm>
          <a:prstGeom prst="rect">
            <a:avLst/>
          </a:prstGeom>
        </p:spPr>
      </p:pic>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6781798" y="3429000"/>
            <a:ext cx="4953000" cy="1752599"/>
          </a:xfrm>
        </p:spPr>
        <p:txBody>
          <a:bodyPr vert="horz" lIns="91440" tIns="45720" rIns="91440" bIns="45720" rtlCol="0">
            <a:normAutofit/>
          </a:bodyPr>
          <a:lstStyle/>
          <a:p>
            <a:pPr indent="-228600">
              <a:buFont typeface="Arial" panose="020B0604020202020204" pitchFamily="34" charset="0"/>
              <a:buChar char="•"/>
            </a:pPr>
            <a:r>
              <a:rPr lang="en-US" sz="1800" dirty="0">
                <a:solidFill>
                  <a:schemeClr val="tx1">
                    <a:alpha val="55000"/>
                  </a:schemeClr>
                </a:solidFill>
              </a:rPr>
              <a:t>This chart presents the thefts categorized by car type. There are far more Hyundai thefts (175,982) compared to Kia thefts (23,609), indicating a higher susceptibility for Hyundais.</a:t>
            </a:r>
          </a:p>
        </p:txBody>
      </p:sp>
    </p:spTree>
    <p:extLst>
      <p:ext uri="{BB962C8B-B14F-4D97-AF65-F5344CB8AC3E}">
        <p14:creationId xmlns:p14="http://schemas.microsoft.com/office/powerpoint/2010/main" val="171741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4" name="Rectangle 413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Milwaukee by month</a:t>
            </a:r>
          </a:p>
        </p:txBody>
      </p:sp>
      <p:sp>
        <p:nvSpPr>
          <p:cNvPr id="413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The monthly breakdown of thefts shows a significant spike starting in 2021. April and August 2021 recorded massive thefts (with around 600–800 thefts), compared to the earlier years with fewer thefts.</a:t>
            </a:r>
          </a:p>
        </p:txBody>
      </p:sp>
      <p:pic>
        <p:nvPicPr>
          <p:cNvPr id="3" name="Picture 2">
            <a:extLst>
              <a:ext uri="{FF2B5EF4-FFF2-40B4-BE49-F238E27FC236}">
                <a16:creationId xmlns:a16="http://schemas.microsoft.com/office/drawing/2014/main" id="{484B0D78-9CD1-34A9-5ED0-E8EBE0637F6A}"/>
              </a:ext>
            </a:extLst>
          </p:cNvPr>
          <p:cNvPicPr>
            <a:picLocks noChangeAspect="1"/>
          </p:cNvPicPr>
          <p:nvPr/>
        </p:nvPicPr>
        <p:blipFill>
          <a:blip r:embed="rId2"/>
          <a:stretch>
            <a:fillRect/>
          </a:stretch>
        </p:blipFill>
        <p:spPr>
          <a:xfrm>
            <a:off x="4654296" y="1297477"/>
            <a:ext cx="6903720" cy="4263046"/>
          </a:xfrm>
          <a:prstGeom prst="rect">
            <a:avLst/>
          </a:prstGeom>
        </p:spPr>
      </p:pic>
    </p:spTree>
    <p:extLst>
      <p:ext uri="{BB962C8B-B14F-4D97-AF65-F5344CB8AC3E}">
        <p14:creationId xmlns:p14="http://schemas.microsoft.com/office/powerpoint/2010/main" val="388607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8" name="Rectangle 513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40" name="Freeform: Shape 513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42" name="Freeform: Shape 514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Where does this happen?</a:t>
            </a:r>
          </a:p>
        </p:txBody>
      </p:sp>
      <p:sp>
        <p:nvSpPr>
          <p:cNvPr id="5144" name="Rectangle 514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46" name="Rectangle 514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indent="-228600">
              <a:buFont typeface="Arial" panose="020B0604020202020204" pitchFamily="34" charset="0"/>
              <a:buChar char="•"/>
            </a:pPr>
            <a:r>
              <a:rPr lang="en-US" sz="1700"/>
              <a:t>Similar to the pie chart, the tree map emphasizes that Chicago, Cleveland, and Baltimore dominate in terms of car thefts. It visualizes the proportion each city contributes to the total theft count.</a:t>
            </a:r>
          </a:p>
        </p:txBody>
      </p:sp>
      <p:pic>
        <p:nvPicPr>
          <p:cNvPr id="3" name="Picture 2">
            <a:extLst>
              <a:ext uri="{FF2B5EF4-FFF2-40B4-BE49-F238E27FC236}">
                <a16:creationId xmlns:a16="http://schemas.microsoft.com/office/drawing/2014/main" id="{326D0E45-BEB7-CDA6-11B7-A7150C0CBFD1}"/>
              </a:ext>
            </a:extLst>
          </p:cNvPr>
          <p:cNvPicPr>
            <a:picLocks noChangeAspect="1"/>
          </p:cNvPicPr>
          <p:nvPr/>
        </p:nvPicPr>
        <p:blipFill>
          <a:blip r:embed="rId2"/>
          <a:stretch>
            <a:fillRect/>
          </a:stretch>
        </p:blipFill>
        <p:spPr>
          <a:xfrm>
            <a:off x="4901184" y="1342122"/>
            <a:ext cx="6922008" cy="4274339"/>
          </a:xfrm>
          <a:prstGeom prst="rect">
            <a:avLst/>
          </a:prstGeom>
        </p:spPr>
      </p:pic>
    </p:spTree>
    <p:extLst>
      <p:ext uri="{BB962C8B-B14F-4D97-AF65-F5344CB8AC3E}">
        <p14:creationId xmlns:p14="http://schemas.microsoft.com/office/powerpoint/2010/main" val="26701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2" name="Rectangle 6161">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When did this start?</a:t>
            </a:r>
          </a:p>
        </p:txBody>
      </p:sp>
      <p:sp>
        <p:nvSpPr>
          <p:cNvPr id="6164" name="Rectangle 616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6" name="Rectangle 616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0B7B9B1-01E0-8509-D853-309B5D393CB6}"/>
              </a:ext>
            </a:extLst>
          </p:cNvPr>
          <p:cNvPicPr>
            <a:picLocks noChangeAspect="1"/>
          </p:cNvPicPr>
          <p:nvPr/>
        </p:nvPicPr>
        <p:blipFill>
          <a:blip r:embed="rId2"/>
          <a:stretch>
            <a:fillRect/>
          </a:stretch>
        </p:blipFill>
        <p:spPr>
          <a:xfrm>
            <a:off x="576244" y="1574915"/>
            <a:ext cx="5628018" cy="3475300"/>
          </a:xfrm>
          <a:prstGeom prst="rect">
            <a:avLst/>
          </a:prstGeom>
        </p:spPr>
      </p:pic>
      <p:sp>
        <p:nvSpPr>
          <p:cNvPr id="6168" name="Rectangle 616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7239012" y="2031101"/>
            <a:ext cx="4282984" cy="3511943"/>
          </a:xfrm>
        </p:spPr>
        <p:txBody>
          <a:bodyPr vert="horz" lIns="91440" tIns="45720" rIns="91440" bIns="45720" rtlCol="0" anchor="ctr">
            <a:normAutofit/>
          </a:bodyPr>
          <a:lstStyle/>
          <a:p>
            <a:pPr indent="-228600">
              <a:buFont typeface="Arial" panose="020B0604020202020204" pitchFamily="34" charset="0"/>
              <a:buChar char="•"/>
            </a:pPr>
            <a:r>
              <a:rPr lang="en-US" sz="1800" dirty="0"/>
              <a:t>This chart shows theft growth over time. There’s a clear surge in 2021 and 2022, indicating a sharp rise in Kia and Hyundai thefts during these years.</a:t>
            </a:r>
          </a:p>
        </p:txBody>
      </p:sp>
      <p:sp>
        <p:nvSpPr>
          <p:cNvPr id="6170" name="Rectangle 616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388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2" name="Rectangle 7181">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91749-BEBB-7358-26B1-834FE81002E9}"/>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Hyundai vs Kia Theft increase</a:t>
            </a:r>
          </a:p>
        </p:txBody>
      </p:sp>
      <p:sp>
        <p:nvSpPr>
          <p:cNvPr id="7184" name="Rectangle 718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86BBD93-F9B7-8250-8964-985089DA309A}"/>
              </a:ext>
            </a:extLst>
          </p:cNvPr>
          <p:cNvPicPr>
            <a:picLocks noChangeAspect="1"/>
          </p:cNvPicPr>
          <p:nvPr/>
        </p:nvPicPr>
        <p:blipFill>
          <a:blip r:embed="rId2"/>
          <a:stretch>
            <a:fillRect/>
          </a:stretch>
        </p:blipFill>
        <p:spPr>
          <a:xfrm>
            <a:off x="576244" y="1574915"/>
            <a:ext cx="5628018" cy="3475300"/>
          </a:xfrm>
          <a:prstGeom prst="rect">
            <a:avLst/>
          </a:prstGeom>
        </p:spPr>
      </p:pic>
      <p:sp>
        <p:nvSpPr>
          <p:cNvPr id="7188" name="Rectangle 718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CC4D721-3B15-0F44-1C9C-79CEB3657A78}"/>
              </a:ext>
            </a:extLst>
          </p:cNvPr>
          <p:cNvSpPr>
            <a:spLocks noGrp="1"/>
          </p:cNvSpPr>
          <p:nvPr>
            <p:ph type="body" sz="half" idx="2"/>
          </p:nvPr>
        </p:nvSpPr>
        <p:spPr>
          <a:xfrm>
            <a:off x="7239012" y="2031101"/>
            <a:ext cx="4282984" cy="3511943"/>
          </a:xfrm>
        </p:spPr>
        <p:txBody>
          <a:bodyPr vert="horz" lIns="91440" tIns="45720" rIns="91440" bIns="45720" rtlCol="0" anchor="ctr">
            <a:normAutofit/>
          </a:bodyPr>
          <a:lstStyle/>
          <a:p>
            <a:pPr indent="-228600">
              <a:buFont typeface="Arial" panose="020B0604020202020204" pitchFamily="34" charset="0"/>
              <a:buChar char="•"/>
            </a:pPr>
            <a:r>
              <a:rPr lang="en-US" sz="1800"/>
              <a:t>This chart breaks down the thefts by Kia and Hyundai over time. It visually confirms that Hyundai thefts have consistently been higher, with both seeing spikes from 2021 onwards.</a:t>
            </a:r>
          </a:p>
        </p:txBody>
      </p:sp>
      <p:sp>
        <p:nvSpPr>
          <p:cNvPr id="7190" name="Rectangle 718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046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2D842AA-9DF4-F6DC-B87F-C57974194EB7}"/>
              </a:ext>
            </a:extLst>
          </p:cNvPr>
          <p:cNvPicPr>
            <a:picLocks noChangeAspect="1"/>
          </p:cNvPicPr>
          <p:nvPr/>
        </p:nvPicPr>
        <p:blipFill>
          <a:blip r:embed="rId2"/>
          <a:srcRect l="8055" r="12634"/>
          <a:stretch/>
        </p:blipFill>
        <p:spPr>
          <a:xfrm>
            <a:off x="1"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DA54DC-575F-87E3-93B3-FF3AD0B83BF2}"/>
              </a:ext>
            </a:extLst>
          </p:cNvPr>
          <p:cNvSpPr>
            <a:spLocks noGrp="1"/>
          </p:cNvSpPr>
          <p:nvPr>
            <p:ph type="title"/>
          </p:nvPr>
        </p:nvSpPr>
        <p:spPr>
          <a:xfrm>
            <a:off x="7531610" y="365125"/>
            <a:ext cx="3822189" cy="1899912"/>
          </a:xfrm>
        </p:spPr>
        <p:txBody>
          <a:bodyPr>
            <a:normAutofit/>
          </a:bodyPr>
          <a:lstStyle/>
          <a:p>
            <a:r>
              <a:rPr lang="en-US" sz="4000"/>
              <a:t>LETS GO!!!!</a:t>
            </a:r>
          </a:p>
        </p:txBody>
      </p:sp>
      <p:sp>
        <p:nvSpPr>
          <p:cNvPr id="5" name="Content Placeholder 4">
            <a:extLst>
              <a:ext uri="{FF2B5EF4-FFF2-40B4-BE49-F238E27FC236}">
                <a16:creationId xmlns:a16="http://schemas.microsoft.com/office/drawing/2014/main" id="{B1268FA1-CDF8-EA6D-2501-728D22CDAD00}"/>
              </a:ext>
            </a:extLst>
          </p:cNvPr>
          <p:cNvSpPr>
            <a:spLocks noGrp="1"/>
          </p:cNvSpPr>
          <p:nvPr>
            <p:ph idx="1"/>
          </p:nvPr>
        </p:nvSpPr>
        <p:spPr>
          <a:xfrm>
            <a:off x="7531610" y="2434201"/>
            <a:ext cx="3822189" cy="3742762"/>
          </a:xfrm>
        </p:spPr>
        <p:txBody>
          <a:bodyPr>
            <a:normAutofit/>
          </a:bodyPr>
          <a:lstStyle/>
          <a:p>
            <a:pPr marL="0" indent="0">
              <a:buNone/>
            </a:pPr>
            <a:r>
              <a:rPr lang="en-US" sz="1700"/>
              <a:t>The data shows a clear trend. Kia and Hyundai vehicles have become prime targets for theft, especially in certain cities. With theft rates rising sharply from 2019 to 2022, it’s crucial to prioritize security innovations. Addressing these vulnerabilities through enhanced design and technological improvements will not only reduce thefts but also restore trust in our vehicles. Now is the time to act! Let’s future-proof our cars and protect our customers.</a:t>
            </a:r>
          </a:p>
        </p:txBody>
      </p:sp>
    </p:spTree>
    <p:extLst>
      <p:ext uri="{BB962C8B-B14F-4D97-AF65-F5344CB8AC3E}">
        <p14:creationId xmlns:p14="http://schemas.microsoft.com/office/powerpoint/2010/main" val="3022713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357</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inherit</vt:lpstr>
      <vt:lpstr>Office Theme</vt:lpstr>
      <vt:lpstr>Kia Thefts</vt:lpstr>
      <vt:lpstr>Protect our Cars</vt:lpstr>
      <vt:lpstr>Theft by city</vt:lpstr>
      <vt:lpstr>Hyundai vs Kia</vt:lpstr>
      <vt:lpstr>Milwaukee by month</vt:lpstr>
      <vt:lpstr>Where does this happen?</vt:lpstr>
      <vt:lpstr>When did this start?</vt:lpstr>
      <vt:lpstr>Hyundai vs Kia Theft increase</vt:lpstr>
      <vt:lpstr>LETS 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Damico</dc:creator>
  <cp:lastModifiedBy>Joseph Damico</cp:lastModifiedBy>
  <cp:revision>2</cp:revision>
  <dcterms:created xsi:type="dcterms:W3CDTF">2024-09-20T01:51:01Z</dcterms:created>
  <dcterms:modified xsi:type="dcterms:W3CDTF">2024-10-08T02:20:59Z</dcterms:modified>
</cp:coreProperties>
</file>