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1"/>
  </p:sld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35" autoAdjust="0"/>
    <p:restoredTop sz="94660"/>
  </p:normalViewPr>
  <p:slideViewPr>
    <p:cSldViewPr snapToGrid="0">
      <p:cViewPr varScale="1">
        <p:scale>
          <a:sx n="62" d="100"/>
          <a:sy n="62" d="100"/>
        </p:scale>
        <p:origin x="82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0146580-DB92-4C24-B94C-2B0667EF8BB8}" type="datetimeFigureOut">
              <a:rPr lang="en-NF" smtClean="0"/>
              <a:t>19/04/2024</a:t>
            </a:fld>
            <a:endParaRPr lang="en-NF"/>
          </a:p>
        </p:txBody>
      </p:sp>
      <p:sp>
        <p:nvSpPr>
          <p:cNvPr id="5" name="Footer Placeholder 4"/>
          <p:cNvSpPr>
            <a:spLocks noGrp="1"/>
          </p:cNvSpPr>
          <p:nvPr>
            <p:ph type="ftr" sz="quarter" idx="11"/>
          </p:nvPr>
        </p:nvSpPr>
        <p:spPr/>
        <p:txBody>
          <a:bodyPr/>
          <a:lstStyle/>
          <a:p>
            <a:endParaRPr lang="en-NF"/>
          </a:p>
        </p:txBody>
      </p:sp>
      <p:sp>
        <p:nvSpPr>
          <p:cNvPr id="6" name="Slide Number Placeholder 5"/>
          <p:cNvSpPr>
            <a:spLocks noGrp="1"/>
          </p:cNvSpPr>
          <p:nvPr>
            <p:ph type="sldNum" sz="quarter" idx="12"/>
          </p:nvPr>
        </p:nvSpPr>
        <p:spPr/>
        <p:txBody>
          <a:bodyPr/>
          <a:lstStyle/>
          <a:p>
            <a:fld id="{FB6CDFA9-0A7C-45F3-990A-7C35FB38151C}" type="slidenum">
              <a:rPr lang="en-NF" smtClean="0"/>
              <a:t>‹#›</a:t>
            </a:fld>
            <a:endParaRPr lang="en-NF"/>
          </a:p>
        </p:txBody>
      </p:sp>
    </p:spTree>
    <p:extLst>
      <p:ext uri="{BB962C8B-B14F-4D97-AF65-F5344CB8AC3E}">
        <p14:creationId xmlns:p14="http://schemas.microsoft.com/office/powerpoint/2010/main" val="2751539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146580-DB92-4C24-B94C-2B0667EF8BB8}" type="datetimeFigureOut">
              <a:rPr lang="en-NF" smtClean="0"/>
              <a:t>19/04/2024</a:t>
            </a:fld>
            <a:endParaRPr lang="en-NF"/>
          </a:p>
        </p:txBody>
      </p:sp>
      <p:sp>
        <p:nvSpPr>
          <p:cNvPr id="6" name="Footer Placeholder 5"/>
          <p:cNvSpPr>
            <a:spLocks noGrp="1"/>
          </p:cNvSpPr>
          <p:nvPr>
            <p:ph type="ftr" sz="quarter" idx="11"/>
          </p:nvPr>
        </p:nvSpPr>
        <p:spPr/>
        <p:txBody>
          <a:bodyPr/>
          <a:lstStyle/>
          <a:p>
            <a:endParaRPr lang="en-NF"/>
          </a:p>
        </p:txBody>
      </p:sp>
      <p:sp>
        <p:nvSpPr>
          <p:cNvPr id="7" name="Slide Number Placeholder 6"/>
          <p:cNvSpPr>
            <a:spLocks noGrp="1"/>
          </p:cNvSpPr>
          <p:nvPr>
            <p:ph type="sldNum" sz="quarter" idx="12"/>
          </p:nvPr>
        </p:nvSpPr>
        <p:spPr/>
        <p:txBody>
          <a:bodyPr/>
          <a:lstStyle/>
          <a:p>
            <a:fld id="{FB6CDFA9-0A7C-45F3-990A-7C35FB38151C}" type="slidenum">
              <a:rPr lang="en-NF" smtClean="0"/>
              <a:t>‹#›</a:t>
            </a:fld>
            <a:endParaRPr lang="en-NF"/>
          </a:p>
        </p:txBody>
      </p:sp>
    </p:spTree>
    <p:extLst>
      <p:ext uri="{BB962C8B-B14F-4D97-AF65-F5344CB8AC3E}">
        <p14:creationId xmlns:p14="http://schemas.microsoft.com/office/powerpoint/2010/main" val="4125819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0146580-DB92-4C24-B94C-2B0667EF8BB8}" type="datetimeFigureOut">
              <a:rPr lang="en-NF" smtClean="0"/>
              <a:t>19/04/2024</a:t>
            </a:fld>
            <a:endParaRPr lang="en-NF"/>
          </a:p>
        </p:txBody>
      </p:sp>
      <p:sp>
        <p:nvSpPr>
          <p:cNvPr id="5" name="Footer Placeholder 4"/>
          <p:cNvSpPr>
            <a:spLocks noGrp="1"/>
          </p:cNvSpPr>
          <p:nvPr>
            <p:ph type="ftr" sz="quarter" idx="11"/>
          </p:nvPr>
        </p:nvSpPr>
        <p:spPr/>
        <p:txBody>
          <a:bodyPr/>
          <a:lstStyle/>
          <a:p>
            <a:endParaRPr lang="en-NF"/>
          </a:p>
        </p:txBody>
      </p:sp>
      <p:sp>
        <p:nvSpPr>
          <p:cNvPr id="6" name="Slide Number Placeholder 5"/>
          <p:cNvSpPr>
            <a:spLocks noGrp="1"/>
          </p:cNvSpPr>
          <p:nvPr>
            <p:ph type="sldNum" sz="quarter" idx="12"/>
          </p:nvPr>
        </p:nvSpPr>
        <p:spPr/>
        <p:txBody>
          <a:bodyPr/>
          <a:lstStyle/>
          <a:p>
            <a:fld id="{FB6CDFA9-0A7C-45F3-990A-7C35FB38151C}" type="slidenum">
              <a:rPr lang="en-NF" smtClean="0"/>
              <a:t>‹#›</a:t>
            </a:fld>
            <a:endParaRPr lang="en-NF"/>
          </a:p>
        </p:txBody>
      </p:sp>
    </p:spTree>
    <p:extLst>
      <p:ext uri="{BB962C8B-B14F-4D97-AF65-F5344CB8AC3E}">
        <p14:creationId xmlns:p14="http://schemas.microsoft.com/office/powerpoint/2010/main" val="11090187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0146580-DB92-4C24-B94C-2B0667EF8BB8}" type="datetimeFigureOut">
              <a:rPr lang="en-NF" smtClean="0"/>
              <a:t>19/04/2024</a:t>
            </a:fld>
            <a:endParaRPr lang="en-NF"/>
          </a:p>
        </p:txBody>
      </p:sp>
      <p:sp>
        <p:nvSpPr>
          <p:cNvPr id="5" name="Footer Placeholder 4"/>
          <p:cNvSpPr>
            <a:spLocks noGrp="1"/>
          </p:cNvSpPr>
          <p:nvPr>
            <p:ph type="ftr" sz="quarter" idx="11"/>
          </p:nvPr>
        </p:nvSpPr>
        <p:spPr/>
        <p:txBody>
          <a:bodyPr/>
          <a:lstStyle/>
          <a:p>
            <a:endParaRPr lang="en-NF"/>
          </a:p>
        </p:txBody>
      </p:sp>
      <p:sp>
        <p:nvSpPr>
          <p:cNvPr id="6" name="Slide Number Placeholder 5"/>
          <p:cNvSpPr>
            <a:spLocks noGrp="1"/>
          </p:cNvSpPr>
          <p:nvPr>
            <p:ph type="sldNum" sz="quarter" idx="12"/>
          </p:nvPr>
        </p:nvSpPr>
        <p:spPr/>
        <p:txBody>
          <a:bodyPr/>
          <a:lstStyle/>
          <a:p>
            <a:fld id="{FB6CDFA9-0A7C-45F3-990A-7C35FB38151C}" type="slidenum">
              <a:rPr lang="en-NF" smtClean="0"/>
              <a:t>‹#›</a:t>
            </a:fld>
            <a:endParaRPr lang="en-NF"/>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9118050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146580-DB92-4C24-B94C-2B0667EF8BB8}" type="datetimeFigureOut">
              <a:rPr lang="en-NF" smtClean="0"/>
              <a:t>19/04/2024</a:t>
            </a:fld>
            <a:endParaRPr lang="en-NF"/>
          </a:p>
        </p:txBody>
      </p:sp>
      <p:sp>
        <p:nvSpPr>
          <p:cNvPr id="5" name="Footer Placeholder 4"/>
          <p:cNvSpPr>
            <a:spLocks noGrp="1"/>
          </p:cNvSpPr>
          <p:nvPr>
            <p:ph type="ftr" sz="quarter" idx="11"/>
          </p:nvPr>
        </p:nvSpPr>
        <p:spPr/>
        <p:txBody>
          <a:bodyPr/>
          <a:lstStyle/>
          <a:p>
            <a:endParaRPr lang="en-NF"/>
          </a:p>
        </p:txBody>
      </p:sp>
      <p:sp>
        <p:nvSpPr>
          <p:cNvPr id="6" name="Slide Number Placeholder 5"/>
          <p:cNvSpPr>
            <a:spLocks noGrp="1"/>
          </p:cNvSpPr>
          <p:nvPr>
            <p:ph type="sldNum" sz="quarter" idx="12"/>
          </p:nvPr>
        </p:nvSpPr>
        <p:spPr/>
        <p:txBody>
          <a:bodyPr/>
          <a:lstStyle/>
          <a:p>
            <a:fld id="{FB6CDFA9-0A7C-45F3-990A-7C35FB38151C}" type="slidenum">
              <a:rPr lang="en-NF" smtClean="0"/>
              <a:t>‹#›</a:t>
            </a:fld>
            <a:endParaRPr lang="en-NF"/>
          </a:p>
        </p:txBody>
      </p:sp>
    </p:spTree>
    <p:extLst>
      <p:ext uri="{BB962C8B-B14F-4D97-AF65-F5344CB8AC3E}">
        <p14:creationId xmlns:p14="http://schemas.microsoft.com/office/powerpoint/2010/main" val="30350049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0146580-DB92-4C24-B94C-2B0667EF8BB8}" type="datetimeFigureOut">
              <a:rPr lang="en-NF" smtClean="0"/>
              <a:t>19/04/2024</a:t>
            </a:fld>
            <a:endParaRPr lang="en-NF"/>
          </a:p>
        </p:txBody>
      </p:sp>
      <p:sp>
        <p:nvSpPr>
          <p:cNvPr id="4" name="Footer Placeholder 4"/>
          <p:cNvSpPr>
            <a:spLocks noGrp="1"/>
          </p:cNvSpPr>
          <p:nvPr>
            <p:ph type="ftr" sz="quarter" idx="11"/>
          </p:nvPr>
        </p:nvSpPr>
        <p:spPr/>
        <p:txBody>
          <a:bodyPr/>
          <a:lstStyle/>
          <a:p>
            <a:endParaRPr lang="en-NF"/>
          </a:p>
        </p:txBody>
      </p:sp>
      <p:sp>
        <p:nvSpPr>
          <p:cNvPr id="6" name="Slide Number Placeholder 5"/>
          <p:cNvSpPr>
            <a:spLocks noGrp="1"/>
          </p:cNvSpPr>
          <p:nvPr>
            <p:ph type="sldNum" sz="quarter" idx="12"/>
          </p:nvPr>
        </p:nvSpPr>
        <p:spPr/>
        <p:txBody>
          <a:bodyPr/>
          <a:lstStyle/>
          <a:p>
            <a:fld id="{FB6CDFA9-0A7C-45F3-990A-7C35FB38151C}" type="slidenum">
              <a:rPr lang="en-NF" smtClean="0"/>
              <a:t>‹#›</a:t>
            </a:fld>
            <a:endParaRPr lang="en-NF"/>
          </a:p>
        </p:txBody>
      </p:sp>
    </p:spTree>
    <p:extLst>
      <p:ext uri="{BB962C8B-B14F-4D97-AF65-F5344CB8AC3E}">
        <p14:creationId xmlns:p14="http://schemas.microsoft.com/office/powerpoint/2010/main" val="13558580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0146580-DB92-4C24-B94C-2B0667EF8BB8}" type="datetimeFigureOut">
              <a:rPr lang="en-NF" smtClean="0"/>
              <a:t>19/04/2024</a:t>
            </a:fld>
            <a:endParaRPr lang="en-NF"/>
          </a:p>
        </p:txBody>
      </p:sp>
      <p:sp>
        <p:nvSpPr>
          <p:cNvPr id="4" name="Footer Placeholder 4"/>
          <p:cNvSpPr>
            <a:spLocks noGrp="1"/>
          </p:cNvSpPr>
          <p:nvPr>
            <p:ph type="ftr" sz="quarter" idx="11"/>
          </p:nvPr>
        </p:nvSpPr>
        <p:spPr/>
        <p:txBody>
          <a:bodyPr/>
          <a:lstStyle/>
          <a:p>
            <a:endParaRPr lang="en-NF"/>
          </a:p>
        </p:txBody>
      </p:sp>
      <p:sp>
        <p:nvSpPr>
          <p:cNvPr id="6" name="Slide Number Placeholder 5"/>
          <p:cNvSpPr>
            <a:spLocks noGrp="1"/>
          </p:cNvSpPr>
          <p:nvPr>
            <p:ph type="sldNum" sz="quarter" idx="12"/>
          </p:nvPr>
        </p:nvSpPr>
        <p:spPr/>
        <p:txBody>
          <a:bodyPr/>
          <a:lstStyle/>
          <a:p>
            <a:fld id="{FB6CDFA9-0A7C-45F3-990A-7C35FB38151C}" type="slidenum">
              <a:rPr lang="en-NF" smtClean="0"/>
              <a:t>‹#›</a:t>
            </a:fld>
            <a:endParaRPr lang="en-NF"/>
          </a:p>
        </p:txBody>
      </p:sp>
    </p:spTree>
    <p:extLst>
      <p:ext uri="{BB962C8B-B14F-4D97-AF65-F5344CB8AC3E}">
        <p14:creationId xmlns:p14="http://schemas.microsoft.com/office/powerpoint/2010/main" val="23344406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146580-DB92-4C24-B94C-2B0667EF8BB8}" type="datetimeFigureOut">
              <a:rPr lang="en-NF" smtClean="0"/>
              <a:t>19/04/2024</a:t>
            </a:fld>
            <a:endParaRPr lang="en-NF"/>
          </a:p>
        </p:txBody>
      </p:sp>
      <p:sp>
        <p:nvSpPr>
          <p:cNvPr id="5" name="Footer Placeholder 4"/>
          <p:cNvSpPr>
            <a:spLocks noGrp="1"/>
          </p:cNvSpPr>
          <p:nvPr>
            <p:ph type="ftr" sz="quarter" idx="11"/>
          </p:nvPr>
        </p:nvSpPr>
        <p:spPr/>
        <p:txBody>
          <a:bodyPr/>
          <a:lstStyle/>
          <a:p>
            <a:endParaRPr lang="en-NF"/>
          </a:p>
        </p:txBody>
      </p:sp>
      <p:sp>
        <p:nvSpPr>
          <p:cNvPr id="6" name="Slide Number Placeholder 5"/>
          <p:cNvSpPr>
            <a:spLocks noGrp="1"/>
          </p:cNvSpPr>
          <p:nvPr>
            <p:ph type="sldNum" sz="quarter" idx="12"/>
          </p:nvPr>
        </p:nvSpPr>
        <p:spPr/>
        <p:txBody>
          <a:bodyPr/>
          <a:lstStyle/>
          <a:p>
            <a:fld id="{FB6CDFA9-0A7C-45F3-990A-7C35FB38151C}" type="slidenum">
              <a:rPr lang="en-NF" smtClean="0"/>
              <a:t>‹#›</a:t>
            </a:fld>
            <a:endParaRPr lang="en-NF"/>
          </a:p>
        </p:txBody>
      </p:sp>
    </p:spTree>
    <p:extLst>
      <p:ext uri="{BB962C8B-B14F-4D97-AF65-F5344CB8AC3E}">
        <p14:creationId xmlns:p14="http://schemas.microsoft.com/office/powerpoint/2010/main" val="26620491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146580-DB92-4C24-B94C-2B0667EF8BB8}" type="datetimeFigureOut">
              <a:rPr lang="en-NF" smtClean="0"/>
              <a:t>19/04/2024</a:t>
            </a:fld>
            <a:endParaRPr lang="en-NF"/>
          </a:p>
        </p:txBody>
      </p:sp>
      <p:sp>
        <p:nvSpPr>
          <p:cNvPr id="5" name="Footer Placeholder 4"/>
          <p:cNvSpPr>
            <a:spLocks noGrp="1"/>
          </p:cNvSpPr>
          <p:nvPr>
            <p:ph type="ftr" sz="quarter" idx="11"/>
          </p:nvPr>
        </p:nvSpPr>
        <p:spPr/>
        <p:txBody>
          <a:bodyPr/>
          <a:lstStyle/>
          <a:p>
            <a:endParaRPr lang="en-NF"/>
          </a:p>
        </p:txBody>
      </p:sp>
      <p:sp>
        <p:nvSpPr>
          <p:cNvPr id="6" name="Slide Number Placeholder 5"/>
          <p:cNvSpPr>
            <a:spLocks noGrp="1"/>
          </p:cNvSpPr>
          <p:nvPr>
            <p:ph type="sldNum" sz="quarter" idx="12"/>
          </p:nvPr>
        </p:nvSpPr>
        <p:spPr/>
        <p:txBody>
          <a:bodyPr/>
          <a:lstStyle/>
          <a:p>
            <a:fld id="{FB6CDFA9-0A7C-45F3-990A-7C35FB38151C}" type="slidenum">
              <a:rPr lang="en-NF" smtClean="0"/>
              <a:t>‹#›</a:t>
            </a:fld>
            <a:endParaRPr lang="en-NF"/>
          </a:p>
        </p:txBody>
      </p:sp>
    </p:spTree>
    <p:extLst>
      <p:ext uri="{BB962C8B-B14F-4D97-AF65-F5344CB8AC3E}">
        <p14:creationId xmlns:p14="http://schemas.microsoft.com/office/powerpoint/2010/main" val="1286419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0146580-DB92-4C24-B94C-2B0667EF8BB8}" type="datetimeFigureOut">
              <a:rPr lang="en-NF" smtClean="0"/>
              <a:t>19/04/2024</a:t>
            </a:fld>
            <a:endParaRPr lang="en-NF"/>
          </a:p>
        </p:txBody>
      </p:sp>
      <p:sp>
        <p:nvSpPr>
          <p:cNvPr id="5" name="Footer Placeholder 4"/>
          <p:cNvSpPr>
            <a:spLocks noGrp="1"/>
          </p:cNvSpPr>
          <p:nvPr>
            <p:ph type="ftr" sz="quarter" idx="11"/>
          </p:nvPr>
        </p:nvSpPr>
        <p:spPr/>
        <p:txBody>
          <a:bodyPr/>
          <a:lstStyle/>
          <a:p>
            <a:endParaRPr lang="en-NF"/>
          </a:p>
        </p:txBody>
      </p:sp>
      <p:sp>
        <p:nvSpPr>
          <p:cNvPr id="6" name="Slide Number Placeholder 5"/>
          <p:cNvSpPr>
            <a:spLocks noGrp="1"/>
          </p:cNvSpPr>
          <p:nvPr>
            <p:ph type="sldNum" sz="quarter" idx="12"/>
          </p:nvPr>
        </p:nvSpPr>
        <p:spPr/>
        <p:txBody>
          <a:bodyPr/>
          <a:lstStyle/>
          <a:p>
            <a:fld id="{FB6CDFA9-0A7C-45F3-990A-7C35FB38151C}" type="slidenum">
              <a:rPr lang="en-NF" smtClean="0"/>
              <a:t>‹#›</a:t>
            </a:fld>
            <a:endParaRPr lang="en-NF"/>
          </a:p>
        </p:txBody>
      </p:sp>
    </p:spTree>
    <p:extLst>
      <p:ext uri="{BB962C8B-B14F-4D97-AF65-F5344CB8AC3E}">
        <p14:creationId xmlns:p14="http://schemas.microsoft.com/office/powerpoint/2010/main" val="4135256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146580-DB92-4C24-B94C-2B0667EF8BB8}" type="datetimeFigureOut">
              <a:rPr lang="en-NF" smtClean="0"/>
              <a:t>19/04/2024</a:t>
            </a:fld>
            <a:endParaRPr lang="en-NF"/>
          </a:p>
        </p:txBody>
      </p:sp>
      <p:sp>
        <p:nvSpPr>
          <p:cNvPr id="5" name="Footer Placeholder 4"/>
          <p:cNvSpPr>
            <a:spLocks noGrp="1"/>
          </p:cNvSpPr>
          <p:nvPr>
            <p:ph type="ftr" sz="quarter" idx="11"/>
          </p:nvPr>
        </p:nvSpPr>
        <p:spPr/>
        <p:txBody>
          <a:bodyPr/>
          <a:lstStyle/>
          <a:p>
            <a:endParaRPr lang="en-NF"/>
          </a:p>
        </p:txBody>
      </p:sp>
      <p:sp>
        <p:nvSpPr>
          <p:cNvPr id="6" name="Slide Number Placeholder 5"/>
          <p:cNvSpPr>
            <a:spLocks noGrp="1"/>
          </p:cNvSpPr>
          <p:nvPr>
            <p:ph type="sldNum" sz="quarter" idx="12"/>
          </p:nvPr>
        </p:nvSpPr>
        <p:spPr/>
        <p:txBody>
          <a:bodyPr/>
          <a:lstStyle/>
          <a:p>
            <a:fld id="{FB6CDFA9-0A7C-45F3-990A-7C35FB38151C}" type="slidenum">
              <a:rPr lang="en-NF" smtClean="0"/>
              <a:t>‹#›</a:t>
            </a:fld>
            <a:endParaRPr lang="en-NF"/>
          </a:p>
        </p:txBody>
      </p:sp>
    </p:spTree>
    <p:extLst>
      <p:ext uri="{BB962C8B-B14F-4D97-AF65-F5344CB8AC3E}">
        <p14:creationId xmlns:p14="http://schemas.microsoft.com/office/powerpoint/2010/main" val="3811568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146580-DB92-4C24-B94C-2B0667EF8BB8}" type="datetimeFigureOut">
              <a:rPr lang="en-NF" smtClean="0"/>
              <a:t>19/04/2024</a:t>
            </a:fld>
            <a:endParaRPr lang="en-NF"/>
          </a:p>
        </p:txBody>
      </p:sp>
      <p:sp>
        <p:nvSpPr>
          <p:cNvPr id="6" name="Footer Placeholder 5"/>
          <p:cNvSpPr>
            <a:spLocks noGrp="1"/>
          </p:cNvSpPr>
          <p:nvPr>
            <p:ph type="ftr" sz="quarter" idx="11"/>
          </p:nvPr>
        </p:nvSpPr>
        <p:spPr/>
        <p:txBody>
          <a:bodyPr/>
          <a:lstStyle/>
          <a:p>
            <a:endParaRPr lang="en-NF"/>
          </a:p>
        </p:txBody>
      </p:sp>
      <p:sp>
        <p:nvSpPr>
          <p:cNvPr id="7" name="Slide Number Placeholder 6"/>
          <p:cNvSpPr>
            <a:spLocks noGrp="1"/>
          </p:cNvSpPr>
          <p:nvPr>
            <p:ph type="sldNum" sz="quarter" idx="12"/>
          </p:nvPr>
        </p:nvSpPr>
        <p:spPr/>
        <p:txBody>
          <a:bodyPr/>
          <a:lstStyle/>
          <a:p>
            <a:fld id="{FB6CDFA9-0A7C-45F3-990A-7C35FB38151C}" type="slidenum">
              <a:rPr lang="en-NF" smtClean="0"/>
              <a:t>‹#›</a:t>
            </a:fld>
            <a:endParaRPr lang="en-NF"/>
          </a:p>
        </p:txBody>
      </p:sp>
    </p:spTree>
    <p:extLst>
      <p:ext uri="{BB962C8B-B14F-4D97-AF65-F5344CB8AC3E}">
        <p14:creationId xmlns:p14="http://schemas.microsoft.com/office/powerpoint/2010/main" val="2615296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146580-DB92-4C24-B94C-2B0667EF8BB8}" type="datetimeFigureOut">
              <a:rPr lang="en-NF" smtClean="0"/>
              <a:t>19/04/2024</a:t>
            </a:fld>
            <a:endParaRPr lang="en-NF"/>
          </a:p>
        </p:txBody>
      </p:sp>
      <p:sp>
        <p:nvSpPr>
          <p:cNvPr id="8" name="Footer Placeholder 7"/>
          <p:cNvSpPr>
            <a:spLocks noGrp="1"/>
          </p:cNvSpPr>
          <p:nvPr>
            <p:ph type="ftr" sz="quarter" idx="11"/>
          </p:nvPr>
        </p:nvSpPr>
        <p:spPr/>
        <p:txBody>
          <a:bodyPr/>
          <a:lstStyle/>
          <a:p>
            <a:endParaRPr lang="en-NF"/>
          </a:p>
        </p:txBody>
      </p:sp>
      <p:sp>
        <p:nvSpPr>
          <p:cNvPr id="9" name="Slide Number Placeholder 8"/>
          <p:cNvSpPr>
            <a:spLocks noGrp="1"/>
          </p:cNvSpPr>
          <p:nvPr>
            <p:ph type="sldNum" sz="quarter" idx="12"/>
          </p:nvPr>
        </p:nvSpPr>
        <p:spPr/>
        <p:txBody>
          <a:bodyPr/>
          <a:lstStyle/>
          <a:p>
            <a:fld id="{FB6CDFA9-0A7C-45F3-990A-7C35FB38151C}" type="slidenum">
              <a:rPr lang="en-NF" smtClean="0"/>
              <a:t>‹#›</a:t>
            </a:fld>
            <a:endParaRPr lang="en-NF"/>
          </a:p>
        </p:txBody>
      </p:sp>
    </p:spTree>
    <p:extLst>
      <p:ext uri="{BB962C8B-B14F-4D97-AF65-F5344CB8AC3E}">
        <p14:creationId xmlns:p14="http://schemas.microsoft.com/office/powerpoint/2010/main" val="2136814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0146580-DB92-4C24-B94C-2B0667EF8BB8}" type="datetimeFigureOut">
              <a:rPr lang="en-NF" smtClean="0"/>
              <a:t>19/04/2024</a:t>
            </a:fld>
            <a:endParaRPr lang="en-NF"/>
          </a:p>
        </p:txBody>
      </p:sp>
      <p:sp>
        <p:nvSpPr>
          <p:cNvPr id="5" name="Footer Placeholder 3"/>
          <p:cNvSpPr>
            <a:spLocks noGrp="1"/>
          </p:cNvSpPr>
          <p:nvPr>
            <p:ph type="ftr" sz="quarter" idx="11"/>
          </p:nvPr>
        </p:nvSpPr>
        <p:spPr/>
        <p:txBody>
          <a:bodyPr/>
          <a:lstStyle/>
          <a:p>
            <a:endParaRPr lang="en-NF"/>
          </a:p>
        </p:txBody>
      </p:sp>
      <p:sp>
        <p:nvSpPr>
          <p:cNvPr id="6" name="Slide Number Placeholder 4"/>
          <p:cNvSpPr>
            <a:spLocks noGrp="1"/>
          </p:cNvSpPr>
          <p:nvPr>
            <p:ph type="sldNum" sz="quarter" idx="12"/>
          </p:nvPr>
        </p:nvSpPr>
        <p:spPr/>
        <p:txBody>
          <a:bodyPr/>
          <a:lstStyle/>
          <a:p>
            <a:fld id="{FB6CDFA9-0A7C-45F3-990A-7C35FB38151C}" type="slidenum">
              <a:rPr lang="en-NF" smtClean="0"/>
              <a:t>‹#›</a:t>
            </a:fld>
            <a:endParaRPr lang="en-NF"/>
          </a:p>
        </p:txBody>
      </p:sp>
    </p:spTree>
    <p:extLst>
      <p:ext uri="{BB962C8B-B14F-4D97-AF65-F5344CB8AC3E}">
        <p14:creationId xmlns:p14="http://schemas.microsoft.com/office/powerpoint/2010/main" val="750724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0146580-DB92-4C24-B94C-2B0667EF8BB8}" type="datetimeFigureOut">
              <a:rPr lang="en-NF" smtClean="0"/>
              <a:t>19/04/2024</a:t>
            </a:fld>
            <a:endParaRPr lang="en-NF"/>
          </a:p>
        </p:txBody>
      </p:sp>
      <p:sp>
        <p:nvSpPr>
          <p:cNvPr id="5" name="Footer Placeholder 2"/>
          <p:cNvSpPr>
            <a:spLocks noGrp="1"/>
          </p:cNvSpPr>
          <p:nvPr>
            <p:ph type="ftr" sz="quarter" idx="11"/>
          </p:nvPr>
        </p:nvSpPr>
        <p:spPr/>
        <p:txBody>
          <a:bodyPr/>
          <a:lstStyle/>
          <a:p>
            <a:endParaRPr lang="en-NF"/>
          </a:p>
        </p:txBody>
      </p:sp>
      <p:sp>
        <p:nvSpPr>
          <p:cNvPr id="6" name="Slide Number Placeholder 3"/>
          <p:cNvSpPr>
            <a:spLocks noGrp="1"/>
          </p:cNvSpPr>
          <p:nvPr>
            <p:ph type="sldNum" sz="quarter" idx="12"/>
          </p:nvPr>
        </p:nvSpPr>
        <p:spPr/>
        <p:txBody>
          <a:bodyPr/>
          <a:lstStyle/>
          <a:p>
            <a:fld id="{FB6CDFA9-0A7C-45F3-990A-7C35FB38151C}" type="slidenum">
              <a:rPr lang="en-NF" smtClean="0"/>
              <a:t>‹#›</a:t>
            </a:fld>
            <a:endParaRPr lang="en-NF"/>
          </a:p>
        </p:txBody>
      </p:sp>
    </p:spTree>
    <p:extLst>
      <p:ext uri="{BB962C8B-B14F-4D97-AF65-F5344CB8AC3E}">
        <p14:creationId xmlns:p14="http://schemas.microsoft.com/office/powerpoint/2010/main" val="1967953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0146580-DB92-4C24-B94C-2B0667EF8BB8}" type="datetimeFigureOut">
              <a:rPr lang="en-NF" smtClean="0"/>
              <a:t>19/04/2024</a:t>
            </a:fld>
            <a:endParaRPr lang="en-NF"/>
          </a:p>
        </p:txBody>
      </p:sp>
      <p:sp>
        <p:nvSpPr>
          <p:cNvPr id="5" name="Footer Placeholder 5"/>
          <p:cNvSpPr>
            <a:spLocks noGrp="1"/>
          </p:cNvSpPr>
          <p:nvPr>
            <p:ph type="ftr" sz="quarter" idx="11"/>
          </p:nvPr>
        </p:nvSpPr>
        <p:spPr/>
        <p:txBody>
          <a:bodyPr/>
          <a:lstStyle/>
          <a:p>
            <a:endParaRPr lang="en-NF"/>
          </a:p>
        </p:txBody>
      </p:sp>
      <p:sp>
        <p:nvSpPr>
          <p:cNvPr id="6" name="Slide Number Placeholder 6"/>
          <p:cNvSpPr>
            <a:spLocks noGrp="1"/>
          </p:cNvSpPr>
          <p:nvPr>
            <p:ph type="sldNum" sz="quarter" idx="12"/>
          </p:nvPr>
        </p:nvSpPr>
        <p:spPr/>
        <p:txBody>
          <a:bodyPr/>
          <a:lstStyle/>
          <a:p>
            <a:fld id="{FB6CDFA9-0A7C-45F3-990A-7C35FB38151C}" type="slidenum">
              <a:rPr lang="en-NF" smtClean="0"/>
              <a:t>‹#›</a:t>
            </a:fld>
            <a:endParaRPr lang="en-NF"/>
          </a:p>
        </p:txBody>
      </p:sp>
    </p:spTree>
    <p:extLst>
      <p:ext uri="{BB962C8B-B14F-4D97-AF65-F5344CB8AC3E}">
        <p14:creationId xmlns:p14="http://schemas.microsoft.com/office/powerpoint/2010/main" val="1519872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146580-DB92-4C24-B94C-2B0667EF8BB8}" type="datetimeFigureOut">
              <a:rPr lang="en-NF" smtClean="0"/>
              <a:t>19/04/2024</a:t>
            </a:fld>
            <a:endParaRPr lang="en-NF"/>
          </a:p>
        </p:txBody>
      </p:sp>
      <p:sp>
        <p:nvSpPr>
          <p:cNvPr id="6" name="Footer Placeholder 5"/>
          <p:cNvSpPr>
            <a:spLocks noGrp="1"/>
          </p:cNvSpPr>
          <p:nvPr>
            <p:ph type="ftr" sz="quarter" idx="11"/>
          </p:nvPr>
        </p:nvSpPr>
        <p:spPr/>
        <p:txBody>
          <a:bodyPr/>
          <a:lstStyle/>
          <a:p>
            <a:endParaRPr lang="en-NF"/>
          </a:p>
        </p:txBody>
      </p:sp>
      <p:sp>
        <p:nvSpPr>
          <p:cNvPr id="7" name="Slide Number Placeholder 6"/>
          <p:cNvSpPr>
            <a:spLocks noGrp="1"/>
          </p:cNvSpPr>
          <p:nvPr>
            <p:ph type="sldNum" sz="quarter" idx="12"/>
          </p:nvPr>
        </p:nvSpPr>
        <p:spPr/>
        <p:txBody>
          <a:bodyPr/>
          <a:lstStyle/>
          <a:p>
            <a:fld id="{FB6CDFA9-0A7C-45F3-990A-7C35FB38151C}" type="slidenum">
              <a:rPr lang="en-NF" smtClean="0"/>
              <a:t>‹#›</a:t>
            </a:fld>
            <a:endParaRPr lang="en-NF"/>
          </a:p>
        </p:txBody>
      </p:sp>
    </p:spTree>
    <p:extLst>
      <p:ext uri="{BB962C8B-B14F-4D97-AF65-F5344CB8AC3E}">
        <p14:creationId xmlns:p14="http://schemas.microsoft.com/office/powerpoint/2010/main" val="3861970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0146580-DB92-4C24-B94C-2B0667EF8BB8}" type="datetimeFigureOut">
              <a:rPr lang="en-NF" smtClean="0"/>
              <a:t>19/04/2024</a:t>
            </a:fld>
            <a:endParaRPr lang="en-NF"/>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NF"/>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B6CDFA9-0A7C-45F3-990A-7C35FB38151C}" type="slidenum">
              <a:rPr lang="en-NF" smtClean="0"/>
              <a:t>‹#›</a:t>
            </a:fld>
            <a:endParaRPr lang="en-NF"/>
          </a:p>
        </p:txBody>
      </p:sp>
    </p:spTree>
    <p:extLst>
      <p:ext uri="{BB962C8B-B14F-4D97-AF65-F5344CB8AC3E}">
        <p14:creationId xmlns:p14="http://schemas.microsoft.com/office/powerpoint/2010/main" val="1496844198"/>
      </p:ext>
    </p:extLst>
  </p:cSld>
  <p:clrMap bg1="dk1" tx1="lt1" bg2="dk2" tx2="lt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 id="2147483860" r:id="rId14"/>
    <p:sldLayoutId id="2147483861" r:id="rId15"/>
    <p:sldLayoutId id="2147483862" r:id="rId16"/>
    <p:sldLayoutId id="214748386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2E29D-DDE4-A7C4-7B7A-7AAAAD68583A}"/>
              </a:ext>
            </a:extLst>
          </p:cNvPr>
          <p:cNvSpPr>
            <a:spLocks noGrp="1"/>
          </p:cNvSpPr>
          <p:nvPr>
            <p:ph type="ctrTitle"/>
          </p:nvPr>
        </p:nvSpPr>
        <p:spPr>
          <a:xfrm>
            <a:off x="503434" y="811659"/>
            <a:ext cx="11794732" cy="3123344"/>
          </a:xfrm>
        </p:spPr>
        <p:txBody>
          <a:bodyPr/>
          <a:lstStyle/>
          <a:p>
            <a:r>
              <a:rPr lang="en-GB" sz="2000" b="1" kern="100" dirty="0">
                <a:latin typeface="Arial Black" panose="020B0A04020102020204" pitchFamily="34" charset="0"/>
                <a:ea typeface="Aptos" panose="020B0004020202020204" pitchFamily="34" charset="0"/>
                <a:cs typeface="Times New Roman" panose="02020603050405020304" pitchFamily="18" charset="0"/>
              </a:rPr>
              <a:t>BAG OF WORDS DOCUMENT CLASSIFICATION USING FEEDFORWARD NEURAL</a:t>
            </a:r>
            <a:br>
              <a:rPr lang="en-GB" sz="2000" b="1" kern="100" dirty="0">
                <a:latin typeface="Arial Black" panose="020B0A04020102020204" pitchFamily="34" charset="0"/>
                <a:ea typeface="Aptos" panose="020B0004020202020204" pitchFamily="34" charset="0"/>
                <a:cs typeface="Times New Roman" panose="02020603050405020304" pitchFamily="18" charset="0"/>
              </a:rPr>
            </a:br>
            <a:br>
              <a:rPr lang="en-GB" sz="2000" b="1" kern="100" dirty="0">
                <a:latin typeface="Arial Black" panose="020B0A04020102020204" pitchFamily="34" charset="0"/>
                <a:ea typeface="Aptos" panose="020B0004020202020204" pitchFamily="34" charset="0"/>
                <a:cs typeface="Times New Roman" panose="02020603050405020304" pitchFamily="18" charset="0"/>
              </a:rPr>
            </a:br>
            <a:r>
              <a:rPr lang="en-GB" sz="2000" b="1" kern="100" dirty="0">
                <a:latin typeface="Arial Black" panose="020B0A04020102020204" pitchFamily="34" charset="0"/>
                <a:ea typeface="Aptos" panose="020B0004020202020204" pitchFamily="34" charset="0"/>
                <a:cs typeface="Times New Roman" panose="02020603050405020304" pitchFamily="18" charset="0"/>
              </a:rPr>
              <a:t>                          </a:t>
            </a:r>
            <a:br>
              <a:rPr lang="en-GB" sz="2000" b="1" kern="100" dirty="0">
                <a:latin typeface="Arial Black" panose="020B0A04020102020204" pitchFamily="34" charset="0"/>
                <a:ea typeface="Aptos" panose="020B0004020202020204" pitchFamily="34" charset="0"/>
                <a:cs typeface="Times New Roman" panose="02020603050405020304" pitchFamily="18" charset="0"/>
              </a:rPr>
            </a:br>
            <a:r>
              <a:rPr lang="en-GB" sz="2000" b="1" kern="100" dirty="0">
                <a:latin typeface="Arial Black" panose="020B0A04020102020204" pitchFamily="34" charset="0"/>
                <a:ea typeface="Aptos" panose="020B0004020202020204" pitchFamily="34" charset="0"/>
                <a:cs typeface="Times New Roman" panose="02020603050405020304" pitchFamily="18" charset="0"/>
              </a:rPr>
              <a:t>                       NETWORK AND RECURRENT NEURAL NETWORK</a:t>
            </a:r>
            <a:br>
              <a:rPr lang="en-NF" sz="1800" kern="100" dirty="0">
                <a:effectLst/>
                <a:latin typeface="Arial Black" panose="020B0A04020102020204" pitchFamily="34" charset="0"/>
                <a:ea typeface="Aptos" panose="020B0004020202020204" pitchFamily="34" charset="0"/>
                <a:cs typeface="Times New Roman" panose="02020603050405020304" pitchFamily="18" charset="0"/>
              </a:rPr>
            </a:br>
            <a:br>
              <a:rPr lang="en-GB" sz="1800" kern="100" dirty="0">
                <a:effectLst/>
                <a:latin typeface="Arial Black" panose="020B0A04020102020204" pitchFamily="34" charset="0"/>
                <a:ea typeface="Aptos" panose="020B0004020202020204" pitchFamily="34" charset="0"/>
                <a:cs typeface="Times New Roman" panose="02020603050405020304" pitchFamily="18" charset="0"/>
              </a:rPr>
            </a:br>
            <a:endParaRPr lang="en-NF" dirty="0">
              <a:latin typeface="Arial Black" panose="020B0A04020102020204" pitchFamily="34" charset="0"/>
            </a:endParaRPr>
          </a:p>
        </p:txBody>
      </p:sp>
      <p:sp>
        <p:nvSpPr>
          <p:cNvPr id="3" name="Subtitle 2">
            <a:extLst>
              <a:ext uri="{FF2B5EF4-FFF2-40B4-BE49-F238E27FC236}">
                <a16:creationId xmlns:a16="http://schemas.microsoft.com/office/drawing/2014/main" id="{1287AD21-FA78-246C-20E4-836DEB6D4929}"/>
              </a:ext>
            </a:extLst>
          </p:cNvPr>
          <p:cNvSpPr>
            <a:spLocks noGrp="1"/>
          </p:cNvSpPr>
          <p:nvPr>
            <p:ph type="subTitle" idx="1"/>
          </p:nvPr>
        </p:nvSpPr>
        <p:spPr>
          <a:xfrm>
            <a:off x="2675218" y="4633945"/>
            <a:ext cx="7451163" cy="861420"/>
          </a:xfrm>
        </p:spPr>
        <p:txBody>
          <a:bodyPr>
            <a:normAutofit/>
          </a:bodyPr>
          <a:lstStyle/>
          <a:p>
            <a:r>
              <a:rPr lang="en-GB" i="1" dirty="0">
                <a:solidFill>
                  <a:schemeClr val="tx1">
                    <a:lumMod val="95000"/>
                  </a:schemeClr>
                </a:solidFill>
                <a:latin typeface="Biome Light" panose="020B0303030204020804" pitchFamily="34" charset="0"/>
                <a:cs typeface="Biome Light" panose="020B0303030204020804" pitchFamily="34" charset="0"/>
              </a:rPr>
              <a:t>                                                           by</a:t>
            </a:r>
          </a:p>
          <a:p>
            <a:r>
              <a:rPr lang="en-GB" b="1" i="1" dirty="0">
                <a:solidFill>
                  <a:schemeClr val="tx1">
                    <a:lumMod val="95000"/>
                  </a:schemeClr>
                </a:solidFill>
                <a:highlight>
                  <a:srgbClr val="008080"/>
                </a:highlight>
                <a:latin typeface="Biome Light" panose="020B0303030204020804" pitchFamily="34" charset="0"/>
                <a:cs typeface="Biome Light" panose="020B0303030204020804" pitchFamily="34" charset="0"/>
              </a:rPr>
              <a:t>ALI SHOKRI,  SAHAR.K.ALI  and  YEMISI TEJU OLASOJI</a:t>
            </a:r>
          </a:p>
          <a:p>
            <a:endParaRPr lang="en-GB" b="1" i="1" dirty="0">
              <a:solidFill>
                <a:schemeClr val="tx1">
                  <a:lumMod val="95000"/>
                </a:schemeClr>
              </a:solidFill>
              <a:highlight>
                <a:srgbClr val="008080"/>
              </a:highlight>
              <a:latin typeface="Biome Light" panose="020B0303030204020804" pitchFamily="34" charset="0"/>
              <a:cs typeface="Biome Light" panose="020B0303030204020804" pitchFamily="34" charset="0"/>
            </a:endParaRPr>
          </a:p>
          <a:p>
            <a:endParaRPr lang="en-GB" i="1" dirty="0"/>
          </a:p>
          <a:p>
            <a:endParaRPr lang="en-GB" i="1" dirty="0"/>
          </a:p>
          <a:p>
            <a:endParaRPr lang="en-GB" i="1" dirty="0"/>
          </a:p>
          <a:p>
            <a:endParaRPr lang="en-GB" i="1" dirty="0"/>
          </a:p>
          <a:p>
            <a:endParaRPr lang="en-NF" i="1" dirty="0"/>
          </a:p>
        </p:txBody>
      </p:sp>
    </p:spTree>
    <p:extLst>
      <p:ext uri="{BB962C8B-B14F-4D97-AF65-F5344CB8AC3E}">
        <p14:creationId xmlns:p14="http://schemas.microsoft.com/office/powerpoint/2010/main" val="2561783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9C7CE-B0CC-B5D7-022C-C6A2EECDE5E1}"/>
              </a:ext>
            </a:extLst>
          </p:cNvPr>
          <p:cNvSpPr>
            <a:spLocks noGrp="1"/>
          </p:cNvSpPr>
          <p:nvPr>
            <p:ph type="title"/>
          </p:nvPr>
        </p:nvSpPr>
        <p:spPr>
          <a:xfrm>
            <a:off x="1064232" y="461130"/>
            <a:ext cx="10515600" cy="2076588"/>
          </a:xfrm>
        </p:spPr>
        <p:txBody>
          <a:bodyPr>
            <a:normAutofit fontScale="90000"/>
          </a:bodyPr>
          <a:lstStyle/>
          <a:p>
            <a:r>
              <a:rPr lang="en-GB" b="1" dirty="0"/>
              <a:t>AIMS OF THE PROJECT:</a:t>
            </a:r>
            <a:br>
              <a:rPr lang="en-GB" b="1" dirty="0"/>
            </a:br>
            <a:r>
              <a:rPr lang="en-GB" sz="2200" b="1" i="1" dirty="0"/>
              <a:t>The goal is to train a simple feed-forward neural network and Recurrent Neural Network for document classification, focusing on various configurations of bags-of words features(count vectorizer and TF-IDF) with </a:t>
            </a:r>
            <a:r>
              <a:rPr lang="en-GB" sz="2200" b="1" i="1" dirty="0" err="1"/>
              <a:t>Pytorch</a:t>
            </a:r>
            <a:r>
              <a:rPr lang="en-GB" sz="2200" b="1" i="1" dirty="0"/>
              <a:t> as the machine learning framework.</a:t>
            </a:r>
            <a:br>
              <a:rPr lang="en-GB" sz="2200" b="1" i="1" dirty="0"/>
            </a:br>
            <a:endParaRPr lang="en-NF" sz="2200" b="1" i="1" dirty="0"/>
          </a:p>
        </p:txBody>
      </p:sp>
      <p:sp>
        <p:nvSpPr>
          <p:cNvPr id="3" name="Content Placeholder 2">
            <a:extLst>
              <a:ext uri="{FF2B5EF4-FFF2-40B4-BE49-F238E27FC236}">
                <a16:creationId xmlns:a16="http://schemas.microsoft.com/office/drawing/2014/main" id="{B9142514-B86B-5272-F55B-90D34637C338}"/>
              </a:ext>
            </a:extLst>
          </p:cNvPr>
          <p:cNvSpPr>
            <a:spLocks noGrp="1"/>
          </p:cNvSpPr>
          <p:nvPr>
            <p:ph idx="1"/>
          </p:nvPr>
        </p:nvSpPr>
        <p:spPr>
          <a:xfrm>
            <a:off x="838200" y="2537718"/>
            <a:ext cx="10515600" cy="4119936"/>
          </a:xfrm>
        </p:spPr>
        <p:txBody>
          <a:bodyPr>
            <a:normAutofit fontScale="70000" lnSpcReduction="20000"/>
          </a:bodyPr>
          <a:lstStyle/>
          <a:p>
            <a:pPr marL="0" indent="0">
              <a:buNone/>
            </a:pPr>
            <a:r>
              <a:rPr lang="en-GB" sz="4000" b="1" dirty="0"/>
              <a:t>BACKGROUND KNOWLEDGE</a:t>
            </a:r>
          </a:p>
          <a:p>
            <a:r>
              <a:rPr lang="en-GB" sz="2600" b="1" dirty="0"/>
              <a:t>Dataset: </a:t>
            </a:r>
            <a:r>
              <a:rPr lang="en-GB" sz="2600" i="1" dirty="0"/>
              <a:t>Consists of two text columns, "Abstract" and "Field“ of scientific articles in English, containing the article abstracts and the field of the research (10 subcategories of computer science, physics, and math are considered</a:t>
            </a:r>
            <a:r>
              <a:rPr lang="en-GB" sz="2600" dirty="0"/>
              <a:t>)</a:t>
            </a:r>
          </a:p>
          <a:p>
            <a:pPr marL="0" indent="0">
              <a:buNone/>
            </a:pPr>
            <a:r>
              <a:rPr lang="en-GB" sz="2600" dirty="0"/>
              <a:t> 	Data Cleaning and Preprocessing: </a:t>
            </a:r>
            <a:r>
              <a:rPr lang="en-GB" sz="2600" i="1" dirty="0"/>
              <a:t>Due cleaning were performed to make it ready for    	feeding into a 	machine learning algorithm. This includes Tokenization, Removal of stop 	words, Lemmatization etc</a:t>
            </a:r>
          </a:p>
          <a:p>
            <a:r>
              <a:rPr lang="en-GB" sz="2600" b="1" dirty="0"/>
              <a:t>Feature extraction: </a:t>
            </a:r>
            <a:r>
              <a:rPr lang="en-GB" sz="2600" i="1" dirty="0"/>
              <a:t>Training a classifier to forecast a paper's field based on its abstract by converting abstracts into feature vectors using the bags-of-words representation technique i.e. </a:t>
            </a:r>
          </a:p>
          <a:p>
            <a:pPr marL="0" indent="0">
              <a:buNone/>
            </a:pPr>
            <a:r>
              <a:rPr lang="en-GB" sz="2600" dirty="0"/>
              <a:t>            </a:t>
            </a:r>
            <a:r>
              <a:rPr lang="en-GB" sz="2600" i="1" dirty="0"/>
              <a:t>• CountVectorizer  • TF-IDF</a:t>
            </a:r>
          </a:p>
          <a:p>
            <a:r>
              <a:rPr lang="en-GB" sz="2600" b="1" dirty="0"/>
              <a:t>Neural Network Architecture</a:t>
            </a:r>
            <a:r>
              <a:rPr lang="en-GB" sz="2600" dirty="0"/>
              <a:t>: </a:t>
            </a:r>
            <a:r>
              <a:rPr lang="en-GB" sz="2600" i="1" dirty="0"/>
              <a:t>Experiments were carried out using the FFNN and RNN with varying hyperparameters like different number of layers and  activation functions</a:t>
            </a:r>
          </a:p>
          <a:p>
            <a:pPr marL="0" indent="0">
              <a:buNone/>
            </a:pPr>
            <a:r>
              <a:rPr lang="en-GB" sz="2600" i="1" dirty="0"/>
              <a:t>            • Number of layers    • Activation functions</a:t>
            </a:r>
          </a:p>
        </p:txBody>
      </p:sp>
    </p:spTree>
    <p:extLst>
      <p:ext uri="{BB962C8B-B14F-4D97-AF65-F5344CB8AC3E}">
        <p14:creationId xmlns:p14="http://schemas.microsoft.com/office/powerpoint/2010/main" val="4132554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DDF1C-8F62-2503-AB06-07485142F31D}"/>
              </a:ext>
            </a:extLst>
          </p:cNvPr>
          <p:cNvSpPr>
            <a:spLocks noGrp="1"/>
          </p:cNvSpPr>
          <p:nvPr>
            <p:ph type="title"/>
          </p:nvPr>
        </p:nvSpPr>
        <p:spPr/>
        <p:txBody>
          <a:bodyPr/>
          <a:lstStyle/>
          <a:p>
            <a:r>
              <a:rPr lang="en-GB" dirty="0"/>
              <a:t>FFNN EXPERIMENTATION</a:t>
            </a:r>
            <a:br>
              <a:rPr lang="en-GB" dirty="0"/>
            </a:br>
            <a:r>
              <a:rPr lang="en-GB" dirty="0"/>
              <a:t>SAHAR</a:t>
            </a:r>
            <a:endParaRPr lang="en-NF" dirty="0"/>
          </a:p>
        </p:txBody>
      </p:sp>
      <p:sp>
        <p:nvSpPr>
          <p:cNvPr id="3" name="Content Placeholder 2">
            <a:extLst>
              <a:ext uri="{FF2B5EF4-FFF2-40B4-BE49-F238E27FC236}">
                <a16:creationId xmlns:a16="http://schemas.microsoft.com/office/drawing/2014/main" id="{FF6E1F20-8FE0-FFCF-53F3-EB0757711780}"/>
              </a:ext>
            </a:extLst>
          </p:cNvPr>
          <p:cNvSpPr>
            <a:spLocks noGrp="1"/>
          </p:cNvSpPr>
          <p:nvPr>
            <p:ph idx="1"/>
          </p:nvPr>
        </p:nvSpPr>
        <p:spPr/>
        <p:txBody>
          <a:bodyPr/>
          <a:lstStyle/>
          <a:p>
            <a:endParaRPr lang="en-NF"/>
          </a:p>
        </p:txBody>
      </p:sp>
    </p:spTree>
    <p:extLst>
      <p:ext uri="{BB962C8B-B14F-4D97-AF65-F5344CB8AC3E}">
        <p14:creationId xmlns:p14="http://schemas.microsoft.com/office/powerpoint/2010/main" val="2905360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9A058-5A4F-8AB7-2AC1-15F44A39562A}"/>
              </a:ext>
            </a:extLst>
          </p:cNvPr>
          <p:cNvSpPr>
            <a:spLocks noGrp="1"/>
          </p:cNvSpPr>
          <p:nvPr>
            <p:ph type="title"/>
          </p:nvPr>
        </p:nvSpPr>
        <p:spPr/>
        <p:txBody>
          <a:bodyPr/>
          <a:lstStyle/>
          <a:p>
            <a:r>
              <a:rPr lang="en-GB" dirty="0"/>
              <a:t>FFNN RESULT/VISUALISATION</a:t>
            </a:r>
            <a:endParaRPr lang="en-NF" dirty="0"/>
          </a:p>
        </p:txBody>
      </p:sp>
      <p:sp>
        <p:nvSpPr>
          <p:cNvPr id="3" name="Content Placeholder 2">
            <a:extLst>
              <a:ext uri="{FF2B5EF4-FFF2-40B4-BE49-F238E27FC236}">
                <a16:creationId xmlns:a16="http://schemas.microsoft.com/office/drawing/2014/main" id="{FAF50F03-9BEE-FEB3-11A0-F6FE8229FD5F}"/>
              </a:ext>
            </a:extLst>
          </p:cNvPr>
          <p:cNvSpPr>
            <a:spLocks noGrp="1"/>
          </p:cNvSpPr>
          <p:nvPr>
            <p:ph idx="1"/>
          </p:nvPr>
        </p:nvSpPr>
        <p:spPr/>
        <p:txBody>
          <a:bodyPr/>
          <a:lstStyle/>
          <a:p>
            <a:endParaRPr lang="en-NF"/>
          </a:p>
        </p:txBody>
      </p:sp>
    </p:spTree>
    <p:extLst>
      <p:ext uri="{BB962C8B-B14F-4D97-AF65-F5344CB8AC3E}">
        <p14:creationId xmlns:p14="http://schemas.microsoft.com/office/powerpoint/2010/main" val="1154369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E7AF9-F2FB-A187-541C-365B4D6A9188}"/>
              </a:ext>
            </a:extLst>
          </p:cNvPr>
          <p:cNvSpPr>
            <a:spLocks noGrp="1"/>
          </p:cNvSpPr>
          <p:nvPr>
            <p:ph type="title"/>
          </p:nvPr>
        </p:nvSpPr>
        <p:spPr/>
        <p:txBody>
          <a:bodyPr/>
          <a:lstStyle/>
          <a:p>
            <a:r>
              <a:rPr lang="en-GB" dirty="0"/>
              <a:t>RNN EXPERIMENTATION</a:t>
            </a:r>
            <a:br>
              <a:rPr lang="en-GB" dirty="0"/>
            </a:br>
            <a:r>
              <a:rPr lang="en-GB" dirty="0"/>
              <a:t>ALI!</a:t>
            </a:r>
            <a:endParaRPr lang="en-NF" dirty="0"/>
          </a:p>
        </p:txBody>
      </p:sp>
      <p:sp>
        <p:nvSpPr>
          <p:cNvPr id="3" name="Content Placeholder 2">
            <a:extLst>
              <a:ext uri="{FF2B5EF4-FFF2-40B4-BE49-F238E27FC236}">
                <a16:creationId xmlns:a16="http://schemas.microsoft.com/office/drawing/2014/main" id="{483DADC5-A829-394E-FB11-73AC90D6B27E}"/>
              </a:ext>
            </a:extLst>
          </p:cNvPr>
          <p:cNvSpPr>
            <a:spLocks noGrp="1"/>
          </p:cNvSpPr>
          <p:nvPr>
            <p:ph idx="1"/>
          </p:nvPr>
        </p:nvSpPr>
        <p:spPr/>
        <p:txBody>
          <a:bodyPr/>
          <a:lstStyle/>
          <a:p>
            <a:endParaRPr lang="en-NF"/>
          </a:p>
        </p:txBody>
      </p:sp>
    </p:spTree>
    <p:extLst>
      <p:ext uri="{BB962C8B-B14F-4D97-AF65-F5344CB8AC3E}">
        <p14:creationId xmlns:p14="http://schemas.microsoft.com/office/powerpoint/2010/main" val="1513262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1743A-C2E3-D71A-1067-C336DA139BEF}"/>
              </a:ext>
            </a:extLst>
          </p:cNvPr>
          <p:cNvSpPr>
            <a:spLocks noGrp="1"/>
          </p:cNvSpPr>
          <p:nvPr>
            <p:ph type="title"/>
          </p:nvPr>
        </p:nvSpPr>
        <p:spPr/>
        <p:txBody>
          <a:bodyPr/>
          <a:lstStyle/>
          <a:p>
            <a:r>
              <a:rPr lang="en-GB" dirty="0"/>
              <a:t>RNN RESULT AND VISUALISATION</a:t>
            </a:r>
            <a:endParaRPr lang="en-NF" dirty="0"/>
          </a:p>
        </p:txBody>
      </p:sp>
      <p:sp>
        <p:nvSpPr>
          <p:cNvPr id="3" name="Content Placeholder 2">
            <a:extLst>
              <a:ext uri="{FF2B5EF4-FFF2-40B4-BE49-F238E27FC236}">
                <a16:creationId xmlns:a16="http://schemas.microsoft.com/office/drawing/2014/main" id="{3E5E47C4-D067-C14A-A9C8-523D8BE1ABC6}"/>
              </a:ext>
            </a:extLst>
          </p:cNvPr>
          <p:cNvSpPr>
            <a:spLocks noGrp="1"/>
          </p:cNvSpPr>
          <p:nvPr>
            <p:ph idx="1"/>
          </p:nvPr>
        </p:nvSpPr>
        <p:spPr/>
        <p:txBody>
          <a:bodyPr/>
          <a:lstStyle/>
          <a:p>
            <a:endParaRPr lang="en-NF"/>
          </a:p>
        </p:txBody>
      </p:sp>
    </p:spTree>
    <p:extLst>
      <p:ext uri="{BB962C8B-B14F-4D97-AF65-F5344CB8AC3E}">
        <p14:creationId xmlns:p14="http://schemas.microsoft.com/office/powerpoint/2010/main" val="1720035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C5F64-2FBE-27ED-A7C8-B7C32EE6B669}"/>
              </a:ext>
            </a:extLst>
          </p:cNvPr>
          <p:cNvSpPr>
            <a:spLocks noGrp="1"/>
          </p:cNvSpPr>
          <p:nvPr>
            <p:ph type="title"/>
          </p:nvPr>
        </p:nvSpPr>
        <p:spPr/>
        <p:txBody>
          <a:bodyPr/>
          <a:lstStyle/>
          <a:p>
            <a:r>
              <a:rPr lang="en-GB" dirty="0"/>
              <a:t>CONCLUSION&amp; REFERENCES</a:t>
            </a:r>
            <a:br>
              <a:rPr lang="en-GB" dirty="0"/>
            </a:br>
            <a:r>
              <a:rPr lang="en-GB" dirty="0"/>
              <a:t>ALI</a:t>
            </a:r>
            <a:endParaRPr lang="en-NF" dirty="0"/>
          </a:p>
        </p:txBody>
      </p:sp>
      <p:sp>
        <p:nvSpPr>
          <p:cNvPr id="3" name="Content Placeholder 2">
            <a:extLst>
              <a:ext uri="{FF2B5EF4-FFF2-40B4-BE49-F238E27FC236}">
                <a16:creationId xmlns:a16="http://schemas.microsoft.com/office/drawing/2014/main" id="{15BDE14D-8224-A284-DA5D-A645F4231B60}"/>
              </a:ext>
            </a:extLst>
          </p:cNvPr>
          <p:cNvSpPr>
            <a:spLocks noGrp="1"/>
          </p:cNvSpPr>
          <p:nvPr>
            <p:ph idx="1"/>
          </p:nvPr>
        </p:nvSpPr>
        <p:spPr/>
        <p:txBody>
          <a:bodyPr/>
          <a:lstStyle/>
          <a:p>
            <a:r>
              <a:rPr lang="en-GB" dirty="0"/>
              <a:t>COPY REFERENCE FROM REPORT HERE</a:t>
            </a:r>
          </a:p>
          <a:p>
            <a:r>
              <a:rPr lang="en-GB" dirty="0"/>
              <a:t>GITHUB LINK</a:t>
            </a:r>
            <a:endParaRPr lang="en-NF" dirty="0"/>
          </a:p>
        </p:txBody>
      </p:sp>
    </p:spTree>
    <p:extLst>
      <p:ext uri="{BB962C8B-B14F-4D97-AF65-F5344CB8AC3E}">
        <p14:creationId xmlns:p14="http://schemas.microsoft.com/office/powerpoint/2010/main" val="40667676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79</TotalTime>
  <Words>261</Words>
  <Application>Microsoft Office PowerPoint</Application>
  <PresentationFormat>Widescreen</PresentationFormat>
  <Paragraphs>22</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 Black</vt:lpstr>
      <vt:lpstr>Biome Light</vt:lpstr>
      <vt:lpstr>Century Gothic</vt:lpstr>
      <vt:lpstr>Wingdings 3</vt:lpstr>
      <vt:lpstr>Ion</vt:lpstr>
      <vt:lpstr>BAG OF WORDS DOCUMENT CLASSIFICATION USING FEEDFORWARD NEURAL                                                    NETWORK AND RECURRENT NEURAL NETWORK  </vt:lpstr>
      <vt:lpstr>AIMS OF THE PROJECT: The goal is to train a simple feed-forward neural network and Recurrent Neural Network for document classification, focusing on various configurations of bags-of words features(count vectorizer and TF-IDF) with Pytorch as the machine learning framework. </vt:lpstr>
      <vt:lpstr>FFNN EXPERIMENTATION SAHAR</vt:lpstr>
      <vt:lpstr>FFNN RESULT/VISUALISATION</vt:lpstr>
      <vt:lpstr>RNN EXPERIMENTATION ALI!</vt:lpstr>
      <vt:lpstr>RNN RESULT AND VISUALISATION</vt:lpstr>
      <vt:lpstr>CONCLUSION&amp; REFERENCES ALI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BAG OF WORDS DOCUMENT CLASSIFICATION USING FEDFORWARD NEURAL NETWORK AND RECURRENT NEURAL l NETWORK </dc:title>
  <dc:creator>Yemisi Teju Olasoji</dc:creator>
  <cp:lastModifiedBy>Yemisi Teju Olasoji</cp:lastModifiedBy>
  <cp:revision>6</cp:revision>
  <dcterms:created xsi:type="dcterms:W3CDTF">2024-04-18T21:33:00Z</dcterms:created>
  <dcterms:modified xsi:type="dcterms:W3CDTF">2024-04-19T13:31:13Z</dcterms:modified>
</cp:coreProperties>
</file>