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Anton"/>
      <p:regular r:id="rId46"/>
    </p:embeddedFont>
    <p:embeddedFont>
      <p:font typeface="Abril Fatfac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aleway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aleway-italic.fntdata"/><Relationship Id="rId21" Type="http://schemas.openxmlformats.org/officeDocument/2006/relationships/slide" Target="slides/slide17.xml"/><Relationship Id="rId43" Type="http://schemas.openxmlformats.org/officeDocument/2006/relationships/font" Target="fonts/Raleway-bold.fntdata"/><Relationship Id="rId24" Type="http://schemas.openxmlformats.org/officeDocument/2006/relationships/slide" Target="slides/slide20.xml"/><Relationship Id="rId46" Type="http://schemas.openxmlformats.org/officeDocument/2006/relationships/font" Target="fonts/Anton-regular.fntdata"/><Relationship Id="rId23" Type="http://schemas.openxmlformats.org/officeDocument/2006/relationships/slide" Target="slides/slide19.xml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AbrilFatface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2ad5dc15eb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2" name="Google Shape;2892;g2ad5dc15e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2ade1a1e8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7" name="Google Shape;2897;g2ade1a1e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9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d9dbc0ab46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1" name="Google Shape;2911;gd9dbc0ab46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d9dbc0ab46_0_3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1" name="Google Shape;2921;gd9dbc0ab46_0_3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2ade1a1e8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7" name="Google Shape;2927;g2ade1a1e8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g2ade1a1e8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9" name="Google Shape;2939;g2ade1a1e8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2ade1a1e8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6" name="Google Shape;2946;g2ade1a1e8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2ade1a1e89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2ade1a1e8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ade1a1e89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ade1a1e89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2ade1a1e89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2ade1a1e8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d9dbc0ab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d9dbc0ab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2ade1a1e89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4" name="Google Shape;2974;g2ade1a1e89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2ade1a1e8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2ade1a1e8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2ade1a1e8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2ade1a1e8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d9dbc0ab46_0_2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d9dbc0ab46_0_2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g2ade1a1e89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0" name="Google Shape;3050;g2ade1a1e89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2ade1a1e89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2ade1a1e89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gd9dbc0ab46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Google Shape;3162;gd9dbc0ab46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d9dbc0ab46_0_2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d9dbc0ab46_0_2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2ad5dc15e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2ad5dc15e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d9dbc0ab4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d9dbc0ab4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d6389b9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d6389b9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d9dbc0ab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1" name="Google Shape;3321;gd9dbc0ab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g2ad730924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8" name="Google Shape;3328;g2ad730924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2ad730924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5" name="Google Shape;3335;g2ad730924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2ad730924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2ad730924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2ade1a1e89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2ade1a1e89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2ade1a1e892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2ade1a1e892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4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g2ad730924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6" name="Google Shape;3436;g2ad730924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d9dbc0ab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d9dbc0ab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gd9dbc0ab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Google Shape;2837;gd9dbc0ab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d6389b92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d6389b92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d9dbc0ab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Google Shape;2859;gd9dbc0ab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2ad5dc15e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2ad5dc15e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2ad5dc15eb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2ad5dc15e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ad5dc15eb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ad5dc15eb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48100" y="0"/>
            <a:ext cx="7834800" cy="5143500"/>
          </a:xfrm>
          <a:prstGeom prst="parallelogram">
            <a:avLst>
              <a:gd fmla="val 74868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228792" y="3656549"/>
            <a:ext cx="1425433" cy="387471"/>
          </a:xfrm>
          <a:custGeom>
            <a:rect b="b" l="l" r="r" t="t"/>
            <a:pathLst>
              <a:path extrusionOk="0" h="7234" w="26615">
                <a:moveTo>
                  <a:pt x="15754" y="1"/>
                </a:moveTo>
                <a:cubicBezTo>
                  <a:pt x="13673" y="1"/>
                  <a:pt x="11571" y="888"/>
                  <a:pt x="10095" y="2771"/>
                </a:cubicBezTo>
                <a:cubicBezTo>
                  <a:pt x="9599" y="2593"/>
                  <a:pt x="9083" y="2514"/>
                  <a:pt x="8568" y="2514"/>
                </a:cubicBezTo>
                <a:cubicBezTo>
                  <a:pt x="6783" y="2514"/>
                  <a:pt x="5177" y="3505"/>
                  <a:pt x="4363" y="5092"/>
                </a:cubicBezTo>
                <a:cubicBezTo>
                  <a:pt x="3851" y="4693"/>
                  <a:pt x="3274" y="4514"/>
                  <a:pt x="2710" y="4514"/>
                </a:cubicBezTo>
                <a:cubicBezTo>
                  <a:pt x="1311" y="4514"/>
                  <a:pt x="1" y="5621"/>
                  <a:pt x="1" y="7233"/>
                </a:cubicBezTo>
                <a:lnTo>
                  <a:pt x="26614" y="7233"/>
                </a:lnTo>
                <a:cubicBezTo>
                  <a:pt x="26614" y="5726"/>
                  <a:pt x="25405" y="4516"/>
                  <a:pt x="23917" y="4516"/>
                </a:cubicBezTo>
                <a:cubicBezTo>
                  <a:pt x="23461" y="4516"/>
                  <a:pt x="23005" y="4635"/>
                  <a:pt x="22588" y="4854"/>
                </a:cubicBezTo>
                <a:cubicBezTo>
                  <a:pt x="21504" y="1716"/>
                  <a:pt x="18649" y="1"/>
                  <a:pt x="157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33648" y="949475"/>
            <a:ext cx="1322832" cy="359548"/>
          </a:xfrm>
          <a:custGeom>
            <a:rect b="b" l="l" r="r" t="t"/>
            <a:pathLst>
              <a:path extrusionOk="0" h="7234" w="26615">
                <a:moveTo>
                  <a:pt x="15754" y="1"/>
                </a:moveTo>
                <a:cubicBezTo>
                  <a:pt x="13673" y="1"/>
                  <a:pt x="11571" y="888"/>
                  <a:pt x="10095" y="2771"/>
                </a:cubicBezTo>
                <a:cubicBezTo>
                  <a:pt x="9599" y="2593"/>
                  <a:pt x="9083" y="2514"/>
                  <a:pt x="8568" y="2514"/>
                </a:cubicBezTo>
                <a:cubicBezTo>
                  <a:pt x="6783" y="2514"/>
                  <a:pt x="5177" y="3505"/>
                  <a:pt x="4363" y="5092"/>
                </a:cubicBezTo>
                <a:cubicBezTo>
                  <a:pt x="3851" y="4693"/>
                  <a:pt x="3274" y="4514"/>
                  <a:pt x="2710" y="4514"/>
                </a:cubicBezTo>
                <a:cubicBezTo>
                  <a:pt x="1311" y="4514"/>
                  <a:pt x="1" y="5621"/>
                  <a:pt x="1" y="7233"/>
                </a:cubicBezTo>
                <a:lnTo>
                  <a:pt x="26614" y="7233"/>
                </a:lnTo>
                <a:cubicBezTo>
                  <a:pt x="26614" y="5726"/>
                  <a:pt x="25405" y="4516"/>
                  <a:pt x="23917" y="4516"/>
                </a:cubicBezTo>
                <a:cubicBezTo>
                  <a:pt x="23461" y="4516"/>
                  <a:pt x="23005" y="4635"/>
                  <a:pt x="22588" y="4854"/>
                </a:cubicBezTo>
                <a:cubicBezTo>
                  <a:pt x="21504" y="1716"/>
                  <a:pt x="18649" y="1"/>
                  <a:pt x="157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" y="3562227"/>
            <a:ext cx="2275479" cy="1678652"/>
            <a:chOff x="448100" y="3562278"/>
            <a:chExt cx="1827401" cy="1348098"/>
          </a:xfrm>
        </p:grpSpPr>
        <p:sp>
          <p:nvSpPr>
            <p:cNvPr id="13" name="Google Shape;13;p2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8779150" y="-4641"/>
            <a:ext cx="78650" cy="1113346"/>
            <a:chOff x="8779150" y="-4641"/>
            <a:chExt cx="78650" cy="1113346"/>
          </a:xfrm>
        </p:grpSpPr>
        <p:sp>
          <p:nvSpPr>
            <p:cNvPr id="97" name="Google Shape;97;p2"/>
            <p:cNvSpPr/>
            <p:nvPr/>
          </p:nvSpPr>
          <p:spPr>
            <a:xfrm>
              <a:off x="8779150" y="9486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2"/>
            <p:cNvCxnSpPr/>
            <p:nvPr/>
          </p:nvCxnSpPr>
          <p:spPr>
            <a:xfrm rot="10800000">
              <a:off x="8818475" y="-4641"/>
              <a:ext cx="0" cy="100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2"/>
          <p:cNvGrpSpPr/>
          <p:nvPr/>
        </p:nvGrpSpPr>
        <p:grpSpPr>
          <a:xfrm>
            <a:off x="7889200" y="-4700"/>
            <a:ext cx="104599" cy="1683325"/>
            <a:chOff x="7889200" y="-4700"/>
            <a:chExt cx="104599" cy="1683325"/>
          </a:xfrm>
        </p:grpSpPr>
        <p:sp>
          <p:nvSpPr>
            <p:cNvPr id="100" name="Google Shape;100;p2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2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2"/>
          <p:cNvGrpSpPr/>
          <p:nvPr/>
        </p:nvGrpSpPr>
        <p:grpSpPr>
          <a:xfrm>
            <a:off x="7647250" y="-656825"/>
            <a:ext cx="78650" cy="1656930"/>
            <a:chOff x="7647250" y="-656825"/>
            <a:chExt cx="78650" cy="1656930"/>
          </a:xfrm>
        </p:grpSpPr>
        <p:sp>
          <p:nvSpPr>
            <p:cNvPr id="103" name="Google Shape;103;p2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2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" name="Google Shape;105;p2"/>
          <p:cNvGrpSpPr/>
          <p:nvPr/>
        </p:nvGrpSpPr>
        <p:grpSpPr>
          <a:xfrm>
            <a:off x="7212700" y="-470600"/>
            <a:ext cx="78650" cy="1656930"/>
            <a:chOff x="7212700" y="-470600"/>
            <a:chExt cx="78650" cy="1656930"/>
          </a:xfrm>
        </p:grpSpPr>
        <p:sp>
          <p:nvSpPr>
            <p:cNvPr id="106" name="Google Shape;106;p2"/>
            <p:cNvSpPr/>
            <p:nvPr/>
          </p:nvSpPr>
          <p:spPr>
            <a:xfrm>
              <a:off x="7212700" y="10263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2"/>
            <p:cNvCxnSpPr/>
            <p:nvPr/>
          </p:nvCxnSpPr>
          <p:spPr>
            <a:xfrm rot="10800000">
              <a:off x="7252025" y="-4706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" name="Google Shape;108;p2"/>
          <p:cNvGrpSpPr/>
          <p:nvPr/>
        </p:nvGrpSpPr>
        <p:grpSpPr>
          <a:xfrm>
            <a:off x="6853475" y="-948750"/>
            <a:ext cx="104599" cy="1683325"/>
            <a:chOff x="6853475" y="-948750"/>
            <a:chExt cx="104599" cy="1683325"/>
          </a:xfrm>
        </p:grpSpPr>
        <p:sp>
          <p:nvSpPr>
            <p:cNvPr id="109" name="Google Shape;109;p2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2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2"/>
          <p:cNvGrpSpPr/>
          <p:nvPr/>
        </p:nvGrpSpPr>
        <p:grpSpPr>
          <a:xfrm>
            <a:off x="2250625" y="-656825"/>
            <a:ext cx="78650" cy="1656930"/>
            <a:chOff x="2250625" y="-656825"/>
            <a:chExt cx="78650" cy="1656930"/>
          </a:xfrm>
        </p:grpSpPr>
        <p:sp>
          <p:nvSpPr>
            <p:cNvPr id="112" name="Google Shape;112;p2"/>
            <p:cNvSpPr/>
            <p:nvPr/>
          </p:nvSpPr>
          <p:spPr>
            <a:xfrm>
              <a:off x="2250625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2"/>
            <p:cNvCxnSpPr/>
            <p:nvPr/>
          </p:nvCxnSpPr>
          <p:spPr>
            <a:xfrm rot="10800000">
              <a:off x="2289950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" name="Google Shape;114;p2"/>
          <p:cNvGrpSpPr/>
          <p:nvPr/>
        </p:nvGrpSpPr>
        <p:grpSpPr>
          <a:xfrm>
            <a:off x="1957050" y="-922100"/>
            <a:ext cx="78650" cy="1656930"/>
            <a:chOff x="1957050" y="-922100"/>
            <a:chExt cx="78650" cy="1656930"/>
          </a:xfrm>
        </p:grpSpPr>
        <p:sp>
          <p:nvSpPr>
            <p:cNvPr id="115" name="Google Shape;115;p2"/>
            <p:cNvSpPr/>
            <p:nvPr/>
          </p:nvSpPr>
          <p:spPr>
            <a:xfrm>
              <a:off x="1957050" y="5748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2"/>
            <p:cNvCxnSpPr/>
            <p:nvPr/>
          </p:nvCxnSpPr>
          <p:spPr>
            <a:xfrm rot="10800000">
              <a:off x="1996375" y="-9221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" name="Google Shape;117;p2"/>
          <p:cNvGrpSpPr/>
          <p:nvPr/>
        </p:nvGrpSpPr>
        <p:grpSpPr>
          <a:xfrm>
            <a:off x="1066850" y="1099875"/>
            <a:ext cx="78650" cy="1177530"/>
            <a:chOff x="1066850" y="1099875"/>
            <a:chExt cx="78650" cy="1177530"/>
          </a:xfrm>
        </p:grpSpPr>
        <p:sp>
          <p:nvSpPr>
            <p:cNvPr id="118" name="Google Shape;118;p2"/>
            <p:cNvSpPr/>
            <p:nvPr/>
          </p:nvSpPr>
          <p:spPr>
            <a:xfrm>
              <a:off x="1066850" y="2117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Google Shape;119;p2"/>
            <p:cNvCxnSpPr/>
            <p:nvPr/>
          </p:nvCxnSpPr>
          <p:spPr>
            <a:xfrm rot="10800000">
              <a:off x="1106175" y="1099875"/>
              <a:ext cx="0" cy="10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" name="Google Shape;120;p2"/>
          <p:cNvGrpSpPr/>
          <p:nvPr/>
        </p:nvGrpSpPr>
        <p:grpSpPr>
          <a:xfrm>
            <a:off x="738075" y="1222875"/>
            <a:ext cx="78650" cy="1255530"/>
            <a:chOff x="738075" y="1222875"/>
            <a:chExt cx="78650" cy="1255530"/>
          </a:xfrm>
        </p:grpSpPr>
        <p:sp>
          <p:nvSpPr>
            <p:cNvPr id="121" name="Google Shape;121;p2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2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" name="Google Shape;123;p2"/>
          <p:cNvGrpSpPr/>
          <p:nvPr/>
        </p:nvGrpSpPr>
        <p:grpSpPr>
          <a:xfrm>
            <a:off x="7719430" y="3752694"/>
            <a:ext cx="78650" cy="1177530"/>
            <a:chOff x="8779150" y="474700"/>
            <a:chExt cx="78650" cy="1177530"/>
          </a:xfrm>
        </p:grpSpPr>
        <p:sp>
          <p:nvSpPr>
            <p:cNvPr id="124" name="Google Shape;124;p2"/>
            <p:cNvSpPr/>
            <p:nvPr/>
          </p:nvSpPr>
          <p:spPr>
            <a:xfrm>
              <a:off x="8779150" y="14922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2"/>
            <p:cNvCxnSpPr/>
            <p:nvPr/>
          </p:nvCxnSpPr>
          <p:spPr>
            <a:xfrm rot="10800000">
              <a:off x="8818475" y="474700"/>
              <a:ext cx="0" cy="10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6" name="Google Shape;126;p2"/>
          <p:cNvCxnSpPr/>
          <p:nvPr/>
        </p:nvCxnSpPr>
        <p:spPr>
          <a:xfrm rot="10800000">
            <a:off x="8127555" y="4037494"/>
            <a:ext cx="0" cy="117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"/>
          <p:cNvSpPr txBox="1"/>
          <p:nvPr>
            <p:ph type="ctrTitle"/>
          </p:nvPr>
        </p:nvSpPr>
        <p:spPr>
          <a:xfrm>
            <a:off x="746744" y="1770264"/>
            <a:ext cx="3397200" cy="22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8" name="Google Shape;128;p2"/>
          <p:cNvSpPr txBox="1"/>
          <p:nvPr>
            <p:ph idx="1" type="subTitle"/>
          </p:nvPr>
        </p:nvSpPr>
        <p:spPr>
          <a:xfrm>
            <a:off x="5009407" y="2288964"/>
            <a:ext cx="24837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1"/>
          <p:cNvSpPr/>
          <p:nvPr/>
        </p:nvSpPr>
        <p:spPr>
          <a:xfrm>
            <a:off x="448100" y="0"/>
            <a:ext cx="7834800" cy="5143500"/>
          </a:xfrm>
          <a:prstGeom prst="parallelogram">
            <a:avLst>
              <a:gd fmla="val 77740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1"/>
          <p:cNvSpPr txBox="1"/>
          <p:nvPr>
            <p:ph hasCustomPrompt="1" type="title"/>
          </p:nvPr>
        </p:nvSpPr>
        <p:spPr>
          <a:xfrm>
            <a:off x="2601500" y="1576950"/>
            <a:ext cx="5640600" cy="15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1" name="Google Shape;891;p11"/>
          <p:cNvSpPr txBox="1"/>
          <p:nvPr>
            <p:ph idx="1" type="body"/>
          </p:nvPr>
        </p:nvSpPr>
        <p:spPr>
          <a:xfrm>
            <a:off x="2601500" y="3116250"/>
            <a:ext cx="5640600" cy="4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92" name="Google Shape;892;p11"/>
          <p:cNvGrpSpPr/>
          <p:nvPr/>
        </p:nvGrpSpPr>
        <p:grpSpPr>
          <a:xfrm>
            <a:off x="1511915" y="-941833"/>
            <a:ext cx="100168" cy="1944239"/>
            <a:chOff x="738075" y="353767"/>
            <a:chExt cx="78650" cy="1526569"/>
          </a:xfrm>
        </p:grpSpPr>
        <p:sp>
          <p:nvSpPr>
            <p:cNvPr id="893" name="Google Shape;893;p11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4" name="Google Shape;894;p11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5" name="Google Shape;895;p11"/>
          <p:cNvGrpSpPr/>
          <p:nvPr/>
        </p:nvGrpSpPr>
        <p:grpSpPr>
          <a:xfrm>
            <a:off x="606903" y="-306323"/>
            <a:ext cx="100168" cy="1735241"/>
            <a:chOff x="738075" y="517867"/>
            <a:chExt cx="78650" cy="1362469"/>
          </a:xfrm>
        </p:grpSpPr>
        <p:sp>
          <p:nvSpPr>
            <p:cNvPr id="896" name="Google Shape;896;p11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7" name="Google Shape;897;p11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8" name="Google Shape;898;p11"/>
          <p:cNvGrpSpPr/>
          <p:nvPr/>
        </p:nvGrpSpPr>
        <p:grpSpPr>
          <a:xfrm>
            <a:off x="1070166" y="-894875"/>
            <a:ext cx="78650" cy="1656930"/>
            <a:chOff x="7647250" y="-656825"/>
            <a:chExt cx="78650" cy="1656930"/>
          </a:xfrm>
        </p:grpSpPr>
        <p:sp>
          <p:nvSpPr>
            <p:cNvPr id="899" name="Google Shape;899;p11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0" name="Google Shape;900;p11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1" name="Google Shape;901;p11"/>
          <p:cNvGrpSpPr/>
          <p:nvPr/>
        </p:nvGrpSpPr>
        <p:grpSpPr>
          <a:xfrm>
            <a:off x="5284766" y="4146239"/>
            <a:ext cx="1997531" cy="1473606"/>
            <a:chOff x="448100" y="3562278"/>
            <a:chExt cx="1827401" cy="1348098"/>
          </a:xfrm>
        </p:grpSpPr>
        <p:sp>
          <p:nvSpPr>
            <p:cNvPr id="902" name="Google Shape;902;p11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11"/>
          <p:cNvGrpSpPr/>
          <p:nvPr/>
        </p:nvGrpSpPr>
        <p:grpSpPr>
          <a:xfrm>
            <a:off x="2253752" y="-577621"/>
            <a:ext cx="64328" cy="1210636"/>
            <a:chOff x="738075" y="459991"/>
            <a:chExt cx="78650" cy="1480176"/>
          </a:xfrm>
        </p:grpSpPr>
        <p:sp>
          <p:nvSpPr>
            <p:cNvPr id="986" name="Google Shape;986;p11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7" name="Google Shape;987;p11"/>
            <p:cNvCxnSpPr/>
            <p:nvPr/>
          </p:nvCxnSpPr>
          <p:spPr>
            <a:xfrm rot="10800000">
              <a:off x="777411" y="459991"/>
              <a:ext cx="0" cy="143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8" name="Google Shape;988;p11"/>
          <p:cNvGrpSpPr/>
          <p:nvPr/>
        </p:nvGrpSpPr>
        <p:grpSpPr>
          <a:xfrm>
            <a:off x="6962221" y="211700"/>
            <a:ext cx="1161465" cy="1269233"/>
            <a:chOff x="7398671" y="323425"/>
            <a:chExt cx="1161465" cy="1269233"/>
          </a:xfrm>
        </p:grpSpPr>
        <p:sp>
          <p:nvSpPr>
            <p:cNvPr id="989" name="Google Shape;989;p11"/>
            <p:cNvSpPr/>
            <p:nvPr/>
          </p:nvSpPr>
          <p:spPr>
            <a:xfrm>
              <a:off x="7398671" y="323425"/>
              <a:ext cx="1161465" cy="338405"/>
            </a:xfrm>
            <a:custGeom>
              <a:rect b="b" l="l" r="r" t="t"/>
              <a:pathLst>
                <a:path extrusionOk="0" h="7217" w="24770">
                  <a:moveTo>
                    <a:pt x="14016" y="0"/>
                  </a:moveTo>
                  <a:cubicBezTo>
                    <a:pt x="11600" y="0"/>
                    <a:pt x="9173" y="1184"/>
                    <a:pt x="7774" y="3647"/>
                  </a:cubicBezTo>
                  <a:cubicBezTo>
                    <a:pt x="6850" y="2866"/>
                    <a:pt x="5779" y="2515"/>
                    <a:pt x="4733" y="2515"/>
                  </a:cubicBezTo>
                  <a:cubicBezTo>
                    <a:pt x="2299" y="2515"/>
                    <a:pt x="0" y="4414"/>
                    <a:pt x="0" y="7216"/>
                  </a:cubicBezTo>
                  <a:lnTo>
                    <a:pt x="24769" y="7216"/>
                  </a:lnTo>
                  <a:cubicBezTo>
                    <a:pt x="24769" y="5729"/>
                    <a:pt x="23560" y="4519"/>
                    <a:pt x="22072" y="4519"/>
                  </a:cubicBezTo>
                  <a:cubicBezTo>
                    <a:pt x="21636" y="4519"/>
                    <a:pt x="21220" y="4618"/>
                    <a:pt x="20823" y="4817"/>
                  </a:cubicBezTo>
                  <a:cubicBezTo>
                    <a:pt x="19716" y="1657"/>
                    <a:pt x="16874" y="0"/>
                    <a:pt x="14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0" name="Google Shape;990;p11"/>
            <p:cNvGrpSpPr/>
            <p:nvPr/>
          </p:nvGrpSpPr>
          <p:grpSpPr>
            <a:xfrm>
              <a:off x="8211471" y="405506"/>
              <a:ext cx="58161" cy="1170937"/>
              <a:chOff x="738075" y="356749"/>
              <a:chExt cx="78650" cy="1583417"/>
            </a:xfrm>
          </p:grpSpPr>
          <p:sp>
            <p:nvSpPr>
              <p:cNvPr id="991" name="Google Shape;991;p11"/>
              <p:cNvSpPr/>
              <p:nvPr/>
            </p:nvSpPr>
            <p:spPr>
              <a:xfrm>
                <a:off x="738075" y="1780159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2" name="Google Shape;992;p11"/>
              <p:cNvCxnSpPr/>
              <p:nvPr/>
            </p:nvCxnSpPr>
            <p:spPr>
              <a:xfrm rot="10800000">
                <a:off x="777403" y="356749"/>
                <a:ext cx="0" cy="14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3" name="Google Shape;993;p11"/>
            <p:cNvGrpSpPr/>
            <p:nvPr/>
          </p:nvGrpSpPr>
          <p:grpSpPr>
            <a:xfrm>
              <a:off x="8010186" y="390395"/>
              <a:ext cx="45664" cy="962013"/>
              <a:chOff x="7647250" y="-656825"/>
              <a:chExt cx="78650" cy="1656930"/>
            </a:xfrm>
          </p:grpSpPr>
          <p:sp>
            <p:nvSpPr>
              <p:cNvPr id="994" name="Google Shape;994;p11"/>
              <p:cNvSpPr/>
              <p:nvPr/>
            </p:nvSpPr>
            <p:spPr>
              <a:xfrm>
                <a:off x="7647250" y="840097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5" name="Google Shape;995;p11"/>
              <p:cNvCxnSpPr/>
              <p:nvPr/>
            </p:nvCxnSpPr>
            <p:spPr>
              <a:xfrm rot="10800000">
                <a:off x="7686575" y="-656825"/>
                <a:ext cx="0" cy="157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6" name="Google Shape;996;p11"/>
            <p:cNvGrpSpPr/>
            <p:nvPr/>
          </p:nvGrpSpPr>
          <p:grpSpPr>
            <a:xfrm>
              <a:off x="7689164" y="575743"/>
              <a:ext cx="85453" cy="1016916"/>
              <a:chOff x="738075" y="944467"/>
              <a:chExt cx="78650" cy="935869"/>
            </a:xfrm>
          </p:grpSpPr>
          <p:sp>
            <p:nvSpPr>
              <p:cNvPr id="997" name="Google Shape;997;p11"/>
              <p:cNvSpPr/>
              <p:nvPr/>
            </p:nvSpPr>
            <p:spPr>
              <a:xfrm>
                <a:off x="738075" y="1720328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8" name="Google Shape;998;p11"/>
              <p:cNvCxnSpPr/>
              <p:nvPr/>
            </p:nvCxnSpPr>
            <p:spPr>
              <a:xfrm rot="10800000">
                <a:off x="777393" y="944467"/>
                <a:ext cx="0" cy="81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99" name="Google Shape;999;p11"/>
          <p:cNvGrpSpPr/>
          <p:nvPr/>
        </p:nvGrpSpPr>
        <p:grpSpPr>
          <a:xfrm>
            <a:off x="8630977" y="-801023"/>
            <a:ext cx="64328" cy="1800388"/>
            <a:chOff x="738075" y="-261065"/>
            <a:chExt cx="78650" cy="2201232"/>
          </a:xfrm>
        </p:grpSpPr>
        <p:sp>
          <p:nvSpPr>
            <p:cNvPr id="1000" name="Google Shape;1000;p11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1" name="Google Shape;1001;p11"/>
            <p:cNvCxnSpPr/>
            <p:nvPr/>
          </p:nvCxnSpPr>
          <p:spPr>
            <a:xfrm rot="10800000">
              <a:off x="777411" y="-261065"/>
              <a:ext cx="0" cy="215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3"/>
          <p:cNvSpPr txBox="1"/>
          <p:nvPr>
            <p:ph hasCustomPrompt="1" type="title"/>
          </p:nvPr>
        </p:nvSpPr>
        <p:spPr>
          <a:xfrm flipH="1">
            <a:off x="4335791" y="1178600"/>
            <a:ext cx="9609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5" name="Google Shape;1005;p13"/>
          <p:cNvSpPr txBox="1"/>
          <p:nvPr>
            <p:ph idx="1" type="subTitle"/>
          </p:nvPr>
        </p:nvSpPr>
        <p:spPr>
          <a:xfrm>
            <a:off x="5474025" y="1310675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13"/>
          <p:cNvSpPr txBox="1"/>
          <p:nvPr>
            <p:ph idx="2" type="subTitle"/>
          </p:nvPr>
        </p:nvSpPr>
        <p:spPr>
          <a:xfrm>
            <a:off x="5474025" y="970600"/>
            <a:ext cx="23643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07" name="Google Shape;1007;p13"/>
          <p:cNvSpPr txBox="1"/>
          <p:nvPr>
            <p:ph hasCustomPrompt="1" idx="3" type="title"/>
          </p:nvPr>
        </p:nvSpPr>
        <p:spPr>
          <a:xfrm flipH="1">
            <a:off x="4250150" y="2356938"/>
            <a:ext cx="11322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8" name="Google Shape;1008;p13"/>
          <p:cNvSpPr txBox="1"/>
          <p:nvPr>
            <p:ph idx="4" type="subTitle"/>
          </p:nvPr>
        </p:nvSpPr>
        <p:spPr>
          <a:xfrm>
            <a:off x="5474025" y="2503443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13"/>
          <p:cNvSpPr txBox="1"/>
          <p:nvPr>
            <p:ph idx="5" type="subTitle"/>
          </p:nvPr>
        </p:nvSpPr>
        <p:spPr>
          <a:xfrm>
            <a:off x="5474025" y="2163350"/>
            <a:ext cx="23643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10" name="Google Shape;1010;p13"/>
          <p:cNvSpPr txBox="1"/>
          <p:nvPr>
            <p:ph hasCustomPrompt="1" idx="6" type="title"/>
          </p:nvPr>
        </p:nvSpPr>
        <p:spPr>
          <a:xfrm flipH="1">
            <a:off x="4250150" y="3546088"/>
            <a:ext cx="11322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1" name="Google Shape;1011;p13"/>
          <p:cNvSpPr txBox="1"/>
          <p:nvPr>
            <p:ph idx="7" type="subTitle"/>
          </p:nvPr>
        </p:nvSpPr>
        <p:spPr>
          <a:xfrm>
            <a:off x="5474025" y="3686598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13"/>
          <p:cNvSpPr txBox="1"/>
          <p:nvPr>
            <p:ph idx="8" type="subTitle"/>
          </p:nvPr>
        </p:nvSpPr>
        <p:spPr>
          <a:xfrm>
            <a:off x="5474025" y="3346500"/>
            <a:ext cx="23643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13" name="Google Shape;1013;p13"/>
          <p:cNvSpPr txBox="1"/>
          <p:nvPr>
            <p:ph idx="9" type="title"/>
          </p:nvPr>
        </p:nvSpPr>
        <p:spPr>
          <a:xfrm>
            <a:off x="887463" y="579704"/>
            <a:ext cx="30012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14" name="Google Shape;1014;p13"/>
          <p:cNvGrpSpPr/>
          <p:nvPr/>
        </p:nvGrpSpPr>
        <p:grpSpPr>
          <a:xfrm>
            <a:off x="7668925" y="-649725"/>
            <a:ext cx="104599" cy="1683325"/>
            <a:chOff x="6853475" y="-948750"/>
            <a:chExt cx="104599" cy="1683325"/>
          </a:xfrm>
        </p:grpSpPr>
        <p:sp>
          <p:nvSpPr>
            <p:cNvPr id="1015" name="Google Shape;1015;p13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13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7" name="Google Shape;1017;p13"/>
          <p:cNvGrpSpPr/>
          <p:nvPr/>
        </p:nvGrpSpPr>
        <p:grpSpPr>
          <a:xfrm>
            <a:off x="8467975" y="-649725"/>
            <a:ext cx="78650" cy="1656930"/>
            <a:chOff x="7647250" y="-656825"/>
            <a:chExt cx="78650" cy="1656930"/>
          </a:xfrm>
        </p:grpSpPr>
        <p:sp>
          <p:nvSpPr>
            <p:cNvPr id="1018" name="Google Shape;1018;p13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9" name="Google Shape;1019;p13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0" name="Google Shape;1020;p13"/>
          <p:cNvGrpSpPr/>
          <p:nvPr/>
        </p:nvGrpSpPr>
        <p:grpSpPr>
          <a:xfrm>
            <a:off x="7398100" y="-968275"/>
            <a:ext cx="78650" cy="1656930"/>
            <a:chOff x="7647250" y="-656825"/>
            <a:chExt cx="78650" cy="1656930"/>
          </a:xfrm>
        </p:grpSpPr>
        <p:sp>
          <p:nvSpPr>
            <p:cNvPr id="1021" name="Google Shape;1021;p13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13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13"/>
          <p:cNvGrpSpPr/>
          <p:nvPr/>
        </p:nvGrpSpPr>
        <p:grpSpPr>
          <a:xfrm>
            <a:off x="3899020" y="4610052"/>
            <a:ext cx="2275479" cy="1678652"/>
            <a:chOff x="448100" y="3562278"/>
            <a:chExt cx="1827401" cy="1348098"/>
          </a:xfrm>
        </p:grpSpPr>
        <p:sp>
          <p:nvSpPr>
            <p:cNvPr id="1024" name="Google Shape;1024;p13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13"/>
          <p:cNvGrpSpPr/>
          <p:nvPr/>
        </p:nvGrpSpPr>
        <p:grpSpPr>
          <a:xfrm>
            <a:off x="8706700" y="0"/>
            <a:ext cx="104599" cy="1683325"/>
            <a:chOff x="7889200" y="-4700"/>
            <a:chExt cx="104599" cy="1683325"/>
          </a:xfrm>
        </p:grpSpPr>
        <p:sp>
          <p:nvSpPr>
            <p:cNvPr id="1108" name="Google Shape;1108;p13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9" name="Google Shape;1109;p13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4"/>
          <p:cNvSpPr txBox="1"/>
          <p:nvPr>
            <p:ph type="title"/>
          </p:nvPr>
        </p:nvSpPr>
        <p:spPr>
          <a:xfrm>
            <a:off x="3240100" y="2838750"/>
            <a:ext cx="45840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2" name="Google Shape;1112;p14"/>
          <p:cNvSpPr txBox="1"/>
          <p:nvPr>
            <p:ph idx="1" type="subTitle"/>
          </p:nvPr>
        </p:nvSpPr>
        <p:spPr>
          <a:xfrm>
            <a:off x="3240100" y="1626450"/>
            <a:ext cx="4584000" cy="12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3" name="Google Shape;1113;p14"/>
          <p:cNvSpPr/>
          <p:nvPr/>
        </p:nvSpPr>
        <p:spPr>
          <a:xfrm flipH="1">
            <a:off x="405161" y="746000"/>
            <a:ext cx="1964013" cy="572308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 flipH="1">
            <a:off x="905556" y="974110"/>
            <a:ext cx="124809" cy="2349098"/>
            <a:chOff x="738075" y="459861"/>
            <a:chExt cx="78650" cy="1480306"/>
          </a:xfrm>
        </p:grpSpPr>
        <p:sp>
          <p:nvSpPr>
            <p:cNvPr id="1115" name="Google Shape;1115;p14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6" name="Google Shape;1116;p14"/>
            <p:cNvCxnSpPr/>
            <p:nvPr/>
          </p:nvCxnSpPr>
          <p:spPr>
            <a:xfrm rot="10800000">
              <a:off x="777407" y="459861"/>
              <a:ext cx="0" cy="1427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7" name="Google Shape;1117;p14"/>
          <p:cNvGrpSpPr/>
          <p:nvPr/>
        </p:nvGrpSpPr>
        <p:grpSpPr>
          <a:xfrm flipH="1">
            <a:off x="1770777" y="1085083"/>
            <a:ext cx="97997" cy="2064535"/>
            <a:chOff x="7647250" y="-656825"/>
            <a:chExt cx="78650" cy="1656930"/>
          </a:xfrm>
        </p:grpSpPr>
        <p:sp>
          <p:nvSpPr>
            <p:cNvPr id="1118" name="Google Shape;1118;p14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9" name="Google Shape;1119;p14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0" name="Google Shape;1120;p14"/>
          <p:cNvGrpSpPr/>
          <p:nvPr/>
        </p:nvGrpSpPr>
        <p:grpSpPr>
          <a:xfrm flipH="1">
            <a:off x="1479721" y="986327"/>
            <a:ext cx="97997" cy="1861561"/>
            <a:chOff x="7647250" y="-493925"/>
            <a:chExt cx="78650" cy="1494030"/>
          </a:xfrm>
        </p:grpSpPr>
        <p:sp>
          <p:nvSpPr>
            <p:cNvPr id="1121" name="Google Shape;1121;p14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2" name="Google Shape;1122;p14"/>
            <p:cNvCxnSpPr/>
            <p:nvPr/>
          </p:nvCxnSpPr>
          <p:spPr>
            <a:xfrm rot="10800000">
              <a:off x="7686575" y="-493925"/>
              <a:ext cx="0" cy="140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3" name="Google Shape;1123;p14"/>
          <p:cNvGrpSpPr/>
          <p:nvPr/>
        </p:nvGrpSpPr>
        <p:grpSpPr>
          <a:xfrm flipH="1">
            <a:off x="3907908" y="-1000100"/>
            <a:ext cx="78650" cy="1656930"/>
            <a:chOff x="7647250" y="-656825"/>
            <a:chExt cx="78650" cy="1656930"/>
          </a:xfrm>
        </p:grpSpPr>
        <p:sp>
          <p:nvSpPr>
            <p:cNvPr id="1124" name="Google Shape;1124;p14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5" name="Google Shape;1125;p14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6" name="Google Shape;1126;p14"/>
          <p:cNvGrpSpPr/>
          <p:nvPr/>
        </p:nvGrpSpPr>
        <p:grpSpPr>
          <a:xfrm flipH="1">
            <a:off x="7671527" y="-881287"/>
            <a:ext cx="100168" cy="1961605"/>
            <a:chOff x="738075" y="399962"/>
            <a:chExt cx="78650" cy="1540205"/>
          </a:xfrm>
        </p:grpSpPr>
        <p:sp>
          <p:nvSpPr>
            <p:cNvPr id="1127" name="Google Shape;1127;p14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8" name="Google Shape;1128;p14"/>
            <p:cNvCxnSpPr/>
            <p:nvPr/>
          </p:nvCxnSpPr>
          <p:spPr>
            <a:xfrm rot="10800000">
              <a:off x="777403" y="399962"/>
              <a:ext cx="0" cy="148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9" name="Google Shape;1129;p14"/>
          <p:cNvGrpSpPr/>
          <p:nvPr/>
        </p:nvGrpSpPr>
        <p:grpSpPr>
          <a:xfrm flipH="1">
            <a:off x="8105733" y="-146850"/>
            <a:ext cx="78650" cy="1656930"/>
            <a:chOff x="7647250" y="-656825"/>
            <a:chExt cx="78650" cy="1656930"/>
          </a:xfrm>
        </p:grpSpPr>
        <p:sp>
          <p:nvSpPr>
            <p:cNvPr id="1130" name="Google Shape;1130;p14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1" name="Google Shape;1131;p14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2" name="Google Shape;1132;p14"/>
          <p:cNvGrpSpPr/>
          <p:nvPr/>
        </p:nvGrpSpPr>
        <p:grpSpPr>
          <a:xfrm flipH="1">
            <a:off x="-400134" y="3906439"/>
            <a:ext cx="2275479" cy="1678652"/>
            <a:chOff x="448100" y="3562278"/>
            <a:chExt cx="1827401" cy="1348098"/>
          </a:xfrm>
        </p:grpSpPr>
        <p:sp>
          <p:nvSpPr>
            <p:cNvPr id="1133" name="Google Shape;1133;p14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14"/>
          <p:cNvGrpSpPr/>
          <p:nvPr/>
        </p:nvGrpSpPr>
        <p:grpSpPr>
          <a:xfrm flipH="1">
            <a:off x="3533264" y="-881275"/>
            <a:ext cx="100168" cy="1961605"/>
            <a:chOff x="738075" y="399962"/>
            <a:chExt cx="78650" cy="1540205"/>
          </a:xfrm>
        </p:grpSpPr>
        <p:sp>
          <p:nvSpPr>
            <p:cNvPr id="1217" name="Google Shape;1217;p14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8" name="Google Shape;1218;p14"/>
            <p:cNvCxnSpPr/>
            <p:nvPr/>
          </p:nvCxnSpPr>
          <p:spPr>
            <a:xfrm rot="10800000">
              <a:off x="777403" y="399962"/>
              <a:ext cx="0" cy="148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9" name="Google Shape;1219;p14"/>
          <p:cNvSpPr/>
          <p:nvPr/>
        </p:nvSpPr>
        <p:spPr>
          <a:xfrm>
            <a:off x="7346743" y="3111888"/>
            <a:ext cx="1377522" cy="401391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14"/>
          <p:cNvGrpSpPr/>
          <p:nvPr/>
        </p:nvGrpSpPr>
        <p:grpSpPr>
          <a:xfrm>
            <a:off x="8184376" y="3221953"/>
            <a:ext cx="65421" cy="832989"/>
            <a:chOff x="7647250" y="-1325"/>
            <a:chExt cx="78650" cy="1001430"/>
          </a:xfrm>
        </p:grpSpPr>
        <p:sp>
          <p:nvSpPr>
            <p:cNvPr id="1221" name="Google Shape;1221;p14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2" name="Google Shape;1222;p14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3" name="Google Shape;1223;p14"/>
          <p:cNvGrpSpPr/>
          <p:nvPr/>
        </p:nvGrpSpPr>
        <p:grpSpPr>
          <a:xfrm>
            <a:off x="7853860" y="3513270"/>
            <a:ext cx="65421" cy="832989"/>
            <a:chOff x="7647250" y="-1325"/>
            <a:chExt cx="78650" cy="1001430"/>
          </a:xfrm>
        </p:grpSpPr>
        <p:sp>
          <p:nvSpPr>
            <p:cNvPr id="1224" name="Google Shape;1224;p14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5" name="Google Shape;1225;p14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5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28" name="Google Shape;1228;p15"/>
          <p:cNvGrpSpPr/>
          <p:nvPr/>
        </p:nvGrpSpPr>
        <p:grpSpPr>
          <a:xfrm>
            <a:off x="1047839" y="-1194525"/>
            <a:ext cx="78650" cy="1656930"/>
            <a:chOff x="7647250" y="-656825"/>
            <a:chExt cx="78650" cy="1656930"/>
          </a:xfrm>
        </p:grpSpPr>
        <p:sp>
          <p:nvSpPr>
            <p:cNvPr id="1229" name="Google Shape;1229;p1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0" name="Google Shape;1230;p1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1" name="Google Shape;1231;p15"/>
          <p:cNvGrpSpPr/>
          <p:nvPr/>
        </p:nvGrpSpPr>
        <p:grpSpPr>
          <a:xfrm>
            <a:off x="674489" y="-702350"/>
            <a:ext cx="78650" cy="1656930"/>
            <a:chOff x="7647250" y="-656825"/>
            <a:chExt cx="78650" cy="1656930"/>
          </a:xfrm>
        </p:grpSpPr>
        <p:sp>
          <p:nvSpPr>
            <p:cNvPr id="1232" name="Google Shape;1232;p1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3" name="Google Shape;1233;p1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4" name="Google Shape;1234;p15"/>
          <p:cNvGrpSpPr/>
          <p:nvPr/>
        </p:nvGrpSpPr>
        <p:grpSpPr>
          <a:xfrm>
            <a:off x="1493452" y="-554762"/>
            <a:ext cx="100168" cy="1961605"/>
            <a:chOff x="738075" y="399962"/>
            <a:chExt cx="78650" cy="1540205"/>
          </a:xfrm>
        </p:grpSpPr>
        <p:sp>
          <p:nvSpPr>
            <p:cNvPr id="1235" name="Google Shape;1235;p15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6" name="Google Shape;1236;p15"/>
            <p:cNvCxnSpPr/>
            <p:nvPr/>
          </p:nvCxnSpPr>
          <p:spPr>
            <a:xfrm rot="10800000">
              <a:off x="777403" y="399962"/>
              <a:ext cx="0" cy="148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7" name="Google Shape;1237;p15"/>
          <p:cNvGrpSpPr/>
          <p:nvPr/>
        </p:nvGrpSpPr>
        <p:grpSpPr>
          <a:xfrm flipH="1">
            <a:off x="1960576" y="-712232"/>
            <a:ext cx="64328" cy="1210734"/>
            <a:chOff x="738075" y="459871"/>
            <a:chExt cx="78650" cy="1480296"/>
          </a:xfrm>
        </p:grpSpPr>
        <p:sp>
          <p:nvSpPr>
            <p:cNvPr id="1238" name="Google Shape;1238;p15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9" name="Google Shape;1239;p15"/>
            <p:cNvCxnSpPr/>
            <p:nvPr/>
          </p:nvCxnSpPr>
          <p:spPr>
            <a:xfrm rot="10800000">
              <a:off x="777417" y="459871"/>
              <a:ext cx="0" cy="143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0" name="Google Shape;1240;p15"/>
          <p:cNvGrpSpPr/>
          <p:nvPr/>
        </p:nvGrpSpPr>
        <p:grpSpPr>
          <a:xfrm>
            <a:off x="8478339" y="-138525"/>
            <a:ext cx="78650" cy="1656930"/>
            <a:chOff x="7647250" y="-656825"/>
            <a:chExt cx="78650" cy="1656930"/>
          </a:xfrm>
        </p:grpSpPr>
        <p:sp>
          <p:nvSpPr>
            <p:cNvPr id="1241" name="Google Shape;1241;p1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2" name="Google Shape;1242;p1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3" name="Google Shape;1243;p15"/>
          <p:cNvGrpSpPr/>
          <p:nvPr/>
        </p:nvGrpSpPr>
        <p:grpSpPr>
          <a:xfrm>
            <a:off x="7680352" y="-828750"/>
            <a:ext cx="100168" cy="1961605"/>
            <a:chOff x="738075" y="399962"/>
            <a:chExt cx="78650" cy="1540205"/>
          </a:xfrm>
        </p:grpSpPr>
        <p:sp>
          <p:nvSpPr>
            <p:cNvPr id="1244" name="Google Shape;1244;p15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5" name="Google Shape;1245;p15"/>
            <p:cNvCxnSpPr/>
            <p:nvPr/>
          </p:nvCxnSpPr>
          <p:spPr>
            <a:xfrm rot="10800000">
              <a:off x="777403" y="399962"/>
              <a:ext cx="0" cy="148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6" name="Google Shape;1246;p15"/>
          <p:cNvGrpSpPr/>
          <p:nvPr/>
        </p:nvGrpSpPr>
        <p:grpSpPr>
          <a:xfrm flipH="1">
            <a:off x="8205851" y="-676705"/>
            <a:ext cx="64328" cy="1210869"/>
            <a:chOff x="738075" y="459706"/>
            <a:chExt cx="78650" cy="1480461"/>
          </a:xfrm>
        </p:grpSpPr>
        <p:sp>
          <p:nvSpPr>
            <p:cNvPr id="1247" name="Google Shape;1247;p15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8" name="Google Shape;1248;p15"/>
            <p:cNvCxnSpPr/>
            <p:nvPr/>
          </p:nvCxnSpPr>
          <p:spPr>
            <a:xfrm rot="10800000">
              <a:off x="777417" y="459706"/>
              <a:ext cx="0" cy="1418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6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51" name="Google Shape;1251;p16"/>
          <p:cNvGrpSpPr/>
          <p:nvPr/>
        </p:nvGrpSpPr>
        <p:grpSpPr>
          <a:xfrm>
            <a:off x="458741" y="-884686"/>
            <a:ext cx="1797110" cy="1678652"/>
            <a:chOff x="458741" y="-1084161"/>
            <a:chExt cx="1797110" cy="1678652"/>
          </a:xfrm>
        </p:grpSpPr>
        <p:sp>
          <p:nvSpPr>
            <p:cNvPr id="1252" name="Google Shape;1252;p16"/>
            <p:cNvSpPr/>
            <p:nvPr/>
          </p:nvSpPr>
          <p:spPr>
            <a:xfrm flipH="1">
              <a:off x="2214349" y="-923968"/>
              <a:ext cx="41502" cy="80214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 flipH="1">
              <a:off x="2054099" y="-1084161"/>
              <a:ext cx="41560" cy="80446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 flipH="1">
              <a:off x="1895010" y="-923968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 flipH="1">
              <a:off x="1735922" y="-1084161"/>
              <a:ext cx="40456" cy="8219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 flipH="1">
              <a:off x="1575730" y="-923968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 flipH="1">
              <a:off x="1416641" y="-1084161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 flipH="1">
              <a:off x="1256449" y="-923968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 flipH="1">
              <a:off x="1097361" y="-1084161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 flipH="1">
              <a:off x="937110" y="-923968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 flipH="1">
              <a:off x="778080" y="-1084161"/>
              <a:ext cx="40979" cy="82190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 flipH="1">
              <a:off x="617829" y="-923968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 flipH="1">
              <a:off x="458741" y="-1084161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 flipH="1">
              <a:off x="2214349" y="-604629"/>
              <a:ext cx="41502" cy="80156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 flipH="1">
              <a:off x="2054099" y="-764880"/>
              <a:ext cx="41560" cy="80446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 flipH="1">
              <a:off x="1895010" y="-60462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 flipH="1">
              <a:off x="1735922" y="-764880"/>
              <a:ext cx="40456" cy="8219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 flipH="1">
              <a:off x="1575730" y="-60462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 flipH="1">
              <a:off x="1416641" y="-76488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 flipH="1">
              <a:off x="1256449" y="-60462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 flipH="1">
              <a:off x="1097361" y="-76488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 flipH="1">
              <a:off x="937110" y="-60462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 flipH="1">
              <a:off x="778080" y="-764880"/>
              <a:ext cx="40979" cy="8219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 flipH="1">
              <a:off x="617829" y="-60462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 flipH="1">
              <a:off x="458741" y="-76488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 flipH="1">
              <a:off x="2214349" y="-285349"/>
              <a:ext cx="41502" cy="80156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 flipH="1">
              <a:off x="2054099" y="-445599"/>
              <a:ext cx="41560" cy="80504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 flipH="1">
              <a:off x="1895010" y="-28534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 flipH="1">
              <a:off x="1735922" y="-445599"/>
              <a:ext cx="40456" cy="8219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 flipH="1">
              <a:off x="1575730" y="-28534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 flipH="1">
              <a:off x="1416641" y="-445599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 flipH="1">
              <a:off x="1256449" y="-28534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 flipH="1">
              <a:off x="1097361" y="-445599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 flipH="1">
              <a:off x="937110" y="-28534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 flipH="1">
              <a:off x="778080" y="-445599"/>
              <a:ext cx="40979" cy="8219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 flipH="1">
              <a:off x="617829" y="-285349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 flipH="1">
              <a:off x="458741" y="-445599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 flipH="1">
              <a:off x="2214349" y="33932"/>
              <a:ext cx="41502" cy="80214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 flipH="1">
              <a:off x="2054099" y="-126260"/>
              <a:ext cx="41560" cy="80446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 flipH="1">
              <a:off x="1895010" y="33932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 flipH="1">
              <a:off x="1735922" y="-126260"/>
              <a:ext cx="40456" cy="8219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 flipH="1">
              <a:off x="1575730" y="33932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 flipH="1">
              <a:off x="1416641" y="-12626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flipH="1">
              <a:off x="1256449" y="33932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 flipH="1">
              <a:off x="1097361" y="-12626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 flipH="1">
              <a:off x="937110" y="33932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 flipH="1">
              <a:off x="778080" y="-12626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 flipH="1">
              <a:off x="617829" y="33932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 flipH="1">
              <a:off x="458741" y="-12626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 flipH="1">
              <a:off x="2214349" y="353271"/>
              <a:ext cx="41502" cy="80156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 flipH="1">
              <a:off x="2054099" y="193020"/>
              <a:ext cx="41560" cy="80446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 flipH="1">
              <a:off x="1895010" y="353271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 flipH="1">
              <a:off x="1735922" y="193020"/>
              <a:ext cx="40456" cy="8219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 flipH="1">
              <a:off x="1575730" y="353271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 flipH="1">
              <a:off x="1416641" y="19302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 flipH="1">
              <a:off x="1256449" y="353271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 flipH="1">
              <a:off x="1097361" y="19302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 flipH="1">
              <a:off x="937110" y="353271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 flipH="1">
              <a:off x="778080" y="193020"/>
              <a:ext cx="40979" cy="82190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 flipH="1">
              <a:off x="617829" y="353271"/>
              <a:ext cx="41560" cy="81899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 flipH="1">
              <a:off x="458741" y="193020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 flipH="1">
              <a:off x="2054099" y="512301"/>
              <a:ext cx="41560" cy="80504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 flipH="1">
              <a:off x="1735922" y="512301"/>
              <a:ext cx="40456" cy="8219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 flipH="1">
              <a:off x="1416641" y="512301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 flipH="1">
              <a:off x="1097361" y="512301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 flipH="1">
              <a:off x="778080" y="512301"/>
              <a:ext cx="40979" cy="8219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 flipH="1">
              <a:off x="458741" y="512301"/>
              <a:ext cx="40398" cy="8219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7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0" name="Google Shape;1320;p17"/>
          <p:cNvSpPr/>
          <p:nvPr/>
        </p:nvSpPr>
        <p:spPr>
          <a:xfrm>
            <a:off x="7289639" y="262035"/>
            <a:ext cx="1350770" cy="393597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1" name="Google Shape;1321;p17"/>
          <p:cNvGrpSpPr/>
          <p:nvPr/>
        </p:nvGrpSpPr>
        <p:grpSpPr>
          <a:xfrm>
            <a:off x="8167287" y="296854"/>
            <a:ext cx="100168" cy="1440052"/>
            <a:chOff x="738075" y="809473"/>
            <a:chExt cx="78650" cy="1130694"/>
          </a:xfrm>
        </p:grpSpPr>
        <p:sp>
          <p:nvSpPr>
            <p:cNvPr id="1322" name="Google Shape;1322;p17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3" name="Google Shape;1323;p17"/>
            <p:cNvCxnSpPr/>
            <p:nvPr/>
          </p:nvCxnSpPr>
          <p:spPr>
            <a:xfrm rot="10800000">
              <a:off x="777399" y="809473"/>
              <a:ext cx="0" cy="1093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4" name="Google Shape;1324;p17"/>
          <p:cNvGrpSpPr/>
          <p:nvPr/>
        </p:nvGrpSpPr>
        <p:grpSpPr>
          <a:xfrm>
            <a:off x="7662588" y="521325"/>
            <a:ext cx="78650" cy="1047180"/>
            <a:chOff x="7647250" y="-478350"/>
            <a:chExt cx="78650" cy="1047180"/>
          </a:xfrm>
        </p:grpSpPr>
        <p:sp>
          <p:nvSpPr>
            <p:cNvPr id="1325" name="Google Shape;1325;p17"/>
            <p:cNvSpPr/>
            <p:nvPr/>
          </p:nvSpPr>
          <p:spPr>
            <a:xfrm>
              <a:off x="7647250" y="4088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6" name="Google Shape;1326;p17"/>
            <p:cNvCxnSpPr/>
            <p:nvPr/>
          </p:nvCxnSpPr>
          <p:spPr>
            <a:xfrm rot="10800000">
              <a:off x="7686575" y="-478350"/>
              <a:ext cx="0" cy="98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7" name="Google Shape;1327;p17"/>
          <p:cNvGrpSpPr/>
          <p:nvPr/>
        </p:nvGrpSpPr>
        <p:grpSpPr>
          <a:xfrm flipH="1">
            <a:off x="7929009" y="434847"/>
            <a:ext cx="50509" cy="891264"/>
            <a:chOff x="7647250" y="-387725"/>
            <a:chExt cx="78650" cy="1387830"/>
          </a:xfrm>
        </p:grpSpPr>
        <p:sp>
          <p:nvSpPr>
            <p:cNvPr id="1328" name="Google Shape;1328;p1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9" name="Google Shape;1329;p17"/>
            <p:cNvCxnSpPr/>
            <p:nvPr/>
          </p:nvCxnSpPr>
          <p:spPr>
            <a:xfrm rot="10800000">
              <a:off x="7686575" y="-387725"/>
              <a:ext cx="0" cy="1301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0" name="Google Shape;1330;p17"/>
          <p:cNvGrpSpPr/>
          <p:nvPr/>
        </p:nvGrpSpPr>
        <p:grpSpPr>
          <a:xfrm>
            <a:off x="687522" y="-951958"/>
            <a:ext cx="100168" cy="1944239"/>
            <a:chOff x="738075" y="353767"/>
            <a:chExt cx="78650" cy="1526569"/>
          </a:xfrm>
        </p:grpSpPr>
        <p:sp>
          <p:nvSpPr>
            <p:cNvPr id="1331" name="Google Shape;1331;p17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2" name="Google Shape;1332;p17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3" name="Google Shape;1333;p17"/>
          <p:cNvGrpSpPr/>
          <p:nvPr/>
        </p:nvGrpSpPr>
        <p:grpSpPr>
          <a:xfrm>
            <a:off x="1211347" y="-442173"/>
            <a:ext cx="100168" cy="1735241"/>
            <a:chOff x="738075" y="517867"/>
            <a:chExt cx="78650" cy="1362469"/>
          </a:xfrm>
        </p:grpSpPr>
        <p:sp>
          <p:nvSpPr>
            <p:cNvPr id="1334" name="Google Shape;1334;p17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5" name="Google Shape;1335;p17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17"/>
          <p:cNvGrpSpPr/>
          <p:nvPr/>
        </p:nvGrpSpPr>
        <p:grpSpPr>
          <a:xfrm>
            <a:off x="487759" y="-1123475"/>
            <a:ext cx="78650" cy="1656930"/>
            <a:chOff x="7647250" y="-656825"/>
            <a:chExt cx="78650" cy="1656930"/>
          </a:xfrm>
        </p:grpSpPr>
        <p:sp>
          <p:nvSpPr>
            <p:cNvPr id="1337" name="Google Shape;1337;p1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8" name="Google Shape;1338;p17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9" name="Google Shape;1339;p17"/>
          <p:cNvGrpSpPr/>
          <p:nvPr/>
        </p:nvGrpSpPr>
        <p:grpSpPr>
          <a:xfrm>
            <a:off x="8857022" y="-442173"/>
            <a:ext cx="100168" cy="1735241"/>
            <a:chOff x="738075" y="517867"/>
            <a:chExt cx="78650" cy="1362469"/>
          </a:xfrm>
        </p:grpSpPr>
        <p:sp>
          <p:nvSpPr>
            <p:cNvPr id="1340" name="Google Shape;1340;p17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1" name="Google Shape;1341;p17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2" name="Google Shape;1342;p17"/>
          <p:cNvGrpSpPr/>
          <p:nvPr/>
        </p:nvGrpSpPr>
        <p:grpSpPr>
          <a:xfrm>
            <a:off x="840032" y="4500127"/>
            <a:ext cx="2275479" cy="1678652"/>
            <a:chOff x="448100" y="3562278"/>
            <a:chExt cx="1827401" cy="1348098"/>
          </a:xfrm>
        </p:grpSpPr>
        <p:sp>
          <p:nvSpPr>
            <p:cNvPr id="1343" name="Google Shape;1343;p17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7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7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7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7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8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19"/>
          <p:cNvGrpSpPr/>
          <p:nvPr/>
        </p:nvGrpSpPr>
        <p:grpSpPr>
          <a:xfrm>
            <a:off x="1659100" y="-242600"/>
            <a:ext cx="104599" cy="1683325"/>
            <a:chOff x="7889200" y="-4700"/>
            <a:chExt cx="104599" cy="1683325"/>
          </a:xfrm>
        </p:grpSpPr>
        <p:sp>
          <p:nvSpPr>
            <p:cNvPr id="1430" name="Google Shape;1430;p19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1" name="Google Shape;1431;p19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2" name="Google Shape;1432;p19"/>
          <p:cNvGrpSpPr/>
          <p:nvPr/>
        </p:nvGrpSpPr>
        <p:grpSpPr>
          <a:xfrm>
            <a:off x="1323800" y="-862275"/>
            <a:ext cx="78650" cy="1656930"/>
            <a:chOff x="7647250" y="-656825"/>
            <a:chExt cx="78650" cy="1656930"/>
          </a:xfrm>
        </p:grpSpPr>
        <p:sp>
          <p:nvSpPr>
            <p:cNvPr id="1433" name="Google Shape;1433;p1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19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5" name="Google Shape;1435;p19"/>
          <p:cNvGrpSpPr/>
          <p:nvPr/>
        </p:nvGrpSpPr>
        <p:grpSpPr>
          <a:xfrm>
            <a:off x="802725" y="-459775"/>
            <a:ext cx="78650" cy="1656930"/>
            <a:chOff x="7212700" y="-470600"/>
            <a:chExt cx="78650" cy="1656930"/>
          </a:xfrm>
        </p:grpSpPr>
        <p:sp>
          <p:nvSpPr>
            <p:cNvPr id="1436" name="Google Shape;1436;p19"/>
            <p:cNvSpPr/>
            <p:nvPr/>
          </p:nvSpPr>
          <p:spPr>
            <a:xfrm>
              <a:off x="7212700" y="10263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7" name="Google Shape;1437;p19"/>
            <p:cNvCxnSpPr/>
            <p:nvPr/>
          </p:nvCxnSpPr>
          <p:spPr>
            <a:xfrm rot="10800000">
              <a:off x="7252025" y="-4706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8" name="Google Shape;1438;p19"/>
          <p:cNvGrpSpPr/>
          <p:nvPr/>
        </p:nvGrpSpPr>
        <p:grpSpPr>
          <a:xfrm>
            <a:off x="465150" y="-1035250"/>
            <a:ext cx="104599" cy="1683325"/>
            <a:chOff x="6853475" y="-948750"/>
            <a:chExt cx="104599" cy="1683325"/>
          </a:xfrm>
        </p:grpSpPr>
        <p:sp>
          <p:nvSpPr>
            <p:cNvPr id="1439" name="Google Shape;1439;p19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0" name="Google Shape;1440;p19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1" name="Google Shape;1441;p19"/>
          <p:cNvGrpSpPr/>
          <p:nvPr/>
        </p:nvGrpSpPr>
        <p:grpSpPr>
          <a:xfrm>
            <a:off x="8600200" y="-216200"/>
            <a:ext cx="78650" cy="1656930"/>
            <a:chOff x="2250625" y="-656825"/>
            <a:chExt cx="78650" cy="1656930"/>
          </a:xfrm>
        </p:grpSpPr>
        <p:sp>
          <p:nvSpPr>
            <p:cNvPr id="1442" name="Google Shape;1442;p19"/>
            <p:cNvSpPr/>
            <p:nvPr/>
          </p:nvSpPr>
          <p:spPr>
            <a:xfrm>
              <a:off x="2250625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3" name="Google Shape;1443;p19"/>
            <p:cNvCxnSpPr/>
            <p:nvPr/>
          </p:nvCxnSpPr>
          <p:spPr>
            <a:xfrm rot="10800000">
              <a:off x="2289950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4" name="Google Shape;1444;p19"/>
          <p:cNvGrpSpPr/>
          <p:nvPr/>
        </p:nvGrpSpPr>
        <p:grpSpPr>
          <a:xfrm>
            <a:off x="7784475" y="-1035250"/>
            <a:ext cx="104599" cy="1683325"/>
            <a:chOff x="7889200" y="-4700"/>
            <a:chExt cx="104599" cy="1683325"/>
          </a:xfrm>
        </p:grpSpPr>
        <p:sp>
          <p:nvSpPr>
            <p:cNvPr id="1445" name="Google Shape;1445;p19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6" name="Google Shape;1446;p19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7" name="Google Shape;1447;p19"/>
          <p:cNvGrpSpPr/>
          <p:nvPr/>
        </p:nvGrpSpPr>
        <p:grpSpPr>
          <a:xfrm>
            <a:off x="7487275" y="-521325"/>
            <a:ext cx="78650" cy="1656930"/>
            <a:chOff x="7647250" y="-656825"/>
            <a:chExt cx="78650" cy="1656930"/>
          </a:xfrm>
        </p:grpSpPr>
        <p:sp>
          <p:nvSpPr>
            <p:cNvPr id="1448" name="Google Shape;1448;p1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9" name="Google Shape;1449;p19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0" name="Google Shape;1450;p19"/>
          <p:cNvSpPr/>
          <p:nvPr/>
        </p:nvSpPr>
        <p:spPr>
          <a:xfrm flipH="1">
            <a:off x="448100" y="-43250"/>
            <a:ext cx="7834800" cy="5186700"/>
          </a:xfrm>
          <a:prstGeom prst="parallelogram">
            <a:avLst>
              <a:gd fmla="val 79567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9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0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 flipH="1">
            <a:off x="448100" y="0"/>
            <a:ext cx="7834800" cy="5143500"/>
          </a:xfrm>
          <a:prstGeom prst="parallelogram">
            <a:avLst>
              <a:gd fmla="val 92738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 txBox="1"/>
          <p:nvPr>
            <p:ph hasCustomPrompt="1" type="title"/>
          </p:nvPr>
        </p:nvSpPr>
        <p:spPr>
          <a:xfrm flipH="1">
            <a:off x="2979449" y="25804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6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3"/>
          <p:cNvSpPr txBox="1"/>
          <p:nvPr>
            <p:ph idx="2" type="title"/>
          </p:nvPr>
        </p:nvSpPr>
        <p:spPr>
          <a:xfrm>
            <a:off x="4672674" y="2005294"/>
            <a:ext cx="33375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3"/>
          <p:cNvSpPr txBox="1"/>
          <p:nvPr>
            <p:ph idx="1" type="subTitle"/>
          </p:nvPr>
        </p:nvSpPr>
        <p:spPr>
          <a:xfrm>
            <a:off x="4672663" y="3009394"/>
            <a:ext cx="3337500" cy="7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"/>
          <p:cNvSpPr/>
          <p:nvPr/>
        </p:nvSpPr>
        <p:spPr>
          <a:xfrm>
            <a:off x="6658288" y="194644"/>
            <a:ext cx="1495675" cy="435781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6951212" y="554262"/>
            <a:ext cx="100168" cy="913769"/>
            <a:chOff x="738075" y="1162867"/>
            <a:chExt cx="78650" cy="717469"/>
          </a:xfrm>
        </p:grpSpPr>
        <p:sp>
          <p:nvSpPr>
            <p:cNvPr id="136" name="Google Shape;136;p3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3"/>
            <p:cNvCxnSpPr/>
            <p:nvPr/>
          </p:nvCxnSpPr>
          <p:spPr>
            <a:xfrm rot="10800000">
              <a:off x="777393" y="1162867"/>
              <a:ext cx="0" cy="5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" name="Google Shape;138;p3"/>
          <p:cNvGrpSpPr/>
          <p:nvPr/>
        </p:nvGrpSpPr>
        <p:grpSpPr>
          <a:xfrm>
            <a:off x="7366813" y="260132"/>
            <a:ext cx="78650" cy="776705"/>
            <a:chOff x="7647250" y="-310000"/>
            <a:chExt cx="78650" cy="776705"/>
          </a:xfrm>
        </p:grpSpPr>
        <p:sp>
          <p:nvSpPr>
            <p:cNvPr id="139" name="Google Shape;139;p3"/>
            <p:cNvSpPr/>
            <p:nvPr/>
          </p:nvSpPr>
          <p:spPr>
            <a:xfrm>
              <a:off x="7647250" y="3066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3"/>
            <p:cNvCxnSpPr/>
            <p:nvPr/>
          </p:nvCxnSpPr>
          <p:spPr>
            <a:xfrm rot="10800000">
              <a:off x="7686575" y="-310000"/>
              <a:ext cx="0" cy="63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1" name="Google Shape;141;p3"/>
          <p:cNvGrpSpPr/>
          <p:nvPr/>
        </p:nvGrpSpPr>
        <p:grpSpPr>
          <a:xfrm>
            <a:off x="7760887" y="578484"/>
            <a:ext cx="100168" cy="914072"/>
            <a:chOff x="738075" y="1222460"/>
            <a:chExt cx="78650" cy="717707"/>
          </a:xfrm>
        </p:grpSpPr>
        <p:sp>
          <p:nvSpPr>
            <p:cNvPr id="142" name="Google Shape;142;p3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" name="Google Shape;143;p3"/>
            <p:cNvCxnSpPr/>
            <p:nvPr/>
          </p:nvCxnSpPr>
          <p:spPr>
            <a:xfrm rot="10800000">
              <a:off x="777403" y="1222460"/>
              <a:ext cx="0" cy="656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3"/>
          <p:cNvGrpSpPr/>
          <p:nvPr/>
        </p:nvGrpSpPr>
        <p:grpSpPr>
          <a:xfrm>
            <a:off x="8406395" y="2761227"/>
            <a:ext cx="2275479" cy="1678652"/>
            <a:chOff x="448100" y="3562278"/>
            <a:chExt cx="1827401" cy="1348098"/>
          </a:xfrm>
        </p:grpSpPr>
        <p:sp>
          <p:nvSpPr>
            <p:cNvPr id="145" name="Google Shape;145;p3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3"/>
          <p:cNvSpPr/>
          <p:nvPr/>
        </p:nvSpPr>
        <p:spPr>
          <a:xfrm flipH="1">
            <a:off x="447065" y="3615074"/>
            <a:ext cx="1437210" cy="390636"/>
          </a:xfrm>
          <a:custGeom>
            <a:rect b="b" l="l" r="r" t="t"/>
            <a:pathLst>
              <a:path extrusionOk="0" h="7234" w="26615">
                <a:moveTo>
                  <a:pt x="15754" y="1"/>
                </a:moveTo>
                <a:cubicBezTo>
                  <a:pt x="13673" y="1"/>
                  <a:pt x="11571" y="888"/>
                  <a:pt x="10095" y="2771"/>
                </a:cubicBezTo>
                <a:cubicBezTo>
                  <a:pt x="9599" y="2593"/>
                  <a:pt x="9083" y="2514"/>
                  <a:pt x="8568" y="2514"/>
                </a:cubicBezTo>
                <a:cubicBezTo>
                  <a:pt x="6783" y="2514"/>
                  <a:pt x="5177" y="3505"/>
                  <a:pt x="4363" y="5092"/>
                </a:cubicBezTo>
                <a:cubicBezTo>
                  <a:pt x="3851" y="4693"/>
                  <a:pt x="3274" y="4514"/>
                  <a:pt x="2710" y="4514"/>
                </a:cubicBezTo>
                <a:cubicBezTo>
                  <a:pt x="1311" y="4514"/>
                  <a:pt x="1" y="5621"/>
                  <a:pt x="1" y="7233"/>
                </a:cubicBezTo>
                <a:lnTo>
                  <a:pt x="26614" y="7233"/>
                </a:lnTo>
                <a:cubicBezTo>
                  <a:pt x="26614" y="5726"/>
                  <a:pt x="25405" y="4516"/>
                  <a:pt x="23917" y="4516"/>
                </a:cubicBezTo>
                <a:cubicBezTo>
                  <a:pt x="23461" y="4516"/>
                  <a:pt x="23005" y="4635"/>
                  <a:pt x="22588" y="4854"/>
                </a:cubicBezTo>
                <a:cubicBezTo>
                  <a:pt x="21504" y="1716"/>
                  <a:pt x="18649" y="1"/>
                  <a:pt x="157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3"/>
          <p:cNvGrpSpPr/>
          <p:nvPr/>
        </p:nvGrpSpPr>
        <p:grpSpPr>
          <a:xfrm>
            <a:off x="1302325" y="3774458"/>
            <a:ext cx="87907" cy="1149633"/>
            <a:chOff x="1066850" y="1129183"/>
            <a:chExt cx="78650" cy="1028570"/>
          </a:xfrm>
        </p:grpSpPr>
        <p:sp>
          <p:nvSpPr>
            <p:cNvPr id="230" name="Google Shape;230;p3"/>
            <p:cNvSpPr/>
            <p:nvPr/>
          </p:nvSpPr>
          <p:spPr>
            <a:xfrm>
              <a:off x="1066850" y="1997745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" name="Google Shape;231;p3"/>
            <p:cNvCxnSpPr/>
            <p:nvPr/>
          </p:nvCxnSpPr>
          <p:spPr>
            <a:xfrm rot="10800000">
              <a:off x="1106175" y="1129183"/>
              <a:ext cx="0" cy="938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2" name="Google Shape;232;p3"/>
          <p:cNvCxnSpPr/>
          <p:nvPr/>
        </p:nvCxnSpPr>
        <p:spPr>
          <a:xfrm rot="10800000">
            <a:off x="925326" y="3912049"/>
            <a:ext cx="0" cy="127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"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1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6" name="Google Shape;1456;p21"/>
          <p:cNvGrpSpPr/>
          <p:nvPr/>
        </p:nvGrpSpPr>
        <p:grpSpPr>
          <a:xfrm>
            <a:off x="521133" y="-397079"/>
            <a:ext cx="91265" cy="1772205"/>
            <a:chOff x="738075" y="413062"/>
            <a:chExt cx="78650" cy="1527105"/>
          </a:xfrm>
        </p:grpSpPr>
        <p:sp>
          <p:nvSpPr>
            <p:cNvPr id="1457" name="Google Shape;1457;p21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8" name="Google Shape;1458;p21"/>
            <p:cNvCxnSpPr/>
            <p:nvPr/>
          </p:nvCxnSpPr>
          <p:spPr>
            <a:xfrm rot="10800000">
              <a:off x="777408" y="413062"/>
              <a:ext cx="0" cy="148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9" name="Google Shape;1459;p21"/>
          <p:cNvGrpSpPr/>
          <p:nvPr/>
        </p:nvGrpSpPr>
        <p:grpSpPr>
          <a:xfrm>
            <a:off x="8751072" y="-375836"/>
            <a:ext cx="91265" cy="1089273"/>
            <a:chOff x="738075" y="459690"/>
            <a:chExt cx="78650" cy="938624"/>
          </a:xfrm>
        </p:grpSpPr>
        <p:sp>
          <p:nvSpPr>
            <p:cNvPr id="1460" name="Google Shape;1460;p21"/>
            <p:cNvSpPr/>
            <p:nvPr/>
          </p:nvSpPr>
          <p:spPr>
            <a:xfrm>
              <a:off x="738075" y="1238306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1" name="Google Shape;1461;p21"/>
            <p:cNvCxnSpPr/>
            <p:nvPr/>
          </p:nvCxnSpPr>
          <p:spPr>
            <a:xfrm rot="10800000">
              <a:off x="777399" y="459690"/>
              <a:ext cx="0" cy="8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2" name="Google Shape;1462;p21"/>
          <p:cNvGrpSpPr/>
          <p:nvPr/>
        </p:nvGrpSpPr>
        <p:grpSpPr>
          <a:xfrm>
            <a:off x="856464" y="-701444"/>
            <a:ext cx="71658" cy="1509629"/>
            <a:chOff x="7647250" y="-656825"/>
            <a:chExt cx="78650" cy="1656930"/>
          </a:xfrm>
        </p:grpSpPr>
        <p:sp>
          <p:nvSpPr>
            <p:cNvPr id="1463" name="Google Shape;1463;p21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4" name="Google Shape;1464;p21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5" name="Google Shape;1465;p21"/>
          <p:cNvGrpSpPr/>
          <p:nvPr/>
        </p:nvGrpSpPr>
        <p:grpSpPr>
          <a:xfrm>
            <a:off x="1454364" y="-586006"/>
            <a:ext cx="71658" cy="1509629"/>
            <a:chOff x="7647250" y="-656825"/>
            <a:chExt cx="78650" cy="1656930"/>
          </a:xfrm>
        </p:grpSpPr>
        <p:sp>
          <p:nvSpPr>
            <p:cNvPr id="1466" name="Google Shape;1466;p21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7" name="Google Shape;1467;p21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8" name="Google Shape;1468;p21"/>
          <p:cNvGrpSpPr/>
          <p:nvPr/>
        </p:nvGrpSpPr>
        <p:grpSpPr>
          <a:xfrm>
            <a:off x="7690672" y="-240061"/>
            <a:ext cx="91265" cy="1089273"/>
            <a:chOff x="738075" y="459690"/>
            <a:chExt cx="78650" cy="938624"/>
          </a:xfrm>
        </p:grpSpPr>
        <p:sp>
          <p:nvSpPr>
            <p:cNvPr id="1469" name="Google Shape;1469;p21"/>
            <p:cNvSpPr/>
            <p:nvPr/>
          </p:nvSpPr>
          <p:spPr>
            <a:xfrm>
              <a:off x="738075" y="1238306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0" name="Google Shape;1470;p21"/>
            <p:cNvCxnSpPr/>
            <p:nvPr/>
          </p:nvCxnSpPr>
          <p:spPr>
            <a:xfrm rot="10800000">
              <a:off x="777399" y="459690"/>
              <a:ext cx="0" cy="8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1" name="Google Shape;1471;p21"/>
          <p:cNvGrpSpPr/>
          <p:nvPr/>
        </p:nvGrpSpPr>
        <p:grpSpPr>
          <a:xfrm>
            <a:off x="8214200" y="-308212"/>
            <a:ext cx="104599" cy="1683325"/>
            <a:chOff x="7889200" y="-4700"/>
            <a:chExt cx="104599" cy="1683325"/>
          </a:xfrm>
        </p:grpSpPr>
        <p:sp>
          <p:nvSpPr>
            <p:cNvPr id="1472" name="Google Shape;1472;p21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3" name="Google Shape;1473;p21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4" name="Google Shape;1474;p21"/>
          <p:cNvGrpSpPr/>
          <p:nvPr/>
        </p:nvGrpSpPr>
        <p:grpSpPr>
          <a:xfrm>
            <a:off x="4050345" y="4351077"/>
            <a:ext cx="2275479" cy="1678652"/>
            <a:chOff x="448100" y="3562278"/>
            <a:chExt cx="1827401" cy="1348098"/>
          </a:xfrm>
        </p:grpSpPr>
        <p:sp>
          <p:nvSpPr>
            <p:cNvPr id="1475" name="Google Shape;1475;p21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1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1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2"/>
          <p:cNvSpPr txBox="1"/>
          <p:nvPr>
            <p:ph idx="1" type="subTitle"/>
          </p:nvPr>
        </p:nvSpPr>
        <p:spPr>
          <a:xfrm>
            <a:off x="3406653" y="3131586"/>
            <a:ext cx="23307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0" name="Google Shape;1560;p22"/>
          <p:cNvSpPr txBox="1"/>
          <p:nvPr>
            <p:ph idx="2" type="subTitle"/>
          </p:nvPr>
        </p:nvSpPr>
        <p:spPr>
          <a:xfrm>
            <a:off x="6075700" y="3131586"/>
            <a:ext cx="23307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1" name="Google Shape;1561;p22"/>
          <p:cNvSpPr txBox="1"/>
          <p:nvPr>
            <p:ph idx="3" type="subTitle"/>
          </p:nvPr>
        </p:nvSpPr>
        <p:spPr>
          <a:xfrm>
            <a:off x="6075700" y="2793187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2" name="Google Shape;1562;p22"/>
          <p:cNvSpPr txBox="1"/>
          <p:nvPr>
            <p:ph idx="4" type="subTitle"/>
          </p:nvPr>
        </p:nvSpPr>
        <p:spPr>
          <a:xfrm>
            <a:off x="737600" y="3131586"/>
            <a:ext cx="23307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3" name="Google Shape;1563;p22"/>
          <p:cNvSpPr txBox="1"/>
          <p:nvPr>
            <p:ph idx="5" type="subTitle"/>
          </p:nvPr>
        </p:nvSpPr>
        <p:spPr>
          <a:xfrm>
            <a:off x="737600" y="2793187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4" name="Google Shape;1564;p22"/>
          <p:cNvSpPr txBox="1"/>
          <p:nvPr>
            <p:ph idx="6" type="subTitle"/>
          </p:nvPr>
        </p:nvSpPr>
        <p:spPr>
          <a:xfrm>
            <a:off x="3406653" y="2793187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5" name="Google Shape;1565;p22"/>
          <p:cNvSpPr/>
          <p:nvPr/>
        </p:nvSpPr>
        <p:spPr>
          <a:xfrm>
            <a:off x="448100" y="0"/>
            <a:ext cx="7834800" cy="5143500"/>
          </a:xfrm>
          <a:prstGeom prst="parallelogram">
            <a:avLst>
              <a:gd fmla="val 79567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6" name="Google Shape;1566;p22"/>
          <p:cNvGrpSpPr/>
          <p:nvPr/>
        </p:nvGrpSpPr>
        <p:grpSpPr>
          <a:xfrm flipH="1">
            <a:off x="7723654" y="-63786"/>
            <a:ext cx="2275479" cy="1678652"/>
            <a:chOff x="448100" y="3562278"/>
            <a:chExt cx="1827401" cy="1348098"/>
          </a:xfrm>
        </p:grpSpPr>
        <p:sp>
          <p:nvSpPr>
            <p:cNvPr id="1567" name="Google Shape;1567;p22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2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2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2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2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2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2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2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2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2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2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0" name="Google Shape;1650;p22"/>
          <p:cNvSpPr/>
          <p:nvPr/>
        </p:nvSpPr>
        <p:spPr>
          <a:xfrm>
            <a:off x="5811954" y="4098074"/>
            <a:ext cx="1164438" cy="339271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1" name="Google Shape;1651;p22"/>
          <p:cNvGrpSpPr/>
          <p:nvPr/>
        </p:nvGrpSpPr>
        <p:grpSpPr>
          <a:xfrm>
            <a:off x="6129573" y="4293138"/>
            <a:ext cx="84139" cy="822282"/>
            <a:chOff x="7647250" y="-310000"/>
            <a:chExt cx="78650" cy="768632"/>
          </a:xfrm>
        </p:grpSpPr>
        <p:sp>
          <p:nvSpPr>
            <p:cNvPr id="1652" name="Google Shape;1652;p22"/>
            <p:cNvSpPr/>
            <p:nvPr/>
          </p:nvSpPr>
          <p:spPr>
            <a:xfrm>
              <a:off x="7647250" y="298623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3" name="Google Shape;1653;p22"/>
            <p:cNvCxnSpPr/>
            <p:nvPr/>
          </p:nvCxnSpPr>
          <p:spPr>
            <a:xfrm rot="10800000">
              <a:off x="7686575" y="-310000"/>
              <a:ext cx="0" cy="63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4" name="Google Shape;1654;p22"/>
          <p:cNvGrpSpPr/>
          <p:nvPr/>
        </p:nvGrpSpPr>
        <p:grpSpPr>
          <a:xfrm>
            <a:off x="6551602" y="4445583"/>
            <a:ext cx="107168" cy="977668"/>
            <a:chOff x="738075" y="1222665"/>
            <a:chExt cx="78650" cy="717502"/>
          </a:xfrm>
        </p:grpSpPr>
        <p:sp>
          <p:nvSpPr>
            <p:cNvPr id="1655" name="Google Shape;1655;p22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6" name="Google Shape;1656;p22"/>
            <p:cNvCxnSpPr/>
            <p:nvPr/>
          </p:nvCxnSpPr>
          <p:spPr>
            <a:xfrm rot="10800000">
              <a:off x="777410" y="1222665"/>
              <a:ext cx="0" cy="67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7" name="Google Shape;1657;p22"/>
          <p:cNvSpPr/>
          <p:nvPr/>
        </p:nvSpPr>
        <p:spPr>
          <a:xfrm flipH="1">
            <a:off x="329580" y="214750"/>
            <a:ext cx="1497027" cy="406858"/>
          </a:xfrm>
          <a:custGeom>
            <a:rect b="b" l="l" r="r" t="t"/>
            <a:pathLst>
              <a:path extrusionOk="0" h="7234" w="26615">
                <a:moveTo>
                  <a:pt x="15754" y="1"/>
                </a:moveTo>
                <a:cubicBezTo>
                  <a:pt x="13673" y="1"/>
                  <a:pt x="11571" y="888"/>
                  <a:pt x="10095" y="2771"/>
                </a:cubicBezTo>
                <a:cubicBezTo>
                  <a:pt x="9599" y="2593"/>
                  <a:pt x="9083" y="2514"/>
                  <a:pt x="8568" y="2514"/>
                </a:cubicBezTo>
                <a:cubicBezTo>
                  <a:pt x="6783" y="2514"/>
                  <a:pt x="5177" y="3505"/>
                  <a:pt x="4363" y="5092"/>
                </a:cubicBezTo>
                <a:cubicBezTo>
                  <a:pt x="3851" y="4693"/>
                  <a:pt x="3274" y="4514"/>
                  <a:pt x="2710" y="4514"/>
                </a:cubicBezTo>
                <a:cubicBezTo>
                  <a:pt x="1311" y="4514"/>
                  <a:pt x="1" y="5621"/>
                  <a:pt x="1" y="7233"/>
                </a:cubicBezTo>
                <a:lnTo>
                  <a:pt x="26614" y="7233"/>
                </a:lnTo>
                <a:cubicBezTo>
                  <a:pt x="26614" y="5726"/>
                  <a:pt x="25405" y="4516"/>
                  <a:pt x="23917" y="4516"/>
                </a:cubicBezTo>
                <a:cubicBezTo>
                  <a:pt x="23461" y="4516"/>
                  <a:pt x="23005" y="4635"/>
                  <a:pt x="22588" y="4854"/>
                </a:cubicBezTo>
                <a:cubicBezTo>
                  <a:pt x="21504" y="1716"/>
                  <a:pt x="18649" y="1"/>
                  <a:pt x="157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8" name="Google Shape;1658;p22"/>
          <p:cNvGrpSpPr/>
          <p:nvPr/>
        </p:nvGrpSpPr>
        <p:grpSpPr>
          <a:xfrm>
            <a:off x="1281945" y="600145"/>
            <a:ext cx="77651" cy="1162457"/>
            <a:chOff x="1066850" y="1099875"/>
            <a:chExt cx="78650" cy="1177530"/>
          </a:xfrm>
        </p:grpSpPr>
        <p:sp>
          <p:nvSpPr>
            <p:cNvPr id="1659" name="Google Shape;1659;p22"/>
            <p:cNvSpPr/>
            <p:nvPr/>
          </p:nvSpPr>
          <p:spPr>
            <a:xfrm>
              <a:off x="1066850" y="2117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0" name="Google Shape;1660;p22"/>
            <p:cNvCxnSpPr/>
            <p:nvPr/>
          </p:nvCxnSpPr>
          <p:spPr>
            <a:xfrm rot="10800000">
              <a:off x="1106175" y="1099875"/>
              <a:ext cx="0" cy="10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1" name="Google Shape;1661;p22"/>
          <p:cNvGrpSpPr/>
          <p:nvPr/>
        </p:nvGrpSpPr>
        <p:grpSpPr>
          <a:xfrm>
            <a:off x="654294" y="600135"/>
            <a:ext cx="77651" cy="1475955"/>
            <a:chOff x="738075" y="1222634"/>
            <a:chExt cx="78650" cy="1495092"/>
          </a:xfrm>
        </p:grpSpPr>
        <p:sp>
          <p:nvSpPr>
            <p:cNvPr id="1662" name="Google Shape;1662;p22"/>
            <p:cNvSpPr/>
            <p:nvPr/>
          </p:nvSpPr>
          <p:spPr>
            <a:xfrm>
              <a:off x="738075" y="255771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3" name="Google Shape;1663;p22"/>
            <p:cNvCxnSpPr/>
            <p:nvPr/>
          </p:nvCxnSpPr>
          <p:spPr>
            <a:xfrm rot="10800000">
              <a:off x="777393" y="1222634"/>
              <a:ext cx="0" cy="1389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4" name="Google Shape;1664;p22"/>
          <p:cNvGrpSpPr/>
          <p:nvPr/>
        </p:nvGrpSpPr>
        <p:grpSpPr>
          <a:xfrm>
            <a:off x="977275" y="439357"/>
            <a:ext cx="60977" cy="1015482"/>
            <a:chOff x="7647250" y="-310025"/>
            <a:chExt cx="78650" cy="1310130"/>
          </a:xfrm>
        </p:grpSpPr>
        <p:sp>
          <p:nvSpPr>
            <p:cNvPr id="1665" name="Google Shape;1665;p22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6" name="Google Shape;1666;p22"/>
            <p:cNvCxnSpPr/>
            <p:nvPr/>
          </p:nvCxnSpPr>
          <p:spPr>
            <a:xfrm rot="10800000">
              <a:off x="7686575" y="-310025"/>
              <a:ext cx="0" cy="122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7" name="Google Shape;1667;p22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8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23"/>
          <p:cNvSpPr/>
          <p:nvPr/>
        </p:nvSpPr>
        <p:spPr>
          <a:xfrm>
            <a:off x="448100" y="0"/>
            <a:ext cx="7834800" cy="5143500"/>
          </a:xfrm>
          <a:prstGeom prst="parallelogram">
            <a:avLst>
              <a:gd fmla="val 79567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3"/>
          <p:cNvSpPr txBox="1"/>
          <p:nvPr>
            <p:ph idx="1" type="subTitle"/>
          </p:nvPr>
        </p:nvSpPr>
        <p:spPr>
          <a:xfrm>
            <a:off x="5737288" y="1963975"/>
            <a:ext cx="2221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1" name="Google Shape;1671;p23"/>
          <p:cNvSpPr txBox="1"/>
          <p:nvPr>
            <p:ph idx="2" type="subTitle"/>
          </p:nvPr>
        </p:nvSpPr>
        <p:spPr>
          <a:xfrm>
            <a:off x="5737288" y="1619575"/>
            <a:ext cx="2221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2" name="Google Shape;1672;p23"/>
          <p:cNvSpPr txBox="1"/>
          <p:nvPr>
            <p:ph idx="3" type="subTitle"/>
          </p:nvPr>
        </p:nvSpPr>
        <p:spPr>
          <a:xfrm>
            <a:off x="1185081" y="1963975"/>
            <a:ext cx="2221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3" name="Google Shape;1673;p23"/>
          <p:cNvSpPr txBox="1"/>
          <p:nvPr>
            <p:ph idx="4" type="subTitle"/>
          </p:nvPr>
        </p:nvSpPr>
        <p:spPr>
          <a:xfrm>
            <a:off x="1185081" y="1619575"/>
            <a:ext cx="2221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4" name="Google Shape;1674;p23"/>
          <p:cNvSpPr txBox="1"/>
          <p:nvPr>
            <p:ph idx="5" type="subTitle"/>
          </p:nvPr>
        </p:nvSpPr>
        <p:spPr>
          <a:xfrm>
            <a:off x="1185081" y="3329700"/>
            <a:ext cx="2221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5" name="Google Shape;1675;p23"/>
          <p:cNvSpPr txBox="1"/>
          <p:nvPr>
            <p:ph idx="6" type="subTitle"/>
          </p:nvPr>
        </p:nvSpPr>
        <p:spPr>
          <a:xfrm>
            <a:off x="1185081" y="2985299"/>
            <a:ext cx="2221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6" name="Google Shape;1676;p23"/>
          <p:cNvSpPr txBox="1"/>
          <p:nvPr>
            <p:ph idx="7" type="subTitle"/>
          </p:nvPr>
        </p:nvSpPr>
        <p:spPr>
          <a:xfrm>
            <a:off x="5737288" y="3329700"/>
            <a:ext cx="2221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7" name="Google Shape;1677;p23"/>
          <p:cNvSpPr txBox="1"/>
          <p:nvPr>
            <p:ph idx="8" type="subTitle"/>
          </p:nvPr>
        </p:nvSpPr>
        <p:spPr>
          <a:xfrm>
            <a:off x="5737288" y="2985301"/>
            <a:ext cx="2221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8" name="Google Shape;1678;p23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79" name="Google Shape;1679;p23"/>
          <p:cNvGrpSpPr/>
          <p:nvPr/>
        </p:nvGrpSpPr>
        <p:grpSpPr>
          <a:xfrm flipH="1">
            <a:off x="1548300" y="-986300"/>
            <a:ext cx="104599" cy="1683325"/>
            <a:chOff x="7889200" y="-4700"/>
            <a:chExt cx="104599" cy="1683325"/>
          </a:xfrm>
        </p:grpSpPr>
        <p:sp>
          <p:nvSpPr>
            <p:cNvPr id="1680" name="Google Shape;1680;p23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1" name="Google Shape;1681;p23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2" name="Google Shape;1682;p23"/>
          <p:cNvGrpSpPr/>
          <p:nvPr/>
        </p:nvGrpSpPr>
        <p:grpSpPr>
          <a:xfrm flipH="1">
            <a:off x="7779338" y="-785462"/>
            <a:ext cx="78650" cy="1656930"/>
            <a:chOff x="7647250" y="-656825"/>
            <a:chExt cx="78650" cy="1656930"/>
          </a:xfrm>
        </p:grpSpPr>
        <p:sp>
          <p:nvSpPr>
            <p:cNvPr id="1683" name="Google Shape;1683;p23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4" name="Google Shape;1684;p23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5" name="Google Shape;1685;p23"/>
          <p:cNvGrpSpPr/>
          <p:nvPr/>
        </p:nvGrpSpPr>
        <p:grpSpPr>
          <a:xfrm flipH="1">
            <a:off x="1893350" y="-518525"/>
            <a:ext cx="78650" cy="1656930"/>
            <a:chOff x="7647250" y="-656825"/>
            <a:chExt cx="78650" cy="1656930"/>
          </a:xfrm>
        </p:grpSpPr>
        <p:sp>
          <p:nvSpPr>
            <p:cNvPr id="1686" name="Google Shape;1686;p23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7" name="Google Shape;1687;p23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8" name="Google Shape;1688;p23"/>
          <p:cNvGrpSpPr/>
          <p:nvPr/>
        </p:nvGrpSpPr>
        <p:grpSpPr>
          <a:xfrm flipH="1">
            <a:off x="8141325" y="-245775"/>
            <a:ext cx="104599" cy="1683325"/>
            <a:chOff x="7889200" y="-4700"/>
            <a:chExt cx="104599" cy="1683325"/>
          </a:xfrm>
        </p:grpSpPr>
        <p:sp>
          <p:nvSpPr>
            <p:cNvPr id="1689" name="Google Shape;1689;p23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0" name="Google Shape;1690;p23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1" name="Google Shape;1691;p23"/>
          <p:cNvGrpSpPr/>
          <p:nvPr/>
        </p:nvGrpSpPr>
        <p:grpSpPr>
          <a:xfrm flipH="1">
            <a:off x="8529263" y="-518525"/>
            <a:ext cx="78650" cy="1656930"/>
            <a:chOff x="7647250" y="-656825"/>
            <a:chExt cx="78650" cy="1656930"/>
          </a:xfrm>
        </p:grpSpPr>
        <p:sp>
          <p:nvSpPr>
            <p:cNvPr id="1692" name="Google Shape;1692;p23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3" name="Google Shape;1693;p23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4" name="Google Shape;1694;p23"/>
          <p:cNvGrpSpPr/>
          <p:nvPr/>
        </p:nvGrpSpPr>
        <p:grpSpPr>
          <a:xfrm flipH="1">
            <a:off x="-985796" y="3928041"/>
            <a:ext cx="2275479" cy="1678652"/>
            <a:chOff x="448100" y="3562278"/>
            <a:chExt cx="1827401" cy="1348098"/>
          </a:xfrm>
        </p:grpSpPr>
        <p:sp>
          <p:nvSpPr>
            <p:cNvPr id="1695" name="Google Shape;1695;p23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9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24"/>
          <p:cNvSpPr txBox="1"/>
          <p:nvPr>
            <p:ph idx="1" type="subTitle"/>
          </p:nvPr>
        </p:nvSpPr>
        <p:spPr>
          <a:xfrm>
            <a:off x="6216489" y="4047214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0" name="Google Shape;1780;p24"/>
          <p:cNvSpPr txBox="1"/>
          <p:nvPr>
            <p:ph idx="2" type="subTitle"/>
          </p:nvPr>
        </p:nvSpPr>
        <p:spPr>
          <a:xfrm>
            <a:off x="737600" y="4047225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1" name="Google Shape;1781;p24"/>
          <p:cNvSpPr txBox="1"/>
          <p:nvPr>
            <p:ph idx="3" type="subTitle"/>
          </p:nvPr>
        </p:nvSpPr>
        <p:spPr>
          <a:xfrm>
            <a:off x="6216489" y="1653846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2" name="Google Shape;1782;p24"/>
          <p:cNvSpPr txBox="1"/>
          <p:nvPr>
            <p:ph idx="4" type="subTitle"/>
          </p:nvPr>
        </p:nvSpPr>
        <p:spPr>
          <a:xfrm>
            <a:off x="6216489" y="1309438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3" name="Google Shape;1783;p24"/>
          <p:cNvSpPr txBox="1"/>
          <p:nvPr>
            <p:ph idx="5" type="subTitle"/>
          </p:nvPr>
        </p:nvSpPr>
        <p:spPr>
          <a:xfrm>
            <a:off x="737600" y="1653858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4" name="Google Shape;1784;p24"/>
          <p:cNvSpPr txBox="1"/>
          <p:nvPr>
            <p:ph idx="6" type="subTitle"/>
          </p:nvPr>
        </p:nvSpPr>
        <p:spPr>
          <a:xfrm>
            <a:off x="737600" y="1309450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5" name="Google Shape;1785;p24"/>
          <p:cNvSpPr txBox="1"/>
          <p:nvPr>
            <p:ph idx="7" type="subTitle"/>
          </p:nvPr>
        </p:nvSpPr>
        <p:spPr>
          <a:xfrm>
            <a:off x="6216489" y="2850530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6" name="Google Shape;1786;p24"/>
          <p:cNvSpPr txBox="1"/>
          <p:nvPr>
            <p:ph idx="8" type="subTitle"/>
          </p:nvPr>
        </p:nvSpPr>
        <p:spPr>
          <a:xfrm>
            <a:off x="6216489" y="2506134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7" name="Google Shape;1787;p24"/>
          <p:cNvSpPr txBox="1"/>
          <p:nvPr>
            <p:ph idx="9" type="subTitle"/>
          </p:nvPr>
        </p:nvSpPr>
        <p:spPr>
          <a:xfrm>
            <a:off x="737600" y="2850542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8" name="Google Shape;1788;p24"/>
          <p:cNvSpPr txBox="1"/>
          <p:nvPr>
            <p:ph idx="13" type="subTitle"/>
          </p:nvPr>
        </p:nvSpPr>
        <p:spPr>
          <a:xfrm>
            <a:off x="737600" y="2506134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9" name="Google Shape;1789;p24"/>
          <p:cNvSpPr txBox="1"/>
          <p:nvPr>
            <p:ph idx="14" type="subTitle"/>
          </p:nvPr>
        </p:nvSpPr>
        <p:spPr>
          <a:xfrm>
            <a:off x="6216489" y="3702806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0" name="Google Shape;1790;p24"/>
          <p:cNvSpPr txBox="1"/>
          <p:nvPr>
            <p:ph idx="15" type="subTitle"/>
          </p:nvPr>
        </p:nvSpPr>
        <p:spPr>
          <a:xfrm>
            <a:off x="737600" y="3702817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1" name="Google Shape;1791;p24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2" name="Google Shape;1792;p24"/>
          <p:cNvGrpSpPr/>
          <p:nvPr/>
        </p:nvGrpSpPr>
        <p:grpSpPr>
          <a:xfrm>
            <a:off x="3210607" y="4276202"/>
            <a:ext cx="2275479" cy="1678652"/>
            <a:chOff x="448100" y="3562278"/>
            <a:chExt cx="1827401" cy="1348098"/>
          </a:xfrm>
        </p:grpSpPr>
        <p:sp>
          <p:nvSpPr>
            <p:cNvPr id="1793" name="Google Shape;1793;p24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0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/>
          <p:nvPr/>
        </p:nvSpPr>
        <p:spPr>
          <a:xfrm>
            <a:off x="448100" y="0"/>
            <a:ext cx="7834800" cy="5143500"/>
          </a:xfrm>
          <a:prstGeom prst="parallelogram">
            <a:avLst>
              <a:gd fmla="val 74868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5"/>
          <p:cNvSpPr txBox="1"/>
          <p:nvPr>
            <p:ph hasCustomPrompt="1" type="title"/>
          </p:nvPr>
        </p:nvSpPr>
        <p:spPr>
          <a:xfrm>
            <a:off x="3097925" y="2209525"/>
            <a:ext cx="2948100" cy="9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9" name="Google Shape;1879;p25"/>
          <p:cNvSpPr txBox="1"/>
          <p:nvPr>
            <p:ph idx="1" type="subTitle"/>
          </p:nvPr>
        </p:nvSpPr>
        <p:spPr>
          <a:xfrm>
            <a:off x="3097942" y="3159975"/>
            <a:ext cx="29481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0" name="Google Shape;1880;p25"/>
          <p:cNvSpPr txBox="1"/>
          <p:nvPr>
            <p:ph idx="2" type="title"/>
          </p:nvPr>
        </p:nvSpPr>
        <p:spPr>
          <a:xfrm>
            <a:off x="737525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1" name="Google Shape;1881;p25"/>
          <p:cNvSpPr txBox="1"/>
          <p:nvPr>
            <p:ph hasCustomPrompt="1" idx="3" type="title"/>
          </p:nvPr>
        </p:nvSpPr>
        <p:spPr>
          <a:xfrm>
            <a:off x="7079875" y="1706850"/>
            <a:ext cx="10641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2" name="Google Shape;1882;p25"/>
          <p:cNvSpPr txBox="1"/>
          <p:nvPr>
            <p:ph idx="4" type="subTitle"/>
          </p:nvPr>
        </p:nvSpPr>
        <p:spPr>
          <a:xfrm>
            <a:off x="6986575" y="2235435"/>
            <a:ext cx="12507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3" name="Google Shape;1883;p25"/>
          <p:cNvSpPr txBox="1"/>
          <p:nvPr>
            <p:ph hasCustomPrompt="1" idx="5" type="title"/>
          </p:nvPr>
        </p:nvSpPr>
        <p:spPr>
          <a:xfrm>
            <a:off x="7079875" y="3316225"/>
            <a:ext cx="10641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4" name="Google Shape;1884;p25"/>
          <p:cNvSpPr txBox="1"/>
          <p:nvPr>
            <p:ph idx="6" type="subTitle"/>
          </p:nvPr>
        </p:nvSpPr>
        <p:spPr>
          <a:xfrm>
            <a:off x="6986575" y="3844810"/>
            <a:ext cx="12507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5" name="Google Shape;1885;p25"/>
          <p:cNvSpPr txBox="1"/>
          <p:nvPr>
            <p:ph hasCustomPrompt="1" idx="7" type="title"/>
          </p:nvPr>
        </p:nvSpPr>
        <p:spPr>
          <a:xfrm>
            <a:off x="999875" y="1706850"/>
            <a:ext cx="10641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6" name="Google Shape;1886;p25"/>
          <p:cNvSpPr txBox="1"/>
          <p:nvPr>
            <p:ph idx="8" type="subTitle"/>
          </p:nvPr>
        </p:nvSpPr>
        <p:spPr>
          <a:xfrm>
            <a:off x="906600" y="2235435"/>
            <a:ext cx="12507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7" name="Google Shape;1887;p25"/>
          <p:cNvSpPr txBox="1"/>
          <p:nvPr>
            <p:ph hasCustomPrompt="1" idx="9" type="title"/>
          </p:nvPr>
        </p:nvSpPr>
        <p:spPr>
          <a:xfrm>
            <a:off x="999875" y="3316225"/>
            <a:ext cx="10641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8" name="Google Shape;1888;p25"/>
          <p:cNvSpPr txBox="1"/>
          <p:nvPr>
            <p:ph idx="13" type="subTitle"/>
          </p:nvPr>
        </p:nvSpPr>
        <p:spPr>
          <a:xfrm>
            <a:off x="906600" y="3844810"/>
            <a:ext cx="12507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89" name="Google Shape;1889;p25"/>
          <p:cNvGrpSpPr/>
          <p:nvPr/>
        </p:nvGrpSpPr>
        <p:grpSpPr>
          <a:xfrm>
            <a:off x="7919280" y="-989498"/>
            <a:ext cx="122873" cy="1977570"/>
            <a:chOff x="7889200" y="-4700"/>
            <a:chExt cx="104599" cy="1683325"/>
          </a:xfrm>
        </p:grpSpPr>
        <p:sp>
          <p:nvSpPr>
            <p:cNvPr id="1890" name="Google Shape;1890;p25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1" name="Google Shape;1891;p25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2" name="Google Shape;1892;p25"/>
          <p:cNvGrpSpPr/>
          <p:nvPr/>
        </p:nvGrpSpPr>
        <p:grpSpPr>
          <a:xfrm>
            <a:off x="7412338" y="-1167600"/>
            <a:ext cx="78650" cy="1656930"/>
            <a:chOff x="7647250" y="-656825"/>
            <a:chExt cx="78650" cy="1656930"/>
          </a:xfrm>
        </p:grpSpPr>
        <p:sp>
          <p:nvSpPr>
            <p:cNvPr id="1893" name="Google Shape;1893;p2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4" name="Google Shape;1894;p2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5" name="Google Shape;1895;p25"/>
          <p:cNvGrpSpPr/>
          <p:nvPr/>
        </p:nvGrpSpPr>
        <p:grpSpPr>
          <a:xfrm>
            <a:off x="6986563" y="-803550"/>
            <a:ext cx="104599" cy="1683325"/>
            <a:chOff x="6853475" y="-948750"/>
            <a:chExt cx="104599" cy="1683325"/>
          </a:xfrm>
        </p:grpSpPr>
        <p:sp>
          <p:nvSpPr>
            <p:cNvPr id="1896" name="Google Shape;1896;p25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7" name="Google Shape;1897;p25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8" name="Google Shape;1898;p25"/>
          <p:cNvGrpSpPr/>
          <p:nvPr/>
        </p:nvGrpSpPr>
        <p:grpSpPr>
          <a:xfrm>
            <a:off x="1131188" y="-589475"/>
            <a:ext cx="78650" cy="1177530"/>
            <a:chOff x="1066850" y="1099875"/>
            <a:chExt cx="78650" cy="1177530"/>
          </a:xfrm>
        </p:grpSpPr>
        <p:sp>
          <p:nvSpPr>
            <p:cNvPr id="1899" name="Google Shape;1899;p25"/>
            <p:cNvSpPr/>
            <p:nvPr/>
          </p:nvSpPr>
          <p:spPr>
            <a:xfrm>
              <a:off x="1066850" y="2117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0" name="Google Shape;1900;p25"/>
            <p:cNvCxnSpPr/>
            <p:nvPr/>
          </p:nvCxnSpPr>
          <p:spPr>
            <a:xfrm rot="10800000">
              <a:off x="1106175" y="1099875"/>
              <a:ext cx="0" cy="10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1" name="Google Shape;1901;p25"/>
          <p:cNvGrpSpPr/>
          <p:nvPr/>
        </p:nvGrpSpPr>
        <p:grpSpPr>
          <a:xfrm>
            <a:off x="849100" y="-375750"/>
            <a:ext cx="78650" cy="1255530"/>
            <a:chOff x="738075" y="1222875"/>
            <a:chExt cx="78650" cy="1255530"/>
          </a:xfrm>
        </p:grpSpPr>
        <p:sp>
          <p:nvSpPr>
            <p:cNvPr id="1902" name="Google Shape;1902;p25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3" name="Google Shape;1903;p25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4" name="Google Shape;1904;p25"/>
          <p:cNvGrpSpPr/>
          <p:nvPr/>
        </p:nvGrpSpPr>
        <p:grpSpPr>
          <a:xfrm>
            <a:off x="1606988" y="-228500"/>
            <a:ext cx="78650" cy="1255530"/>
            <a:chOff x="738075" y="1222875"/>
            <a:chExt cx="78650" cy="1255530"/>
          </a:xfrm>
        </p:grpSpPr>
        <p:sp>
          <p:nvSpPr>
            <p:cNvPr id="1905" name="Google Shape;1905;p25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6" name="Google Shape;1906;p25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7" name="Google Shape;1907;p25"/>
          <p:cNvGrpSpPr/>
          <p:nvPr/>
        </p:nvGrpSpPr>
        <p:grpSpPr>
          <a:xfrm>
            <a:off x="2110213" y="-1064450"/>
            <a:ext cx="104599" cy="1683325"/>
            <a:chOff x="6853475" y="-948750"/>
            <a:chExt cx="104599" cy="1683325"/>
          </a:xfrm>
        </p:grpSpPr>
        <p:sp>
          <p:nvSpPr>
            <p:cNvPr id="1908" name="Google Shape;1908;p25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9" name="Google Shape;1909;p25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0" name="Google Shape;1910;p25"/>
          <p:cNvGrpSpPr/>
          <p:nvPr/>
        </p:nvGrpSpPr>
        <p:grpSpPr>
          <a:xfrm>
            <a:off x="4917957" y="4586402"/>
            <a:ext cx="2275479" cy="1678652"/>
            <a:chOff x="448100" y="3562278"/>
            <a:chExt cx="1827401" cy="1348098"/>
          </a:xfrm>
        </p:grpSpPr>
        <p:sp>
          <p:nvSpPr>
            <p:cNvPr id="1911" name="Google Shape;1911;p25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5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26"/>
          <p:cNvSpPr txBox="1"/>
          <p:nvPr>
            <p:ph idx="1" type="body"/>
          </p:nvPr>
        </p:nvSpPr>
        <p:spPr>
          <a:xfrm>
            <a:off x="1845050" y="1294050"/>
            <a:ext cx="5454000" cy="27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996" name="Google Shape;1996;p26"/>
          <p:cNvSpPr/>
          <p:nvPr/>
        </p:nvSpPr>
        <p:spPr>
          <a:xfrm flipH="1">
            <a:off x="7485771" y="214962"/>
            <a:ext cx="1350894" cy="393597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26"/>
          <p:cNvSpPr/>
          <p:nvPr/>
        </p:nvSpPr>
        <p:spPr>
          <a:xfrm>
            <a:off x="173000" y="3436040"/>
            <a:ext cx="1129202" cy="329023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26"/>
          <p:cNvGrpSpPr/>
          <p:nvPr/>
        </p:nvGrpSpPr>
        <p:grpSpPr>
          <a:xfrm flipH="1">
            <a:off x="983972" y="-951958"/>
            <a:ext cx="100168" cy="1944239"/>
            <a:chOff x="738075" y="353767"/>
            <a:chExt cx="78650" cy="1526569"/>
          </a:xfrm>
        </p:grpSpPr>
        <p:sp>
          <p:nvSpPr>
            <p:cNvPr id="1999" name="Google Shape;1999;p26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0" name="Google Shape;2000;p26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1" name="Google Shape;2001;p26"/>
          <p:cNvGrpSpPr/>
          <p:nvPr/>
        </p:nvGrpSpPr>
        <p:grpSpPr>
          <a:xfrm flipH="1">
            <a:off x="8467446" y="583678"/>
            <a:ext cx="64328" cy="1248861"/>
            <a:chOff x="738075" y="413256"/>
            <a:chExt cx="78650" cy="1526911"/>
          </a:xfrm>
        </p:grpSpPr>
        <p:sp>
          <p:nvSpPr>
            <p:cNvPr id="2002" name="Google Shape;2002;p26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3" name="Google Shape;2003;p26"/>
            <p:cNvCxnSpPr/>
            <p:nvPr/>
          </p:nvCxnSpPr>
          <p:spPr>
            <a:xfrm rot="10800000">
              <a:off x="777412" y="413256"/>
              <a:ext cx="0" cy="147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4" name="Google Shape;2004;p26"/>
          <p:cNvGrpSpPr/>
          <p:nvPr/>
        </p:nvGrpSpPr>
        <p:grpSpPr>
          <a:xfrm flipH="1">
            <a:off x="576484" y="-534923"/>
            <a:ext cx="100168" cy="1735241"/>
            <a:chOff x="738075" y="517867"/>
            <a:chExt cx="78650" cy="1362469"/>
          </a:xfrm>
        </p:grpSpPr>
        <p:sp>
          <p:nvSpPr>
            <p:cNvPr id="2005" name="Google Shape;2005;p26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6" name="Google Shape;2006;p26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7" name="Google Shape;2007;p26"/>
          <p:cNvGrpSpPr/>
          <p:nvPr/>
        </p:nvGrpSpPr>
        <p:grpSpPr>
          <a:xfrm flipH="1">
            <a:off x="7790651" y="568171"/>
            <a:ext cx="64328" cy="1210856"/>
            <a:chOff x="738075" y="459722"/>
            <a:chExt cx="78650" cy="1480444"/>
          </a:xfrm>
        </p:grpSpPr>
        <p:sp>
          <p:nvSpPr>
            <p:cNvPr id="2008" name="Google Shape;2008;p26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9" name="Google Shape;2009;p26"/>
            <p:cNvCxnSpPr/>
            <p:nvPr/>
          </p:nvCxnSpPr>
          <p:spPr>
            <a:xfrm rot="10800000">
              <a:off x="777417" y="459722"/>
              <a:ext cx="0" cy="144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0" name="Google Shape;2010;p26"/>
          <p:cNvGrpSpPr/>
          <p:nvPr/>
        </p:nvGrpSpPr>
        <p:grpSpPr>
          <a:xfrm flipH="1">
            <a:off x="8197121" y="467231"/>
            <a:ext cx="50509" cy="1064080"/>
            <a:chOff x="7647250" y="-656825"/>
            <a:chExt cx="78650" cy="1656930"/>
          </a:xfrm>
        </p:grpSpPr>
        <p:sp>
          <p:nvSpPr>
            <p:cNvPr id="2011" name="Google Shape;2011;p26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2" name="Google Shape;2012;p26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3" name="Google Shape;2013;p26"/>
          <p:cNvGrpSpPr/>
          <p:nvPr/>
        </p:nvGrpSpPr>
        <p:grpSpPr>
          <a:xfrm flipH="1">
            <a:off x="1960090" y="-1123475"/>
            <a:ext cx="78650" cy="1656930"/>
            <a:chOff x="7647250" y="-656825"/>
            <a:chExt cx="78650" cy="1656930"/>
          </a:xfrm>
        </p:grpSpPr>
        <p:sp>
          <p:nvSpPr>
            <p:cNvPr id="2014" name="Google Shape;2014;p26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5" name="Google Shape;2015;p26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6" name="Google Shape;2016;p26"/>
          <p:cNvGrpSpPr/>
          <p:nvPr/>
        </p:nvGrpSpPr>
        <p:grpSpPr>
          <a:xfrm flipH="1">
            <a:off x="607365" y="3487988"/>
            <a:ext cx="78650" cy="729930"/>
            <a:chOff x="7647250" y="270175"/>
            <a:chExt cx="78650" cy="729930"/>
          </a:xfrm>
        </p:grpSpPr>
        <p:sp>
          <p:nvSpPr>
            <p:cNvPr id="2017" name="Google Shape;2017;p26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8" name="Google Shape;2018;p26"/>
            <p:cNvCxnSpPr/>
            <p:nvPr/>
          </p:nvCxnSpPr>
          <p:spPr>
            <a:xfrm rot="10800000">
              <a:off x="7686575" y="270175"/>
              <a:ext cx="0" cy="6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9" name="Google Shape;2019;p26"/>
          <p:cNvGrpSpPr/>
          <p:nvPr/>
        </p:nvGrpSpPr>
        <p:grpSpPr>
          <a:xfrm flipH="1">
            <a:off x="904278" y="3768813"/>
            <a:ext cx="78650" cy="1001430"/>
            <a:chOff x="7647250" y="-1325"/>
            <a:chExt cx="78650" cy="1001430"/>
          </a:xfrm>
        </p:grpSpPr>
        <p:sp>
          <p:nvSpPr>
            <p:cNvPr id="2020" name="Google Shape;2020;p26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1" name="Google Shape;2021;p26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2" name="Google Shape;2022;p26"/>
          <p:cNvGrpSpPr/>
          <p:nvPr/>
        </p:nvGrpSpPr>
        <p:grpSpPr>
          <a:xfrm flipH="1">
            <a:off x="4780854" y="4217914"/>
            <a:ext cx="2275479" cy="1678652"/>
            <a:chOff x="448100" y="3562278"/>
            <a:chExt cx="1827401" cy="1348098"/>
          </a:xfrm>
        </p:grpSpPr>
        <p:sp>
          <p:nvSpPr>
            <p:cNvPr id="2023" name="Google Shape;2023;p26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6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6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6" name="Google Shape;2106;p26"/>
          <p:cNvGrpSpPr/>
          <p:nvPr/>
        </p:nvGrpSpPr>
        <p:grpSpPr>
          <a:xfrm flipH="1">
            <a:off x="6992001" y="-806438"/>
            <a:ext cx="64328" cy="1210852"/>
            <a:chOff x="738075" y="459726"/>
            <a:chExt cx="78650" cy="1480441"/>
          </a:xfrm>
        </p:grpSpPr>
        <p:sp>
          <p:nvSpPr>
            <p:cNvPr id="2107" name="Google Shape;2107;p26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8" name="Google Shape;2108;p26"/>
            <p:cNvCxnSpPr/>
            <p:nvPr/>
          </p:nvCxnSpPr>
          <p:spPr>
            <a:xfrm rot="10800000">
              <a:off x="777417" y="459726"/>
              <a:ext cx="0" cy="1429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9" name="Google Shape;2109;p26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27"/>
          <p:cNvSpPr txBox="1"/>
          <p:nvPr>
            <p:ph type="title"/>
          </p:nvPr>
        </p:nvSpPr>
        <p:spPr>
          <a:xfrm>
            <a:off x="1007900" y="1672688"/>
            <a:ext cx="2919900" cy="7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2" name="Google Shape;2112;p27"/>
          <p:cNvSpPr txBox="1"/>
          <p:nvPr>
            <p:ph idx="1" type="subTitle"/>
          </p:nvPr>
        </p:nvSpPr>
        <p:spPr>
          <a:xfrm>
            <a:off x="1007863" y="2435313"/>
            <a:ext cx="29199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3" name="Google Shape;2113;p27"/>
          <p:cNvSpPr/>
          <p:nvPr/>
        </p:nvSpPr>
        <p:spPr>
          <a:xfrm flipH="1">
            <a:off x="7917176" y="450991"/>
            <a:ext cx="55867" cy="677204"/>
          </a:xfrm>
          <a:custGeom>
            <a:rect b="b" l="l" r="r" t="t"/>
            <a:pathLst>
              <a:path extrusionOk="0" h="13853" w="1013">
                <a:moveTo>
                  <a:pt x="437" y="0"/>
                </a:moveTo>
                <a:lnTo>
                  <a:pt x="437" y="11959"/>
                </a:lnTo>
                <a:cubicBezTo>
                  <a:pt x="259" y="12415"/>
                  <a:pt x="100" y="12871"/>
                  <a:pt x="1" y="13347"/>
                </a:cubicBezTo>
                <a:cubicBezTo>
                  <a:pt x="1" y="13684"/>
                  <a:pt x="254" y="13853"/>
                  <a:pt x="506" y="13853"/>
                </a:cubicBezTo>
                <a:cubicBezTo>
                  <a:pt x="759" y="13853"/>
                  <a:pt x="1012" y="13684"/>
                  <a:pt x="1012" y="13347"/>
                </a:cubicBezTo>
                <a:cubicBezTo>
                  <a:pt x="913" y="12871"/>
                  <a:pt x="754" y="12415"/>
                  <a:pt x="576" y="11959"/>
                </a:cubicBezTo>
                <a:lnTo>
                  <a:pt x="5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27"/>
          <p:cNvSpPr/>
          <p:nvPr/>
        </p:nvSpPr>
        <p:spPr>
          <a:xfrm>
            <a:off x="737601" y="-1080440"/>
            <a:ext cx="104104" cy="2212358"/>
          </a:xfrm>
          <a:custGeom>
            <a:rect b="b" l="l" r="r" t="t"/>
            <a:pathLst>
              <a:path extrusionOk="0" h="38384" w="1845">
                <a:moveTo>
                  <a:pt x="853" y="0"/>
                </a:moveTo>
                <a:lnTo>
                  <a:pt x="853" y="34844"/>
                </a:lnTo>
                <a:cubicBezTo>
                  <a:pt x="655" y="35340"/>
                  <a:pt x="0" y="37025"/>
                  <a:pt x="0" y="37462"/>
                </a:cubicBezTo>
                <a:cubicBezTo>
                  <a:pt x="0" y="38076"/>
                  <a:pt x="461" y="38384"/>
                  <a:pt x="922" y="38384"/>
                </a:cubicBezTo>
                <a:cubicBezTo>
                  <a:pt x="1383" y="38384"/>
                  <a:pt x="1844" y="38076"/>
                  <a:pt x="1844" y="37462"/>
                </a:cubicBezTo>
                <a:cubicBezTo>
                  <a:pt x="1844" y="37025"/>
                  <a:pt x="1190" y="35340"/>
                  <a:pt x="972" y="34844"/>
                </a:cubicBezTo>
                <a:lnTo>
                  <a:pt x="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27"/>
          <p:cNvSpPr/>
          <p:nvPr/>
        </p:nvSpPr>
        <p:spPr>
          <a:xfrm>
            <a:off x="7465127" y="238125"/>
            <a:ext cx="1109324" cy="323231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6" name="Google Shape;2116;p27"/>
          <p:cNvGrpSpPr/>
          <p:nvPr/>
        </p:nvGrpSpPr>
        <p:grpSpPr>
          <a:xfrm flipH="1">
            <a:off x="4209584" y="-545733"/>
            <a:ext cx="100168" cy="1944239"/>
            <a:chOff x="738075" y="353767"/>
            <a:chExt cx="78650" cy="1526569"/>
          </a:xfrm>
        </p:grpSpPr>
        <p:sp>
          <p:nvSpPr>
            <p:cNvPr id="2117" name="Google Shape;2117;p27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8" name="Google Shape;2118;p27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9" name="Google Shape;2119;p27"/>
          <p:cNvGrpSpPr/>
          <p:nvPr/>
        </p:nvGrpSpPr>
        <p:grpSpPr>
          <a:xfrm flipH="1">
            <a:off x="1793409" y="-734154"/>
            <a:ext cx="100168" cy="1944660"/>
            <a:chOff x="738075" y="413267"/>
            <a:chExt cx="78650" cy="1526900"/>
          </a:xfrm>
        </p:grpSpPr>
        <p:sp>
          <p:nvSpPr>
            <p:cNvPr id="2120" name="Google Shape;2120;p27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1" name="Google Shape;2121;p27"/>
            <p:cNvCxnSpPr/>
            <p:nvPr/>
          </p:nvCxnSpPr>
          <p:spPr>
            <a:xfrm rot="10800000">
              <a:off x="777395" y="413267"/>
              <a:ext cx="0" cy="1497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2" name="Google Shape;2122;p27"/>
          <p:cNvGrpSpPr/>
          <p:nvPr/>
        </p:nvGrpSpPr>
        <p:grpSpPr>
          <a:xfrm flipH="1">
            <a:off x="739559" y="-758225"/>
            <a:ext cx="100168" cy="1890150"/>
            <a:chOff x="738075" y="459792"/>
            <a:chExt cx="78650" cy="1484100"/>
          </a:xfrm>
        </p:grpSpPr>
        <p:sp>
          <p:nvSpPr>
            <p:cNvPr id="2123" name="Google Shape;2123;p27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4" name="Google Shape;2124;p27"/>
            <p:cNvCxnSpPr/>
            <p:nvPr/>
          </p:nvCxnSpPr>
          <p:spPr>
            <a:xfrm rot="10800000">
              <a:off x="777403" y="459792"/>
              <a:ext cx="0" cy="148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5" name="Google Shape;2125;p27"/>
          <p:cNvGrpSpPr/>
          <p:nvPr/>
        </p:nvGrpSpPr>
        <p:grpSpPr>
          <a:xfrm flipH="1">
            <a:off x="1372365" y="-915500"/>
            <a:ext cx="78650" cy="1656930"/>
            <a:chOff x="7647250" y="-656825"/>
            <a:chExt cx="78650" cy="1656930"/>
          </a:xfrm>
        </p:grpSpPr>
        <p:sp>
          <p:nvSpPr>
            <p:cNvPr id="2126" name="Google Shape;2126;p2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7" name="Google Shape;2127;p27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8" name="Google Shape;2128;p27"/>
          <p:cNvGrpSpPr/>
          <p:nvPr/>
        </p:nvGrpSpPr>
        <p:grpSpPr>
          <a:xfrm flipH="1">
            <a:off x="7913082" y="310261"/>
            <a:ext cx="64587" cy="822374"/>
            <a:chOff x="7647250" y="-1325"/>
            <a:chExt cx="78650" cy="1001430"/>
          </a:xfrm>
        </p:grpSpPr>
        <p:sp>
          <p:nvSpPr>
            <p:cNvPr id="2129" name="Google Shape;2129;p2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0" name="Google Shape;2130;p27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1" name="Google Shape;2131;p27"/>
          <p:cNvGrpSpPr/>
          <p:nvPr/>
        </p:nvGrpSpPr>
        <p:grpSpPr>
          <a:xfrm flipH="1">
            <a:off x="8156916" y="576115"/>
            <a:ext cx="64587" cy="822374"/>
            <a:chOff x="7647250" y="-1325"/>
            <a:chExt cx="78650" cy="1001430"/>
          </a:xfrm>
        </p:grpSpPr>
        <p:sp>
          <p:nvSpPr>
            <p:cNvPr id="2132" name="Google Shape;2132;p2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3" name="Google Shape;2133;p27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4" name="Google Shape;2134;p27"/>
          <p:cNvGrpSpPr/>
          <p:nvPr/>
        </p:nvGrpSpPr>
        <p:grpSpPr>
          <a:xfrm flipH="1">
            <a:off x="4728315" y="-934425"/>
            <a:ext cx="78650" cy="1656930"/>
            <a:chOff x="7647250" y="-656825"/>
            <a:chExt cx="78650" cy="1656930"/>
          </a:xfrm>
        </p:grpSpPr>
        <p:sp>
          <p:nvSpPr>
            <p:cNvPr id="2135" name="Google Shape;2135;p2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6" name="Google Shape;2136;p27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7" name="Google Shape;2137;p27"/>
          <p:cNvGrpSpPr/>
          <p:nvPr/>
        </p:nvGrpSpPr>
        <p:grpSpPr>
          <a:xfrm flipH="1">
            <a:off x="2148854" y="3929277"/>
            <a:ext cx="2275479" cy="1678652"/>
            <a:chOff x="448100" y="3562278"/>
            <a:chExt cx="1827401" cy="1348098"/>
          </a:xfrm>
        </p:grpSpPr>
        <p:sp>
          <p:nvSpPr>
            <p:cNvPr id="2138" name="Google Shape;2138;p27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_1"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28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3" name="Google Shape;2223;p28"/>
          <p:cNvSpPr txBox="1"/>
          <p:nvPr>
            <p:ph idx="1" type="subTitle"/>
          </p:nvPr>
        </p:nvSpPr>
        <p:spPr>
          <a:xfrm>
            <a:off x="2126700" y="2008500"/>
            <a:ext cx="48906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4" name="Google Shape;2224;p28"/>
          <p:cNvSpPr txBox="1"/>
          <p:nvPr>
            <p:ph idx="2" type="body"/>
          </p:nvPr>
        </p:nvSpPr>
        <p:spPr>
          <a:xfrm>
            <a:off x="2126650" y="2537075"/>
            <a:ext cx="48906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5" name="Google Shape;2225;p28"/>
          <p:cNvSpPr txBox="1"/>
          <p:nvPr>
            <p:ph idx="3" type="subTitle"/>
          </p:nvPr>
        </p:nvSpPr>
        <p:spPr>
          <a:xfrm>
            <a:off x="2126750" y="1371025"/>
            <a:ext cx="4890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26" name="Google Shape;2226;p28"/>
          <p:cNvGrpSpPr/>
          <p:nvPr/>
        </p:nvGrpSpPr>
        <p:grpSpPr>
          <a:xfrm>
            <a:off x="1542250" y="-216400"/>
            <a:ext cx="104599" cy="1683325"/>
            <a:chOff x="7889200" y="-4700"/>
            <a:chExt cx="104599" cy="1683325"/>
          </a:xfrm>
        </p:grpSpPr>
        <p:sp>
          <p:nvSpPr>
            <p:cNvPr id="2227" name="Google Shape;2227;p28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8" name="Google Shape;2228;p28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9" name="Google Shape;2229;p28"/>
          <p:cNvGrpSpPr/>
          <p:nvPr/>
        </p:nvGrpSpPr>
        <p:grpSpPr>
          <a:xfrm>
            <a:off x="712150" y="-73975"/>
            <a:ext cx="104599" cy="1683325"/>
            <a:chOff x="6853475" y="-948750"/>
            <a:chExt cx="104599" cy="1683325"/>
          </a:xfrm>
        </p:grpSpPr>
        <p:sp>
          <p:nvSpPr>
            <p:cNvPr id="2230" name="Google Shape;2230;p28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1" name="Google Shape;2231;p28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2" name="Google Shape;2232;p28"/>
          <p:cNvGrpSpPr/>
          <p:nvPr/>
        </p:nvGrpSpPr>
        <p:grpSpPr>
          <a:xfrm>
            <a:off x="1202625" y="-632575"/>
            <a:ext cx="78650" cy="1656930"/>
            <a:chOff x="7647250" y="-656825"/>
            <a:chExt cx="78650" cy="1656930"/>
          </a:xfrm>
        </p:grpSpPr>
        <p:sp>
          <p:nvSpPr>
            <p:cNvPr id="2233" name="Google Shape;2233;p28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4" name="Google Shape;2234;p28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5" name="Google Shape;2235;p28"/>
          <p:cNvGrpSpPr/>
          <p:nvPr/>
        </p:nvGrpSpPr>
        <p:grpSpPr>
          <a:xfrm>
            <a:off x="441325" y="-787775"/>
            <a:ext cx="78650" cy="1656930"/>
            <a:chOff x="7647250" y="-656825"/>
            <a:chExt cx="78650" cy="1656930"/>
          </a:xfrm>
        </p:grpSpPr>
        <p:sp>
          <p:nvSpPr>
            <p:cNvPr id="2236" name="Google Shape;2236;p28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7" name="Google Shape;2237;p28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8" name="Google Shape;2238;p28"/>
          <p:cNvGrpSpPr/>
          <p:nvPr/>
        </p:nvGrpSpPr>
        <p:grpSpPr>
          <a:xfrm>
            <a:off x="896220" y="3956288"/>
            <a:ext cx="1929004" cy="1423053"/>
            <a:chOff x="448100" y="3562278"/>
            <a:chExt cx="1827401" cy="1348098"/>
          </a:xfrm>
        </p:grpSpPr>
        <p:sp>
          <p:nvSpPr>
            <p:cNvPr id="2239" name="Google Shape;2239;p28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8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8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8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8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8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2" name="Google Shape;2322;p28"/>
          <p:cNvGrpSpPr/>
          <p:nvPr/>
        </p:nvGrpSpPr>
        <p:grpSpPr>
          <a:xfrm flipH="1">
            <a:off x="7795125" y="-854925"/>
            <a:ext cx="104599" cy="1683325"/>
            <a:chOff x="7889200" y="-4700"/>
            <a:chExt cx="104599" cy="1683325"/>
          </a:xfrm>
        </p:grpSpPr>
        <p:sp>
          <p:nvSpPr>
            <p:cNvPr id="2323" name="Google Shape;2323;p28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4" name="Google Shape;2324;p28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25" name="Google Shape;2325;p28"/>
          <p:cNvGrpSpPr/>
          <p:nvPr/>
        </p:nvGrpSpPr>
        <p:grpSpPr>
          <a:xfrm flipH="1">
            <a:off x="8625225" y="-788200"/>
            <a:ext cx="104599" cy="1683325"/>
            <a:chOff x="6853475" y="-948750"/>
            <a:chExt cx="104599" cy="1683325"/>
          </a:xfrm>
        </p:grpSpPr>
        <p:sp>
          <p:nvSpPr>
            <p:cNvPr id="2326" name="Google Shape;2326;p28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7" name="Google Shape;2327;p28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28" name="Google Shape;2328;p28"/>
          <p:cNvGrpSpPr/>
          <p:nvPr/>
        </p:nvGrpSpPr>
        <p:grpSpPr>
          <a:xfrm flipH="1">
            <a:off x="8160700" y="-345625"/>
            <a:ext cx="78650" cy="1656930"/>
            <a:chOff x="7647250" y="-656825"/>
            <a:chExt cx="78650" cy="1656930"/>
          </a:xfrm>
        </p:grpSpPr>
        <p:sp>
          <p:nvSpPr>
            <p:cNvPr id="2329" name="Google Shape;2329;p28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0" name="Google Shape;2330;p28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_1_1"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29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3" name="Google Shape;2333;p29"/>
          <p:cNvSpPr txBox="1"/>
          <p:nvPr>
            <p:ph idx="1" type="subTitle"/>
          </p:nvPr>
        </p:nvSpPr>
        <p:spPr>
          <a:xfrm>
            <a:off x="2125950" y="2008500"/>
            <a:ext cx="48921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4" name="Google Shape;2334;p29"/>
          <p:cNvSpPr txBox="1"/>
          <p:nvPr>
            <p:ph idx="2" type="body"/>
          </p:nvPr>
        </p:nvSpPr>
        <p:spPr>
          <a:xfrm>
            <a:off x="2125950" y="2537077"/>
            <a:ext cx="48921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5" name="Google Shape;2335;p29"/>
          <p:cNvSpPr txBox="1"/>
          <p:nvPr>
            <p:ph idx="3" type="subTitle"/>
          </p:nvPr>
        </p:nvSpPr>
        <p:spPr>
          <a:xfrm>
            <a:off x="2125950" y="1371025"/>
            <a:ext cx="48921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6" name="Google Shape;2336;p29"/>
          <p:cNvSpPr/>
          <p:nvPr/>
        </p:nvSpPr>
        <p:spPr>
          <a:xfrm>
            <a:off x="625247" y="3305550"/>
            <a:ext cx="1156573" cy="336980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7" name="Google Shape;2337;p29"/>
          <p:cNvGrpSpPr/>
          <p:nvPr/>
        </p:nvGrpSpPr>
        <p:grpSpPr>
          <a:xfrm>
            <a:off x="851734" y="3583592"/>
            <a:ext cx="77454" cy="706564"/>
            <a:chOff x="738075" y="1162867"/>
            <a:chExt cx="78650" cy="717469"/>
          </a:xfrm>
        </p:grpSpPr>
        <p:sp>
          <p:nvSpPr>
            <p:cNvPr id="2338" name="Google Shape;2338;p29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9" name="Google Shape;2339;p29"/>
            <p:cNvCxnSpPr/>
            <p:nvPr/>
          </p:nvCxnSpPr>
          <p:spPr>
            <a:xfrm rot="10800000">
              <a:off x="777393" y="1162867"/>
              <a:ext cx="0" cy="5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0" name="Google Shape;2340;p29"/>
          <p:cNvGrpSpPr/>
          <p:nvPr/>
        </p:nvGrpSpPr>
        <p:grpSpPr>
          <a:xfrm>
            <a:off x="1173405" y="3356179"/>
            <a:ext cx="60820" cy="585512"/>
            <a:chOff x="7647250" y="-310000"/>
            <a:chExt cx="78650" cy="757160"/>
          </a:xfrm>
        </p:grpSpPr>
        <p:sp>
          <p:nvSpPr>
            <p:cNvPr id="2341" name="Google Shape;2341;p29"/>
            <p:cNvSpPr/>
            <p:nvPr/>
          </p:nvSpPr>
          <p:spPr>
            <a:xfrm>
              <a:off x="7647250" y="287151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2" name="Google Shape;2342;p29"/>
            <p:cNvCxnSpPr/>
            <p:nvPr/>
          </p:nvCxnSpPr>
          <p:spPr>
            <a:xfrm rot="10800000">
              <a:off x="7686575" y="-310000"/>
              <a:ext cx="0" cy="63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3" name="Google Shape;2343;p29"/>
          <p:cNvGrpSpPr/>
          <p:nvPr/>
        </p:nvGrpSpPr>
        <p:grpSpPr>
          <a:xfrm>
            <a:off x="1477826" y="3602647"/>
            <a:ext cx="77454" cy="706472"/>
            <a:chOff x="738075" y="1222791"/>
            <a:chExt cx="78650" cy="717376"/>
          </a:xfrm>
        </p:grpSpPr>
        <p:sp>
          <p:nvSpPr>
            <p:cNvPr id="2344" name="Google Shape;2344;p29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5" name="Google Shape;2345;p29"/>
            <p:cNvCxnSpPr/>
            <p:nvPr/>
          </p:nvCxnSpPr>
          <p:spPr>
            <a:xfrm rot="10800000">
              <a:off x="777397" y="1222791"/>
              <a:ext cx="0" cy="680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6" name="Google Shape;2346;p29"/>
          <p:cNvGrpSpPr/>
          <p:nvPr/>
        </p:nvGrpSpPr>
        <p:grpSpPr>
          <a:xfrm>
            <a:off x="7833570" y="2564013"/>
            <a:ext cx="1929004" cy="1423053"/>
            <a:chOff x="448100" y="3562278"/>
            <a:chExt cx="1827401" cy="1348098"/>
          </a:xfrm>
        </p:grpSpPr>
        <p:sp>
          <p:nvSpPr>
            <p:cNvPr id="2347" name="Google Shape;2347;p29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9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9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9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9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9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9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9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9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9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9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9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9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9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9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9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9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9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9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9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9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9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9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9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9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9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9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9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9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9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9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9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9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9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9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9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9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9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9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9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9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9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9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9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9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9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9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9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9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9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9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9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9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9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9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9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9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0" name="Google Shape;2430;p29"/>
          <p:cNvGrpSpPr/>
          <p:nvPr/>
        </p:nvGrpSpPr>
        <p:grpSpPr>
          <a:xfrm flipH="1">
            <a:off x="7626700" y="-216400"/>
            <a:ext cx="104599" cy="1683325"/>
            <a:chOff x="7889200" y="-4700"/>
            <a:chExt cx="104599" cy="1683325"/>
          </a:xfrm>
        </p:grpSpPr>
        <p:sp>
          <p:nvSpPr>
            <p:cNvPr id="2431" name="Google Shape;2431;p29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2" name="Google Shape;2432;p29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3" name="Google Shape;2433;p29"/>
          <p:cNvGrpSpPr/>
          <p:nvPr/>
        </p:nvGrpSpPr>
        <p:grpSpPr>
          <a:xfrm flipH="1">
            <a:off x="8456800" y="-73975"/>
            <a:ext cx="104599" cy="1683325"/>
            <a:chOff x="6853475" y="-948750"/>
            <a:chExt cx="104599" cy="1683325"/>
          </a:xfrm>
        </p:grpSpPr>
        <p:sp>
          <p:nvSpPr>
            <p:cNvPr id="2434" name="Google Shape;2434;p29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5" name="Google Shape;2435;p29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6" name="Google Shape;2436;p29"/>
          <p:cNvGrpSpPr/>
          <p:nvPr/>
        </p:nvGrpSpPr>
        <p:grpSpPr>
          <a:xfrm flipH="1">
            <a:off x="7992275" y="-632575"/>
            <a:ext cx="78650" cy="1656930"/>
            <a:chOff x="7647250" y="-656825"/>
            <a:chExt cx="78650" cy="1656930"/>
          </a:xfrm>
        </p:grpSpPr>
        <p:sp>
          <p:nvSpPr>
            <p:cNvPr id="2437" name="Google Shape;2437;p2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8" name="Google Shape;2438;p29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9" name="Google Shape;2439;p29"/>
          <p:cNvGrpSpPr/>
          <p:nvPr/>
        </p:nvGrpSpPr>
        <p:grpSpPr>
          <a:xfrm flipH="1">
            <a:off x="8753575" y="-787775"/>
            <a:ext cx="78650" cy="1656930"/>
            <a:chOff x="7647250" y="-656825"/>
            <a:chExt cx="78650" cy="1656930"/>
          </a:xfrm>
        </p:grpSpPr>
        <p:sp>
          <p:nvSpPr>
            <p:cNvPr id="2440" name="Google Shape;2440;p2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1" name="Google Shape;2441;p29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2" name="Google Shape;2442;p29"/>
          <p:cNvGrpSpPr/>
          <p:nvPr/>
        </p:nvGrpSpPr>
        <p:grpSpPr>
          <a:xfrm flipH="1">
            <a:off x="1406400" y="-824625"/>
            <a:ext cx="104599" cy="1683325"/>
            <a:chOff x="6853475" y="-948750"/>
            <a:chExt cx="104599" cy="1683325"/>
          </a:xfrm>
        </p:grpSpPr>
        <p:sp>
          <p:nvSpPr>
            <p:cNvPr id="2443" name="Google Shape;2443;p29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4" name="Google Shape;2444;p29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5" name="Google Shape;2445;p29"/>
          <p:cNvGrpSpPr/>
          <p:nvPr/>
        </p:nvGrpSpPr>
        <p:grpSpPr>
          <a:xfrm flipH="1">
            <a:off x="1703175" y="-327225"/>
            <a:ext cx="78650" cy="1656930"/>
            <a:chOff x="7647250" y="-656825"/>
            <a:chExt cx="78650" cy="1656930"/>
          </a:xfrm>
        </p:grpSpPr>
        <p:sp>
          <p:nvSpPr>
            <p:cNvPr id="2446" name="Google Shape;2446;p2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7" name="Google Shape;2447;p29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30"/>
          <p:cNvSpPr txBox="1"/>
          <p:nvPr>
            <p:ph type="ctrTitle"/>
          </p:nvPr>
        </p:nvSpPr>
        <p:spPr>
          <a:xfrm>
            <a:off x="1104225" y="479275"/>
            <a:ext cx="38487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50" name="Google Shape;2450;p30"/>
          <p:cNvSpPr txBox="1"/>
          <p:nvPr>
            <p:ph idx="1" type="subTitle"/>
          </p:nvPr>
        </p:nvSpPr>
        <p:spPr>
          <a:xfrm>
            <a:off x="1104225" y="1984800"/>
            <a:ext cx="38487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1" name="Google Shape;2451;p30"/>
          <p:cNvSpPr txBox="1"/>
          <p:nvPr>
            <p:ph idx="2" type="subTitle"/>
          </p:nvPr>
        </p:nvSpPr>
        <p:spPr>
          <a:xfrm>
            <a:off x="1104225" y="1533850"/>
            <a:ext cx="38487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452" name="Google Shape;2452;p30"/>
          <p:cNvGrpSpPr/>
          <p:nvPr/>
        </p:nvGrpSpPr>
        <p:grpSpPr>
          <a:xfrm flipH="1">
            <a:off x="7384699" y="-779213"/>
            <a:ext cx="134334" cy="2607380"/>
            <a:chOff x="738075" y="353767"/>
            <a:chExt cx="78650" cy="1526569"/>
          </a:xfrm>
        </p:grpSpPr>
        <p:sp>
          <p:nvSpPr>
            <p:cNvPr id="2453" name="Google Shape;2453;p30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4" name="Google Shape;2454;p30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5" name="Google Shape;2455;p30"/>
          <p:cNvGrpSpPr/>
          <p:nvPr/>
        </p:nvGrpSpPr>
        <p:grpSpPr>
          <a:xfrm flipH="1">
            <a:off x="7969444" y="-841657"/>
            <a:ext cx="105477" cy="2222109"/>
            <a:chOff x="7647250" y="-656825"/>
            <a:chExt cx="78650" cy="1656930"/>
          </a:xfrm>
        </p:grpSpPr>
        <p:sp>
          <p:nvSpPr>
            <p:cNvPr id="2456" name="Google Shape;2456;p30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7" name="Google Shape;2457;p30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8" name="Google Shape;2458;p30"/>
          <p:cNvGrpSpPr/>
          <p:nvPr/>
        </p:nvGrpSpPr>
        <p:grpSpPr>
          <a:xfrm flipH="1">
            <a:off x="6921244" y="-1198757"/>
            <a:ext cx="105477" cy="2222109"/>
            <a:chOff x="7647250" y="-656825"/>
            <a:chExt cx="78650" cy="1656930"/>
          </a:xfrm>
        </p:grpSpPr>
        <p:sp>
          <p:nvSpPr>
            <p:cNvPr id="2459" name="Google Shape;2459;p30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0" name="Google Shape;2460;p30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61" name="Google Shape;2461;p30"/>
          <p:cNvGrpSpPr/>
          <p:nvPr/>
        </p:nvGrpSpPr>
        <p:grpSpPr>
          <a:xfrm flipH="1">
            <a:off x="8362494" y="-1393782"/>
            <a:ext cx="105477" cy="2222109"/>
            <a:chOff x="7647250" y="-656825"/>
            <a:chExt cx="78650" cy="1656930"/>
          </a:xfrm>
        </p:grpSpPr>
        <p:sp>
          <p:nvSpPr>
            <p:cNvPr id="2462" name="Google Shape;2462;p30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3" name="Google Shape;2463;p30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64" name="Google Shape;2464;p30"/>
          <p:cNvGrpSpPr/>
          <p:nvPr/>
        </p:nvGrpSpPr>
        <p:grpSpPr>
          <a:xfrm flipH="1">
            <a:off x="7609129" y="2536902"/>
            <a:ext cx="2275479" cy="1678652"/>
            <a:chOff x="448100" y="3562278"/>
            <a:chExt cx="1827401" cy="1348098"/>
          </a:xfrm>
        </p:grpSpPr>
        <p:sp>
          <p:nvSpPr>
            <p:cNvPr id="2465" name="Google Shape;2465;p30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0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0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0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0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0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0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0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0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8" name="Google Shape;2548;p30"/>
          <p:cNvSpPr txBox="1"/>
          <p:nvPr/>
        </p:nvSpPr>
        <p:spPr>
          <a:xfrm>
            <a:off x="1185775" y="3640350"/>
            <a:ext cx="3767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>
            <p:ph type="title"/>
          </p:nvPr>
        </p:nvSpPr>
        <p:spPr>
          <a:xfrm>
            <a:off x="716300" y="533450"/>
            <a:ext cx="77517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35" name="Google Shape;235;p4"/>
          <p:cNvSpPr txBox="1"/>
          <p:nvPr>
            <p:ph idx="1" type="body"/>
          </p:nvPr>
        </p:nvSpPr>
        <p:spPr>
          <a:xfrm>
            <a:off x="716425" y="1152475"/>
            <a:ext cx="7751700" cy="3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236" name="Google Shape;236;p4"/>
          <p:cNvGrpSpPr/>
          <p:nvPr/>
        </p:nvGrpSpPr>
        <p:grpSpPr>
          <a:xfrm>
            <a:off x="5073120" y="4703702"/>
            <a:ext cx="2275479" cy="1678652"/>
            <a:chOff x="448100" y="3562278"/>
            <a:chExt cx="1827401" cy="1348098"/>
          </a:xfrm>
        </p:grpSpPr>
        <p:sp>
          <p:nvSpPr>
            <p:cNvPr id="237" name="Google Shape;237;p4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4"/>
          <p:cNvGrpSpPr/>
          <p:nvPr/>
        </p:nvGrpSpPr>
        <p:grpSpPr>
          <a:xfrm>
            <a:off x="8691175" y="-66112"/>
            <a:ext cx="104599" cy="1683325"/>
            <a:chOff x="7889200" y="-4700"/>
            <a:chExt cx="104599" cy="1683325"/>
          </a:xfrm>
        </p:grpSpPr>
        <p:sp>
          <p:nvSpPr>
            <p:cNvPr id="321" name="Google Shape;321;p4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4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4"/>
          <p:cNvGrpSpPr/>
          <p:nvPr/>
        </p:nvGrpSpPr>
        <p:grpSpPr>
          <a:xfrm>
            <a:off x="7527675" y="-530850"/>
            <a:ext cx="104599" cy="1683325"/>
            <a:chOff x="7889200" y="-4700"/>
            <a:chExt cx="104599" cy="1683325"/>
          </a:xfrm>
        </p:grpSpPr>
        <p:sp>
          <p:nvSpPr>
            <p:cNvPr id="324" name="Google Shape;324;p4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4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6" name="Google Shape;326;p4"/>
          <p:cNvGrpSpPr/>
          <p:nvPr/>
        </p:nvGrpSpPr>
        <p:grpSpPr>
          <a:xfrm>
            <a:off x="8106625" y="-742475"/>
            <a:ext cx="78650" cy="1656930"/>
            <a:chOff x="7647250" y="-656825"/>
            <a:chExt cx="78650" cy="1656930"/>
          </a:xfrm>
        </p:grpSpPr>
        <p:sp>
          <p:nvSpPr>
            <p:cNvPr id="327" name="Google Shape;327;p4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4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2"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31"/>
          <p:cNvSpPr/>
          <p:nvPr/>
        </p:nvSpPr>
        <p:spPr>
          <a:xfrm>
            <a:off x="9199051" y="-1086015"/>
            <a:ext cx="104104" cy="2212358"/>
          </a:xfrm>
          <a:custGeom>
            <a:rect b="b" l="l" r="r" t="t"/>
            <a:pathLst>
              <a:path extrusionOk="0" h="38384" w="1845">
                <a:moveTo>
                  <a:pt x="853" y="0"/>
                </a:moveTo>
                <a:lnTo>
                  <a:pt x="853" y="34844"/>
                </a:lnTo>
                <a:cubicBezTo>
                  <a:pt x="655" y="35340"/>
                  <a:pt x="0" y="37025"/>
                  <a:pt x="0" y="37462"/>
                </a:cubicBezTo>
                <a:cubicBezTo>
                  <a:pt x="0" y="38076"/>
                  <a:pt x="461" y="38384"/>
                  <a:pt x="922" y="38384"/>
                </a:cubicBezTo>
                <a:cubicBezTo>
                  <a:pt x="1383" y="38384"/>
                  <a:pt x="1844" y="38076"/>
                  <a:pt x="1844" y="37462"/>
                </a:cubicBezTo>
                <a:cubicBezTo>
                  <a:pt x="1844" y="37025"/>
                  <a:pt x="1190" y="35340"/>
                  <a:pt x="972" y="34844"/>
                </a:cubicBezTo>
                <a:lnTo>
                  <a:pt x="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31"/>
          <p:cNvSpPr/>
          <p:nvPr/>
        </p:nvSpPr>
        <p:spPr>
          <a:xfrm flipH="1">
            <a:off x="7485771" y="214962"/>
            <a:ext cx="1350894" cy="393597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31"/>
          <p:cNvSpPr/>
          <p:nvPr/>
        </p:nvSpPr>
        <p:spPr>
          <a:xfrm>
            <a:off x="173000" y="3436040"/>
            <a:ext cx="1129202" cy="329023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3" name="Google Shape;2553;p31"/>
          <p:cNvGrpSpPr/>
          <p:nvPr/>
        </p:nvGrpSpPr>
        <p:grpSpPr>
          <a:xfrm flipH="1">
            <a:off x="983972" y="-951958"/>
            <a:ext cx="100168" cy="1944239"/>
            <a:chOff x="738075" y="353767"/>
            <a:chExt cx="78650" cy="1526569"/>
          </a:xfrm>
        </p:grpSpPr>
        <p:sp>
          <p:nvSpPr>
            <p:cNvPr id="2554" name="Google Shape;2554;p31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5" name="Google Shape;2555;p31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6" name="Google Shape;2556;p31"/>
          <p:cNvGrpSpPr/>
          <p:nvPr/>
        </p:nvGrpSpPr>
        <p:grpSpPr>
          <a:xfrm flipH="1">
            <a:off x="8467446" y="583715"/>
            <a:ext cx="64328" cy="1248823"/>
            <a:chOff x="738075" y="413301"/>
            <a:chExt cx="78650" cy="1526866"/>
          </a:xfrm>
        </p:grpSpPr>
        <p:sp>
          <p:nvSpPr>
            <p:cNvPr id="2557" name="Google Shape;2557;p31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8" name="Google Shape;2558;p31"/>
            <p:cNvCxnSpPr/>
            <p:nvPr/>
          </p:nvCxnSpPr>
          <p:spPr>
            <a:xfrm rot="10800000">
              <a:off x="777412" y="413301"/>
              <a:ext cx="0" cy="148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9" name="Google Shape;2559;p31"/>
          <p:cNvGrpSpPr/>
          <p:nvPr/>
        </p:nvGrpSpPr>
        <p:grpSpPr>
          <a:xfrm flipH="1">
            <a:off x="576484" y="-534923"/>
            <a:ext cx="100168" cy="1735241"/>
            <a:chOff x="738075" y="517867"/>
            <a:chExt cx="78650" cy="1362469"/>
          </a:xfrm>
        </p:grpSpPr>
        <p:sp>
          <p:nvSpPr>
            <p:cNvPr id="2560" name="Google Shape;2560;p31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1" name="Google Shape;2561;p31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2" name="Google Shape;2562;p31"/>
          <p:cNvGrpSpPr/>
          <p:nvPr/>
        </p:nvGrpSpPr>
        <p:grpSpPr>
          <a:xfrm flipH="1">
            <a:off x="7790651" y="568228"/>
            <a:ext cx="64328" cy="1213845"/>
            <a:chOff x="738075" y="459792"/>
            <a:chExt cx="78650" cy="1484100"/>
          </a:xfrm>
        </p:grpSpPr>
        <p:sp>
          <p:nvSpPr>
            <p:cNvPr id="2563" name="Google Shape;2563;p31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4" name="Google Shape;2564;p31"/>
            <p:cNvCxnSpPr/>
            <p:nvPr/>
          </p:nvCxnSpPr>
          <p:spPr>
            <a:xfrm rot="10800000">
              <a:off x="777403" y="459792"/>
              <a:ext cx="0" cy="148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5" name="Google Shape;2565;p31"/>
          <p:cNvGrpSpPr/>
          <p:nvPr/>
        </p:nvGrpSpPr>
        <p:grpSpPr>
          <a:xfrm flipH="1">
            <a:off x="8197121" y="467231"/>
            <a:ext cx="50509" cy="1064080"/>
            <a:chOff x="7647250" y="-656825"/>
            <a:chExt cx="78650" cy="1656930"/>
          </a:xfrm>
        </p:grpSpPr>
        <p:sp>
          <p:nvSpPr>
            <p:cNvPr id="2566" name="Google Shape;2566;p31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7" name="Google Shape;2567;p31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8" name="Google Shape;2568;p31"/>
          <p:cNvGrpSpPr/>
          <p:nvPr/>
        </p:nvGrpSpPr>
        <p:grpSpPr>
          <a:xfrm flipH="1">
            <a:off x="1960090" y="-1123475"/>
            <a:ext cx="78650" cy="1656930"/>
            <a:chOff x="7647250" y="-656825"/>
            <a:chExt cx="78650" cy="1656930"/>
          </a:xfrm>
        </p:grpSpPr>
        <p:sp>
          <p:nvSpPr>
            <p:cNvPr id="2569" name="Google Shape;2569;p31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0" name="Google Shape;2570;p31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1" name="Google Shape;2571;p31"/>
          <p:cNvGrpSpPr/>
          <p:nvPr/>
        </p:nvGrpSpPr>
        <p:grpSpPr>
          <a:xfrm flipH="1">
            <a:off x="607365" y="3487988"/>
            <a:ext cx="78650" cy="729930"/>
            <a:chOff x="7647250" y="270175"/>
            <a:chExt cx="78650" cy="729930"/>
          </a:xfrm>
        </p:grpSpPr>
        <p:sp>
          <p:nvSpPr>
            <p:cNvPr id="2572" name="Google Shape;2572;p31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3" name="Google Shape;2573;p31"/>
            <p:cNvCxnSpPr/>
            <p:nvPr/>
          </p:nvCxnSpPr>
          <p:spPr>
            <a:xfrm rot="10800000">
              <a:off x="7686575" y="270175"/>
              <a:ext cx="0" cy="6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4" name="Google Shape;2574;p31"/>
          <p:cNvGrpSpPr/>
          <p:nvPr/>
        </p:nvGrpSpPr>
        <p:grpSpPr>
          <a:xfrm flipH="1">
            <a:off x="904278" y="3768813"/>
            <a:ext cx="78650" cy="1001430"/>
            <a:chOff x="7647250" y="-1325"/>
            <a:chExt cx="78650" cy="1001430"/>
          </a:xfrm>
        </p:grpSpPr>
        <p:sp>
          <p:nvSpPr>
            <p:cNvPr id="2575" name="Google Shape;2575;p31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6" name="Google Shape;2576;p31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7" name="Google Shape;2577;p31"/>
          <p:cNvGrpSpPr/>
          <p:nvPr/>
        </p:nvGrpSpPr>
        <p:grpSpPr>
          <a:xfrm flipH="1">
            <a:off x="4780854" y="4217914"/>
            <a:ext cx="2275479" cy="1678652"/>
            <a:chOff x="448100" y="3562278"/>
            <a:chExt cx="1827401" cy="1348098"/>
          </a:xfrm>
        </p:grpSpPr>
        <p:sp>
          <p:nvSpPr>
            <p:cNvPr id="2578" name="Google Shape;2578;p31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1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1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1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1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1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1" name="Google Shape;2661;p31"/>
          <p:cNvGrpSpPr/>
          <p:nvPr/>
        </p:nvGrpSpPr>
        <p:grpSpPr>
          <a:xfrm flipH="1">
            <a:off x="6992001" y="-806434"/>
            <a:ext cx="64328" cy="1210849"/>
            <a:chOff x="738075" y="459731"/>
            <a:chExt cx="78650" cy="1480436"/>
          </a:xfrm>
        </p:grpSpPr>
        <p:sp>
          <p:nvSpPr>
            <p:cNvPr id="2662" name="Google Shape;2662;p31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3" name="Google Shape;2663;p31"/>
            <p:cNvCxnSpPr/>
            <p:nvPr/>
          </p:nvCxnSpPr>
          <p:spPr>
            <a:xfrm rot="10800000">
              <a:off x="777417" y="459731"/>
              <a:ext cx="0" cy="144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"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32"/>
          <p:cNvSpPr/>
          <p:nvPr/>
        </p:nvSpPr>
        <p:spPr>
          <a:xfrm flipH="1">
            <a:off x="448100" y="0"/>
            <a:ext cx="7834800" cy="5143500"/>
          </a:xfrm>
          <a:prstGeom prst="parallelogram">
            <a:avLst>
              <a:gd fmla="val 74868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32"/>
          <p:cNvSpPr/>
          <p:nvPr/>
        </p:nvSpPr>
        <p:spPr>
          <a:xfrm flipH="1">
            <a:off x="7228792" y="3656549"/>
            <a:ext cx="1425433" cy="387471"/>
          </a:xfrm>
          <a:custGeom>
            <a:rect b="b" l="l" r="r" t="t"/>
            <a:pathLst>
              <a:path extrusionOk="0" h="7234" w="26615">
                <a:moveTo>
                  <a:pt x="15754" y="1"/>
                </a:moveTo>
                <a:cubicBezTo>
                  <a:pt x="13673" y="1"/>
                  <a:pt x="11571" y="888"/>
                  <a:pt x="10095" y="2771"/>
                </a:cubicBezTo>
                <a:cubicBezTo>
                  <a:pt x="9599" y="2593"/>
                  <a:pt x="9083" y="2514"/>
                  <a:pt x="8568" y="2514"/>
                </a:cubicBezTo>
                <a:cubicBezTo>
                  <a:pt x="6783" y="2514"/>
                  <a:pt x="5177" y="3505"/>
                  <a:pt x="4363" y="5092"/>
                </a:cubicBezTo>
                <a:cubicBezTo>
                  <a:pt x="3851" y="4693"/>
                  <a:pt x="3274" y="4514"/>
                  <a:pt x="2710" y="4514"/>
                </a:cubicBezTo>
                <a:cubicBezTo>
                  <a:pt x="1311" y="4514"/>
                  <a:pt x="1" y="5621"/>
                  <a:pt x="1" y="7233"/>
                </a:cubicBezTo>
                <a:lnTo>
                  <a:pt x="26614" y="7233"/>
                </a:lnTo>
                <a:cubicBezTo>
                  <a:pt x="26614" y="5726"/>
                  <a:pt x="25405" y="4516"/>
                  <a:pt x="23917" y="4516"/>
                </a:cubicBezTo>
                <a:cubicBezTo>
                  <a:pt x="23461" y="4516"/>
                  <a:pt x="23005" y="4635"/>
                  <a:pt x="22588" y="4854"/>
                </a:cubicBezTo>
                <a:cubicBezTo>
                  <a:pt x="21504" y="1716"/>
                  <a:pt x="18649" y="1"/>
                  <a:pt x="157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32"/>
          <p:cNvSpPr/>
          <p:nvPr/>
        </p:nvSpPr>
        <p:spPr>
          <a:xfrm flipH="1">
            <a:off x="333648" y="949475"/>
            <a:ext cx="1322832" cy="359548"/>
          </a:xfrm>
          <a:custGeom>
            <a:rect b="b" l="l" r="r" t="t"/>
            <a:pathLst>
              <a:path extrusionOk="0" h="7234" w="26615">
                <a:moveTo>
                  <a:pt x="15754" y="1"/>
                </a:moveTo>
                <a:cubicBezTo>
                  <a:pt x="13673" y="1"/>
                  <a:pt x="11571" y="888"/>
                  <a:pt x="10095" y="2771"/>
                </a:cubicBezTo>
                <a:cubicBezTo>
                  <a:pt x="9599" y="2593"/>
                  <a:pt x="9083" y="2514"/>
                  <a:pt x="8568" y="2514"/>
                </a:cubicBezTo>
                <a:cubicBezTo>
                  <a:pt x="6783" y="2514"/>
                  <a:pt x="5177" y="3505"/>
                  <a:pt x="4363" y="5092"/>
                </a:cubicBezTo>
                <a:cubicBezTo>
                  <a:pt x="3851" y="4693"/>
                  <a:pt x="3274" y="4514"/>
                  <a:pt x="2710" y="4514"/>
                </a:cubicBezTo>
                <a:cubicBezTo>
                  <a:pt x="1311" y="4514"/>
                  <a:pt x="1" y="5621"/>
                  <a:pt x="1" y="7233"/>
                </a:cubicBezTo>
                <a:lnTo>
                  <a:pt x="26614" y="7233"/>
                </a:lnTo>
                <a:cubicBezTo>
                  <a:pt x="26614" y="5726"/>
                  <a:pt x="25405" y="4516"/>
                  <a:pt x="23917" y="4516"/>
                </a:cubicBezTo>
                <a:cubicBezTo>
                  <a:pt x="23461" y="4516"/>
                  <a:pt x="23005" y="4635"/>
                  <a:pt x="22588" y="4854"/>
                </a:cubicBezTo>
                <a:cubicBezTo>
                  <a:pt x="21504" y="1716"/>
                  <a:pt x="18649" y="1"/>
                  <a:pt x="157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8" name="Google Shape;2668;p32"/>
          <p:cNvGrpSpPr/>
          <p:nvPr/>
        </p:nvGrpSpPr>
        <p:grpSpPr>
          <a:xfrm>
            <a:off x="-5" y="3562227"/>
            <a:ext cx="2275479" cy="1678652"/>
            <a:chOff x="448100" y="3562278"/>
            <a:chExt cx="1827401" cy="1348098"/>
          </a:xfrm>
        </p:grpSpPr>
        <p:sp>
          <p:nvSpPr>
            <p:cNvPr id="2669" name="Google Shape;2669;p32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2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2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2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2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2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2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2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2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2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2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2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2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2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2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2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2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2" name="Google Shape;2752;p32"/>
          <p:cNvGrpSpPr/>
          <p:nvPr/>
        </p:nvGrpSpPr>
        <p:grpSpPr>
          <a:xfrm>
            <a:off x="8779150" y="-4641"/>
            <a:ext cx="78650" cy="1113346"/>
            <a:chOff x="8779150" y="-4641"/>
            <a:chExt cx="78650" cy="1113346"/>
          </a:xfrm>
        </p:grpSpPr>
        <p:sp>
          <p:nvSpPr>
            <p:cNvPr id="2753" name="Google Shape;2753;p32"/>
            <p:cNvSpPr/>
            <p:nvPr/>
          </p:nvSpPr>
          <p:spPr>
            <a:xfrm>
              <a:off x="8779150" y="9486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4" name="Google Shape;2754;p32"/>
            <p:cNvCxnSpPr/>
            <p:nvPr/>
          </p:nvCxnSpPr>
          <p:spPr>
            <a:xfrm rot="10800000">
              <a:off x="8818475" y="-4641"/>
              <a:ext cx="0" cy="100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5" name="Google Shape;2755;p32"/>
          <p:cNvGrpSpPr/>
          <p:nvPr/>
        </p:nvGrpSpPr>
        <p:grpSpPr>
          <a:xfrm>
            <a:off x="7889200" y="-4700"/>
            <a:ext cx="104599" cy="1683325"/>
            <a:chOff x="7889200" y="-4700"/>
            <a:chExt cx="104599" cy="1683325"/>
          </a:xfrm>
        </p:grpSpPr>
        <p:sp>
          <p:nvSpPr>
            <p:cNvPr id="2756" name="Google Shape;2756;p32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7" name="Google Shape;2757;p32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8" name="Google Shape;2758;p32"/>
          <p:cNvGrpSpPr/>
          <p:nvPr/>
        </p:nvGrpSpPr>
        <p:grpSpPr>
          <a:xfrm>
            <a:off x="7647250" y="-656825"/>
            <a:ext cx="78650" cy="1656930"/>
            <a:chOff x="7647250" y="-656825"/>
            <a:chExt cx="78650" cy="1656930"/>
          </a:xfrm>
        </p:grpSpPr>
        <p:sp>
          <p:nvSpPr>
            <p:cNvPr id="2759" name="Google Shape;2759;p32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0" name="Google Shape;2760;p32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1" name="Google Shape;2761;p32"/>
          <p:cNvGrpSpPr/>
          <p:nvPr/>
        </p:nvGrpSpPr>
        <p:grpSpPr>
          <a:xfrm>
            <a:off x="7212700" y="-470600"/>
            <a:ext cx="78650" cy="1656930"/>
            <a:chOff x="7212700" y="-470600"/>
            <a:chExt cx="78650" cy="1656930"/>
          </a:xfrm>
        </p:grpSpPr>
        <p:sp>
          <p:nvSpPr>
            <p:cNvPr id="2762" name="Google Shape;2762;p32"/>
            <p:cNvSpPr/>
            <p:nvPr/>
          </p:nvSpPr>
          <p:spPr>
            <a:xfrm>
              <a:off x="7212700" y="10263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3" name="Google Shape;2763;p32"/>
            <p:cNvCxnSpPr/>
            <p:nvPr/>
          </p:nvCxnSpPr>
          <p:spPr>
            <a:xfrm rot="10800000">
              <a:off x="7252025" y="-4706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4" name="Google Shape;2764;p32"/>
          <p:cNvGrpSpPr/>
          <p:nvPr/>
        </p:nvGrpSpPr>
        <p:grpSpPr>
          <a:xfrm>
            <a:off x="6853475" y="-948750"/>
            <a:ext cx="104599" cy="1683325"/>
            <a:chOff x="6853475" y="-948750"/>
            <a:chExt cx="104599" cy="1683325"/>
          </a:xfrm>
        </p:grpSpPr>
        <p:sp>
          <p:nvSpPr>
            <p:cNvPr id="2765" name="Google Shape;2765;p32"/>
            <p:cNvSpPr/>
            <p:nvPr/>
          </p:nvSpPr>
          <p:spPr>
            <a:xfrm>
              <a:off x="6853475" y="52177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6" name="Google Shape;2766;p32"/>
            <p:cNvCxnSpPr/>
            <p:nvPr/>
          </p:nvCxnSpPr>
          <p:spPr>
            <a:xfrm rot="10800000">
              <a:off x="6905775" y="-94875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7" name="Google Shape;2767;p32"/>
          <p:cNvGrpSpPr/>
          <p:nvPr/>
        </p:nvGrpSpPr>
        <p:grpSpPr>
          <a:xfrm>
            <a:off x="2250625" y="-656825"/>
            <a:ext cx="78650" cy="1656930"/>
            <a:chOff x="2250625" y="-656825"/>
            <a:chExt cx="78650" cy="1656930"/>
          </a:xfrm>
        </p:grpSpPr>
        <p:sp>
          <p:nvSpPr>
            <p:cNvPr id="2768" name="Google Shape;2768;p32"/>
            <p:cNvSpPr/>
            <p:nvPr/>
          </p:nvSpPr>
          <p:spPr>
            <a:xfrm>
              <a:off x="2250625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9" name="Google Shape;2769;p32"/>
            <p:cNvCxnSpPr/>
            <p:nvPr/>
          </p:nvCxnSpPr>
          <p:spPr>
            <a:xfrm rot="10800000">
              <a:off x="2289950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0" name="Google Shape;2770;p32"/>
          <p:cNvGrpSpPr/>
          <p:nvPr/>
        </p:nvGrpSpPr>
        <p:grpSpPr>
          <a:xfrm>
            <a:off x="1957050" y="-922100"/>
            <a:ext cx="78650" cy="1656930"/>
            <a:chOff x="1957050" y="-922100"/>
            <a:chExt cx="78650" cy="1656930"/>
          </a:xfrm>
        </p:grpSpPr>
        <p:sp>
          <p:nvSpPr>
            <p:cNvPr id="2771" name="Google Shape;2771;p32"/>
            <p:cNvSpPr/>
            <p:nvPr/>
          </p:nvSpPr>
          <p:spPr>
            <a:xfrm>
              <a:off x="1957050" y="5748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2" name="Google Shape;2772;p32"/>
            <p:cNvCxnSpPr/>
            <p:nvPr/>
          </p:nvCxnSpPr>
          <p:spPr>
            <a:xfrm rot="10800000">
              <a:off x="1996375" y="-9221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3" name="Google Shape;2773;p32"/>
          <p:cNvGrpSpPr/>
          <p:nvPr/>
        </p:nvGrpSpPr>
        <p:grpSpPr>
          <a:xfrm>
            <a:off x="1066850" y="1099875"/>
            <a:ext cx="78650" cy="1177530"/>
            <a:chOff x="1066850" y="1099875"/>
            <a:chExt cx="78650" cy="1177530"/>
          </a:xfrm>
        </p:grpSpPr>
        <p:sp>
          <p:nvSpPr>
            <p:cNvPr id="2774" name="Google Shape;2774;p32"/>
            <p:cNvSpPr/>
            <p:nvPr/>
          </p:nvSpPr>
          <p:spPr>
            <a:xfrm>
              <a:off x="1066850" y="2117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5" name="Google Shape;2775;p32"/>
            <p:cNvCxnSpPr/>
            <p:nvPr/>
          </p:nvCxnSpPr>
          <p:spPr>
            <a:xfrm rot="10800000">
              <a:off x="1106175" y="1099875"/>
              <a:ext cx="0" cy="10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6" name="Google Shape;2776;p32"/>
          <p:cNvGrpSpPr/>
          <p:nvPr/>
        </p:nvGrpSpPr>
        <p:grpSpPr>
          <a:xfrm>
            <a:off x="738075" y="1222875"/>
            <a:ext cx="78650" cy="1255530"/>
            <a:chOff x="738075" y="1222875"/>
            <a:chExt cx="78650" cy="1255530"/>
          </a:xfrm>
        </p:grpSpPr>
        <p:sp>
          <p:nvSpPr>
            <p:cNvPr id="2777" name="Google Shape;2777;p32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8" name="Google Shape;2778;p32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9" name="Google Shape;2779;p32"/>
          <p:cNvGrpSpPr/>
          <p:nvPr/>
        </p:nvGrpSpPr>
        <p:grpSpPr>
          <a:xfrm>
            <a:off x="7719430" y="3752694"/>
            <a:ext cx="78650" cy="1177530"/>
            <a:chOff x="8779150" y="474700"/>
            <a:chExt cx="78650" cy="1177530"/>
          </a:xfrm>
        </p:grpSpPr>
        <p:sp>
          <p:nvSpPr>
            <p:cNvPr id="2780" name="Google Shape;2780;p32"/>
            <p:cNvSpPr/>
            <p:nvPr/>
          </p:nvSpPr>
          <p:spPr>
            <a:xfrm>
              <a:off x="8779150" y="149222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1" name="Google Shape;2781;p32"/>
            <p:cNvCxnSpPr/>
            <p:nvPr/>
          </p:nvCxnSpPr>
          <p:spPr>
            <a:xfrm rot="10800000">
              <a:off x="8818475" y="474700"/>
              <a:ext cx="0" cy="10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82" name="Google Shape;2782;p32"/>
          <p:cNvCxnSpPr/>
          <p:nvPr/>
        </p:nvCxnSpPr>
        <p:spPr>
          <a:xfrm rot="10800000">
            <a:off x="8127555" y="4037494"/>
            <a:ext cx="0" cy="117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5"/>
          <p:cNvSpPr txBox="1"/>
          <p:nvPr>
            <p:ph idx="1" type="subTitle"/>
          </p:nvPr>
        </p:nvSpPr>
        <p:spPr>
          <a:xfrm>
            <a:off x="5137735" y="3762462"/>
            <a:ext cx="23307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5"/>
          <p:cNvSpPr txBox="1"/>
          <p:nvPr>
            <p:ph idx="2" type="subTitle"/>
          </p:nvPr>
        </p:nvSpPr>
        <p:spPr>
          <a:xfrm>
            <a:off x="5137735" y="3392475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5"/>
          <p:cNvSpPr txBox="1"/>
          <p:nvPr>
            <p:ph idx="3" type="subTitle"/>
          </p:nvPr>
        </p:nvSpPr>
        <p:spPr>
          <a:xfrm>
            <a:off x="1680497" y="3762462"/>
            <a:ext cx="23307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5"/>
          <p:cNvSpPr txBox="1"/>
          <p:nvPr>
            <p:ph idx="4" type="subTitle"/>
          </p:nvPr>
        </p:nvSpPr>
        <p:spPr>
          <a:xfrm>
            <a:off x="1680497" y="3392475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"/>
          <p:cNvSpPr/>
          <p:nvPr/>
        </p:nvSpPr>
        <p:spPr>
          <a:xfrm>
            <a:off x="301496" y="859150"/>
            <a:ext cx="1161465" cy="338405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5"/>
          <p:cNvGrpSpPr/>
          <p:nvPr/>
        </p:nvGrpSpPr>
        <p:grpSpPr>
          <a:xfrm>
            <a:off x="7689115" y="-1170433"/>
            <a:ext cx="100168" cy="1944239"/>
            <a:chOff x="738075" y="353767"/>
            <a:chExt cx="78650" cy="1526569"/>
          </a:xfrm>
        </p:grpSpPr>
        <p:sp>
          <p:nvSpPr>
            <p:cNvPr id="337" name="Google Shape;337;p5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p5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Google Shape;339;p5"/>
          <p:cNvGrpSpPr/>
          <p:nvPr/>
        </p:nvGrpSpPr>
        <p:grpSpPr>
          <a:xfrm>
            <a:off x="602664" y="1183831"/>
            <a:ext cx="58161" cy="1129117"/>
            <a:chOff x="738075" y="413302"/>
            <a:chExt cx="78650" cy="1526865"/>
          </a:xfrm>
        </p:grpSpPr>
        <p:sp>
          <p:nvSpPr>
            <p:cNvPr id="340" name="Google Shape;340;p5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" name="Google Shape;341;p5"/>
            <p:cNvCxnSpPr/>
            <p:nvPr/>
          </p:nvCxnSpPr>
          <p:spPr>
            <a:xfrm rot="10800000">
              <a:off x="777407" y="413302"/>
              <a:ext cx="0" cy="146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2" name="Google Shape;342;p5"/>
          <p:cNvGrpSpPr/>
          <p:nvPr/>
        </p:nvGrpSpPr>
        <p:grpSpPr>
          <a:xfrm>
            <a:off x="8096603" y="-534923"/>
            <a:ext cx="100168" cy="1735241"/>
            <a:chOff x="738075" y="517867"/>
            <a:chExt cx="78650" cy="1362469"/>
          </a:xfrm>
        </p:grpSpPr>
        <p:sp>
          <p:nvSpPr>
            <p:cNvPr id="343" name="Google Shape;343;p5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" name="Google Shape;344;p5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5" name="Google Shape;345;p5"/>
          <p:cNvGrpSpPr/>
          <p:nvPr/>
        </p:nvGrpSpPr>
        <p:grpSpPr>
          <a:xfrm>
            <a:off x="1103633" y="1169872"/>
            <a:ext cx="58161" cy="1094695"/>
            <a:chOff x="738075" y="459848"/>
            <a:chExt cx="78650" cy="1480318"/>
          </a:xfrm>
        </p:grpSpPr>
        <p:sp>
          <p:nvSpPr>
            <p:cNvPr id="346" name="Google Shape;346;p5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5"/>
            <p:cNvCxnSpPr/>
            <p:nvPr/>
          </p:nvCxnSpPr>
          <p:spPr>
            <a:xfrm rot="10800000">
              <a:off x="777415" y="459848"/>
              <a:ext cx="0" cy="1428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5"/>
          <p:cNvGrpSpPr/>
          <p:nvPr/>
        </p:nvGrpSpPr>
        <p:grpSpPr>
          <a:xfrm>
            <a:off x="859411" y="1078520"/>
            <a:ext cx="45664" cy="962013"/>
            <a:chOff x="7647250" y="-656825"/>
            <a:chExt cx="78650" cy="1656930"/>
          </a:xfrm>
        </p:grpSpPr>
        <p:sp>
          <p:nvSpPr>
            <p:cNvPr id="349" name="Google Shape;349;p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" name="Google Shape;351;p5"/>
          <p:cNvGrpSpPr/>
          <p:nvPr/>
        </p:nvGrpSpPr>
        <p:grpSpPr>
          <a:xfrm>
            <a:off x="6951291" y="-1123475"/>
            <a:ext cx="78650" cy="1656930"/>
            <a:chOff x="7647250" y="-656825"/>
            <a:chExt cx="78650" cy="1656930"/>
          </a:xfrm>
        </p:grpSpPr>
        <p:sp>
          <p:nvSpPr>
            <p:cNvPr id="352" name="Google Shape;352;p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4" name="Google Shape;354;p5"/>
          <p:cNvGrpSpPr/>
          <p:nvPr/>
        </p:nvGrpSpPr>
        <p:grpSpPr>
          <a:xfrm>
            <a:off x="2253752" y="-806345"/>
            <a:ext cx="64328" cy="1210759"/>
            <a:chOff x="738075" y="459841"/>
            <a:chExt cx="78650" cy="1480326"/>
          </a:xfrm>
        </p:grpSpPr>
        <p:sp>
          <p:nvSpPr>
            <p:cNvPr id="355" name="Google Shape;355;p5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5"/>
            <p:cNvCxnSpPr/>
            <p:nvPr/>
          </p:nvCxnSpPr>
          <p:spPr>
            <a:xfrm rot="10800000">
              <a:off x="777411" y="459841"/>
              <a:ext cx="0" cy="143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7" name="Google Shape;357;p5"/>
          <p:cNvGrpSpPr/>
          <p:nvPr/>
        </p:nvGrpSpPr>
        <p:grpSpPr>
          <a:xfrm>
            <a:off x="8504091" y="-851425"/>
            <a:ext cx="78650" cy="1656930"/>
            <a:chOff x="7647250" y="-656825"/>
            <a:chExt cx="78650" cy="1656930"/>
          </a:xfrm>
        </p:grpSpPr>
        <p:sp>
          <p:nvSpPr>
            <p:cNvPr id="358" name="Google Shape;358;p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0" name="Google Shape;360;p5"/>
          <p:cNvGrpSpPr/>
          <p:nvPr/>
        </p:nvGrpSpPr>
        <p:grpSpPr>
          <a:xfrm>
            <a:off x="8109316" y="1993214"/>
            <a:ext cx="1997531" cy="1473606"/>
            <a:chOff x="448100" y="3562278"/>
            <a:chExt cx="1827401" cy="1348098"/>
          </a:xfrm>
        </p:grpSpPr>
        <p:sp>
          <p:nvSpPr>
            <p:cNvPr id="361" name="Google Shape;361;p5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6" name="Google Shape;446;p6"/>
          <p:cNvGrpSpPr/>
          <p:nvPr/>
        </p:nvGrpSpPr>
        <p:grpSpPr>
          <a:xfrm>
            <a:off x="338783" y="-240054"/>
            <a:ext cx="91265" cy="1772205"/>
            <a:chOff x="738075" y="413062"/>
            <a:chExt cx="78650" cy="1527105"/>
          </a:xfrm>
        </p:grpSpPr>
        <p:sp>
          <p:nvSpPr>
            <p:cNvPr id="447" name="Google Shape;447;p6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8" name="Google Shape;448;p6"/>
            <p:cNvCxnSpPr/>
            <p:nvPr/>
          </p:nvCxnSpPr>
          <p:spPr>
            <a:xfrm rot="10800000">
              <a:off x="777408" y="413062"/>
              <a:ext cx="0" cy="148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9" name="Google Shape;449;p6"/>
          <p:cNvGrpSpPr/>
          <p:nvPr/>
        </p:nvGrpSpPr>
        <p:grpSpPr>
          <a:xfrm>
            <a:off x="1299047" y="-239786"/>
            <a:ext cx="91265" cy="1089273"/>
            <a:chOff x="738075" y="459690"/>
            <a:chExt cx="78650" cy="938624"/>
          </a:xfrm>
        </p:grpSpPr>
        <p:sp>
          <p:nvSpPr>
            <p:cNvPr id="450" name="Google Shape;450;p6"/>
            <p:cNvSpPr/>
            <p:nvPr/>
          </p:nvSpPr>
          <p:spPr>
            <a:xfrm>
              <a:off x="738075" y="1238306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1" name="Google Shape;451;p6"/>
            <p:cNvCxnSpPr/>
            <p:nvPr/>
          </p:nvCxnSpPr>
          <p:spPr>
            <a:xfrm rot="10800000">
              <a:off x="777399" y="459690"/>
              <a:ext cx="0" cy="8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2" name="Google Shape;452;p6"/>
          <p:cNvGrpSpPr/>
          <p:nvPr/>
        </p:nvGrpSpPr>
        <p:grpSpPr>
          <a:xfrm>
            <a:off x="828414" y="-923994"/>
            <a:ext cx="71658" cy="1509629"/>
            <a:chOff x="7647250" y="-656825"/>
            <a:chExt cx="78650" cy="1656930"/>
          </a:xfrm>
        </p:grpSpPr>
        <p:sp>
          <p:nvSpPr>
            <p:cNvPr id="453" name="Google Shape;453;p6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4" name="Google Shape;454;p6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5" name="Google Shape;455;p6"/>
          <p:cNvGrpSpPr/>
          <p:nvPr/>
        </p:nvGrpSpPr>
        <p:grpSpPr>
          <a:xfrm>
            <a:off x="1875064" y="-1052369"/>
            <a:ext cx="71658" cy="1509629"/>
            <a:chOff x="7647250" y="-656825"/>
            <a:chExt cx="78650" cy="1656930"/>
          </a:xfrm>
        </p:grpSpPr>
        <p:sp>
          <p:nvSpPr>
            <p:cNvPr id="456" name="Google Shape;456;p6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7" name="Google Shape;457;p6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8" name="Google Shape;458;p6"/>
          <p:cNvGrpSpPr/>
          <p:nvPr/>
        </p:nvGrpSpPr>
        <p:grpSpPr>
          <a:xfrm>
            <a:off x="7690672" y="-71611"/>
            <a:ext cx="91265" cy="1089273"/>
            <a:chOff x="738075" y="459690"/>
            <a:chExt cx="78650" cy="938624"/>
          </a:xfrm>
        </p:grpSpPr>
        <p:sp>
          <p:nvSpPr>
            <p:cNvPr id="459" name="Google Shape;459;p6"/>
            <p:cNvSpPr/>
            <p:nvPr/>
          </p:nvSpPr>
          <p:spPr>
            <a:xfrm>
              <a:off x="738075" y="1238306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0" name="Google Shape;460;p6"/>
            <p:cNvCxnSpPr/>
            <p:nvPr/>
          </p:nvCxnSpPr>
          <p:spPr>
            <a:xfrm rot="10800000">
              <a:off x="777399" y="459690"/>
              <a:ext cx="0" cy="8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6"/>
          <p:cNvGrpSpPr/>
          <p:nvPr/>
        </p:nvGrpSpPr>
        <p:grpSpPr>
          <a:xfrm>
            <a:off x="8638745" y="1438052"/>
            <a:ext cx="2275479" cy="1678652"/>
            <a:chOff x="448100" y="3562278"/>
            <a:chExt cx="1827401" cy="1348098"/>
          </a:xfrm>
        </p:grpSpPr>
        <p:sp>
          <p:nvSpPr>
            <p:cNvPr id="462" name="Google Shape;462;p6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6"/>
          <p:cNvGrpSpPr/>
          <p:nvPr/>
        </p:nvGrpSpPr>
        <p:grpSpPr>
          <a:xfrm>
            <a:off x="8401900" y="-1063025"/>
            <a:ext cx="104599" cy="1683325"/>
            <a:chOff x="7889200" y="-4700"/>
            <a:chExt cx="104599" cy="1683325"/>
          </a:xfrm>
        </p:grpSpPr>
        <p:sp>
          <p:nvSpPr>
            <p:cNvPr id="546" name="Google Shape;546;p6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7" name="Google Shape;547;p6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"/>
          <p:cNvSpPr txBox="1"/>
          <p:nvPr>
            <p:ph type="title"/>
          </p:nvPr>
        </p:nvSpPr>
        <p:spPr>
          <a:xfrm>
            <a:off x="1063475" y="1336150"/>
            <a:ext cx="32697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0" name="Google Shape;550;p7"/>
          <p:cNvSpPr txBox="1"/>
          <p:nvPr>
            <p:ph idx="1" type="subTitle"/>
          </p:nvPr>
        </p:nvSpPr>
        <p:spPr>
          <a:xfrm>
            <a:off x="1302275" y="2858150"/>
            <a:ext cx="3030900" cy="9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51" name="Google Shape;551;p7"/>
          <p:cNvGrpSpPr/>
          <p:nvPr/>
        </p:nvGrpSpPr>
        <p:grpSpPr>
          <a:xfrm>
            <a:off x="3103780" y="-980411"/>
            <a:ext cx="2275479" cy="1678652"/>
            <a:chOff x="448100" y="3562278"/>
            <a:chExt cx="1827401" cy="1348098"/>
          </a:xfrm>
        </p:grpSpPr>
        <p:sp>
          <p:nvSpPr>
            <p:cNvPr id="552" name="Google Shape;552;p7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7"/>
          <p:cNvGrpSpPr/>
          <p:nvPr/>
        </p:nvGrpSpPr>
        <p:grpSpPr>
          <a:xfrm flipH="1">
            <a:off x="7706093" y="-172401"/>
            <a:ext cx="96676" cy="1447302"/>
            <a:chOff x="1066850" y="1099875"/>
            <a:chExt cx="78650" cy="1177530"/>
          </a:xfrm>
        </p:grpSpPr>
        <p:sp>
          <p:nvSpPr>
            <p:cNvPr id="636" name="Google Shape;636;p7"/>
            <p:cNvSpPr/>
            <p:nvPr/>
          </p:nvSpPr>
          <p:spPr>
            <a:xfrm>
              <a:off x="1066850" y="2117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7" name="Google Shape;637;p7"/>
            <p:cNvCxnSpPr/>
            <p:nvPr/>
          </p:nvCxnSpPr>
          <p:spPr>
            <a:xfrm rot="10800000">
              <a:off x="1106175" y="1099875"/>
              <a:ext cx="0" cy="10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7"/>
          <p:cNvGrpSpPr/>
          <p:nvPr/>
        </p:nvGrpSpPr>
        <p:grpSpPr>
          <a:xfrm flipH="1">
            <a:off x="8487514" y="-562724"/>
            <a:ext cx="96676" cy="1837618"/>
            <a:chOff x="738075" y="1222634"/>
            <a:chExt cx="78650" cy="1495092"/>
          </a:xfrm>
        </p:grpSpPr>
        <p:sp>
          <p:nvSpPr>
            <p:cNvPr id="639" name="Google Shape;639;p7"/>
            <p:cNvSpPr/>
            <p:nvPr/>
          </p:nvSpPr>
          <p:spPr>
            <a:xfrm>
              <a:off x="738075" y="255771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0" name="Google Shape;640;p7"/>
            <p:cNvCxnSpPr/>
            <p:nvPr/>
          </p:nvCxnSpPr>
          <p:spPr>
            <a:xfrm rot="10800000">
              <a:off x="777393" y="1222634"/>
              <a:ext cx="0" cy="1389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1" name="Google Shape;641;p7"/>
          <p:cNvGrpSpPr/>
          <p:nvPr/>
        </p:nvGrpSpPr>
        <p:grpSpPr>
          <a:xfrm flipH="1">
            <a:off x="8105621" y="-276083"/>
            <a:ext cx="75921" cy="1264275"/>
            <a:chOff x="7647250" y="-310025"/>
            <a:chExt cx="78650" cy="1310130"/>
          </a:xfrm>
        </p:grpSpPr>
        <p:sp>
          <p:nvSpPr>
            <p:cNvPr id="642" name="Google Shape;642;p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3" name="Google Shape;643;p7"/>
            <p:cNvCxnSpPr/>
            <p:nvPr/>
          </p:nvCxnSpPr>
          <p:spPr>
            <a:xfrm rot="10800000">
              <a:off x="7686575" y="-310025"/>
              <a:ext cx="0" cy="122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4" name="Google Shape;644;p7"/>
          <p:cNvSpPr/>
          <p:nvPr/>
        </p:nvSpPr>
        <p:spPr>
          <a:xfrm flipH="1">
            <a:off x="286148" y="3519762"/>
            <a:ext cx="1094277" cy="318829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7"/>
          <p:cNvGrpSpPr/>
          <p:nvPr/>
        </p:nvGrpSpPr>
        <p:grpSpPr>
          <a:xfrm flipH="1">
            <a:off x="584637" y="3770130"/>
            <a:ext cx="100711" cy="918740"/>
            <a:chOff x="738075" y="1222681"/>
            <a:chExt cx="78650" cy="717486"/>
          </a:xfrm>
        </p:grpSpPr>
        <p:sp>
          <p:nvSpPr>
            <p:cNvPr id="646" name="Google Shape;646;p7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7" name="Google Shape;647;p7"/>
            <p:cNvCxnSpPr/>
            <p:nvPr/>
          </p:nvCxnSpPr>
          <p:spPr>
            <a:xfrm rot="10800000">
              <a:off x="777394" y="1222681"/>
              <a:ext cx="0" cy="67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8" name="Google Shape;648;p7"/>
          <p:cNvGrpSpPr/>
          <p:nvPr/>
        </p:nvGrpSpPr>
        <p:grpSpPr>
          <a:xfrm flipH="1">
            <a:off x="7326630" y="-649115"/>
            <a:ext cx="75921" cy="1264275"/>
            <a:chOff x="7647250" y="-310025"/>
            <a:chExt cx="78650" cy="1310130"/>
          </a:xfrm>
        </p:grpSpPr>
        <p:sp>
          <p:nvSpPr>
            <p:cNvPr id="649" name="Google Shape;649;p7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0" name="Google Shape;650;p7"/>
            <p:cNvCxnSpPr/>
            <p:nvPr/>
          </p:nvCxnSpPr>
          <p:spPr>
            <a:xfrm rot="10800000">
              <a:off x="7686575" y="-310025"/>
              <a:ext cx="0" cy="122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1" name="Google Shape;651;p7"/>
          <p:cNvGrpSpPr/>
          <p:nvPr/>
        </p:nvGrpSpPr>
        <p:grpSpPr>
          <a:xfrm flipH="1">
            <a:off x="1002577" y="3703064"/>
            <a:ext cx="79074" cy="774422"/>
            <a:chOff x="7647250" y="-310000"/>
            <a:chExt cx="78650" cy="770262"/>
          </a:xfrm>
        </p:grpSpPr>
        <p:sp>
          <p:nvSpPr>
            <p:cNvPr id="652" name="Google Shape;652;p7"/>
            <p:cNvSpPr/>
            <p:nvPr/>
          </p:nvSpPr>
          <p:spPr>
            <a:xfrm>
              <a:off x="7647250" y="300254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3" name="Google Shape;653;p7"/>
            <p:cNvCxnSpPr/>
            <p:nvPr/>
          </p:nvCxnSpPr>
          <p:spPr>
            <a:xfrm rot="10800000">
              <a:off x="7686575" y="-310000"/>
              <a:ext cx="0" cy="63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"/>
          <p:cNvSpPr/>
          <p:nvPr/>
        </p:nvSpPr>
        <p:spPr>
          <a:xfrm flipH="1">
            <a:off x="448100" y="25"/>
            <a:ext cx="7834800" cy="5143500"/>
          </a:xfrm>
          <a:prstGeom prst="parallelogram">
            <a:avLst>
              <a:gd fmla="val 54198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"/>
          <p:cNvSpPr txBox="1"/>
          <p:nvPr>
            <p:ph type="title"/>
          </p:nvPr>
        </p:nvSpPr>
        <p:spPr>
          <a:xfrm>
            <a:off x="994050" y="1168075"/>
            <a:ext cx="7155900" cy="28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57" name="Google Shape;657;p8"/>
          <p:cNvGrpSpPr/>
          <p:nvPr/>
        </p:nvGrpSpPr>
        <p:grpSpPr>
          <a:xfrm flipH="1">
            <a:off x="1275509" y="-239808"/>
            <a:ext cx="100168" cy="1944239"/>
            <a:chOff x="738075" y="353767"/>
            <a:chExt cx="78650" cy="1526569"/>
          </a:xfrm>
        </p:grpSpPr>
        <p:sp>
          <p:nvSpPr>
            <p:cNvPr id="658" name="Google Shape;658;p8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8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" name="Google Shape;660;p8"/>
          <p:cNvGrpSpPr/>
          <p:nvPr/>
        </p:nvGrpSpPr>
        <p:grpSpPr>
          <a:xfrm flipH="1">
            <a:off x="839559" y="-518223"/>
            <a:ext cx="100168" cy="1735241"/>
            <a:chOff x="738075" y="517867"/>
            <a:chExt cx="78650" cy="1362469"/>
          </a:xfrm>
        </p:grpSpPr>
        <p:sp>
          <p:nvSpPr>
            <p:cNvPr id="661" name="Google Shape;661;p8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2" name="Google Shape;662;p8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3" name="Google Shape;663;p8"/>
          <p:cNvGrpSpPr/>
          <p:nvPr/>
        </p:nvGrpSpPr>
        <p:grpSpPr>
          <a:xfrm>
            <a:off x="448089" y="3195799"/>
            <a:ext cx="1207661" cy="1240750"/>
            <a:chOff x="503789" y="3066299"/>
            <a:chExt cx="1207661" cy="1240750"/>
          </a:xfrm>
        </p:grpSpPr>
        <p:sp>
          <p:nvSpPr>
            <p:cNvPr id="664" name="Google Shape;664;p8"/>
            <p:cNvSpPr/>
            <p:nvPr/>
          </p:nvSpPr>
          <p:spPr>
            <a:xfrm flipH="1">
              <a:off x="503789" y="3066299"/>
              <a:ext cx="1207661" cy="351883"/>
            </a:xfrm>
            <a:custGeom>
              <a:rect b="b" l="l" r="r" t="t"/>
              <a:pathLst>
                <a:path extrusionOk="0" h="7217" w="24770">
                  <a:moveTo>
                    <a:pt x="14016" y="0"/>
                  </a:moveTo>
                  <a:cubicBezTo>
                    <a:pt x="11600" y="0"/>
                    <a:pt x="9173" y="1184"/>
                    <a:pt x="7774" y="3647"/>
                  </a:cubicBezTo>
                  <a:cubicBezTo>
                    <a:pt x="6850" y="2866"/>
                    <a:pt x="5779" y="2515"/>
                    <a:pt x="4733" y="2515"/>
                  </a:cubicBezTo>
                  <a:cubicBezTo>
                    <a:pt x="2299" y="2515"/>
                    <a:pt x="0" y="4414"/>
                    <a:pt x="0" y="7216"/>
                  </a:cubicBezTo>
                  <a:lnTo>
                    <a:pt x="24769" y="7216"/>
                  </a:lnTo>
                  <a:cubicBezTo>
                    <a:pt x="24769" y="5729"/>
                    <a:pt x="23560" y="4519"/>
                    <a:pt x="22072" y="4519"/>
                  </a:cubicBezTo>
                  <a:cubicBezTo>
                    <a:pt x="21636" y="4519"/>
                    <a:pt x="21220" y="4618"/>
                    <a:pt x="20823" y="4817"/>
                  </a:cubicBezTo>
                  <a:cubicBezTo>
                    <a:pt x="19716" y="1657"/>
                    <a:pt x="16874" y="0"/>
                    <a:pt x="14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5" name="Google Shape;665;p8"/>
            <p:cNvGrpSpPr/>
            <p:nvPr/>
          </p:nvGrpSpPr>
          <p:grpSpPr>
            <a:xfrm flipH="1">
              <a:off x="1220271" y="3424663"/>
              <a:ext cx="70423" cy="882386"/>
              <a:chOff x="738075" y="954701"/>
              <a:chExt cx="78650" cy="985466"/>
            </a:xfrm>
          </p:grpSpPr>
          <p:sp>
            <p:nvSpPr>
              <p:cNvPr id="666" name="Google Shape;666;p8"/>
              <p:cNvSpPr/>
              <p:nvPr/>
            </p:nvSpPr>
            <p:spPr>
              <a:xfrm>
                <a:off x="738075" y="1780159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7" name="Google Shape;667;p8"/>
              <p:cNvCxnSpPr/>
              <p:nvPr/>
            </p:nvCxnSpPr>
            <p:spPr>
              <a:xfrm rot="10800000">
                <a:off x="777408" y="954701"/>
                <a:ext cx="0" cy="92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8" name="Google Shape;668;p8"/>
            <p:cNvGrpSpPr/>
            <p:nvPr/>
          </p:nvGrpSpPr>
          <p:grpSpPr>
            <a:xfrm flipH="1">
              <a:off x="924564" y="3272562"/>
              <a:ext cx="55291" cy="704638"/>
              <a:chOff x="7647250" y="-2225"/>
              <a:chExt cx="78650" cy="1002330"/>
            </a:xfrm>
          </p:grpSpPr>
          <p:sp>
            <p:nvSpPr>
              <p:cNvPr id="669" name="Google Shape;669;p8"/>
              <p:cNvSpPr/>
              <p:nvPr/>
            </p:nvSpPr>
            <p:spPr>
              <a:xfrm>
                <a:off x="7647250" y="840097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0" name="Google Shape;670;p8"/>
              <p:cNvCxnSpPr/>
              <p:nvPr/>
            </p:nvCxnSpPr>
            <p:spPr>
              <a:xfrm rot="10800000">
                <a:off x="7686575" y="-2225"/>
                <a:ext cx="0" cy="91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1" name="Google Shape;671;p8"/>
          <p:cNvGrpSpPr/>
          <p:nvPr/>
        </p:nvGrpSpPr>
        <p:grpSpPr>
          <a:xfrm flipH="1">
            <a:off x="1711440" y="-902425"/>
            <a:ext cx="78650" cy="1656930"/>
            <a:chOff x="7647250" y="-656825"/>
            <a:chExt cx="78650" cy="1656930"/>
          </a:xfrm>
        </p:grpSpPr>
        <p:sp>
          <p:nvSpPr>
            <p:cNvPr id="672" name="Google Shape;672;p8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3" name="Google Shape;673;p8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4" name="Google Shape;674;p8"/>
          <p:cNvGrpSpPr/>
          <p:nvPr/>
        </p:nvGrpSpPr>
        <p:grpSpPr>
          <a:xfrm flipH="1">
            <a:off x="7919279" y="2296827"/>
            <a:ext cx="2275479" cy="1678652"/>
            <a:chOff x="448100" y="3562278"/>
            <a:chExt cx="1827401" cy="1348098"/>
          </a:xfrm>
        </p:grpSpPr>
        <p:sp>
          <p:nvSpPr>
            <p:cNvPr id="675" name="Google Shape;675;p8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8"/>
          <p:cNvGrpSpPr/>
          <p:nvPr/>
        </p:nvGrpSpPr>
        <p:grpSpPr>
          <a:xfrm>
            <a:off x="7197580" y="194850"/>
            <a:ext cx="1474063" cy="1340030"/>
            <a:chOff x="7197580" y="194850"/>
            <a:chExt cx="1474063" cy="1340030"/>
          </a:xfrm>
        </p:grpSpPr>
        <p:sp>
          <p:nvSpPr>
            <p:cNvPr id="759" name="Google Shape;759;p8"/>
            <p:cNvSpPr/>
            <p:nvPr/>
          </p:nvSpPr>
          <p:spPr>
            <a:xfrm>
              <a:off x="7197580" y="194850"/>
              <a:ext cx="1474063" cy="429520"/>
            </a:xfrm>
            <a:custGeom>
              <a:rect b="b" l="l" r="r" t="t"/>
              <a:pathLst>
                <a:path extrusionOk="0" h="7217" w="24770">
                  <a:moveTo>
                    <a:pt x="14016" y="0"/>
                  </a:moveTo>
                  <a:cubicBezTo>
                    <a:pt x="11600" y="0"/>
                    <a:pt x="9173" y="1184"/>
                    <a:pt x="7774" y="3647"/>
                  </a:cubicBezTo>
                  <a:cubicBezTo>
                    <a:pt x="6850" y="2866"/>
                    <a:pt x="5779" y="2515"/>
                    <a:pt x="4733" y="2515"/>
                  </a:cubicBezTo>
                  <a:cubicBezTo>
                    <a:pt x="2299" y="2515"/>
                    <a:pt x="0" y="4414"/>
                    <a:pt x="0" y="7216"/>
                  </a:cubicBezTo>
                  <a:lnTo>
                    <a:pt x="24769" y="7216"/>
                  </a:lnTo>
                  <a:cubicBezTo>
                    <a:pt x="24769" y="5729"/>
                    <a:pt x="23560" y="4519"/>
                    <a:pt x="22072" y="4519"/>
                  </a:cubicBezTo>
                  <a:cubicBezTo>
                    <a:pt x="21636" y="4519"/>
                    <a:pt x="21220" y="4618"/>
                    <a:pt x="20823" y="4817"/>
                  </a:cubicBezTo>
                  <a:cubicBezTo>
                    <a:pt x="19716" y="1657"/>
                    <a:pt x="16874" y="0"/>
                    <a:pt x="14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8"/>
            <p:cNvGrpSpPr/>
            <p:nvPr/>
          </p:nvGrpSpPr>
          <p:grpSpPr>
            <a:xfrm flipH="1">
              <a:off x="7934340" y="231600"/>
              <a:ext cx="78650" cy="1001430"/>
              <a:chOff x="7647250" y="-1325"/>
              <a:chExt cx="78650" cy="1001430"/>
            </a:xfrm>
          </p:grpSpPr>
          <p:sp>
            <p:nvSpPr>
              <p:cNvPr id="761" name="Google Shape;761;p8"/>
              <p:cNvSpPr/>
              <p:nvPr/>
            </p:nvSpPr>
            <p:spPr>
              <a:xfrm>
                <a:off x="7647250" y="840097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2" name="Google Shape;762;p8"/>
              <p:cNvCxnSpPr/>
              <p:nvPr/>
            </p:nvCxnSpPr>
            <p:spPr>
              <a:xfrm rot="10800000">
                <a:off x="7686575" y="-1325"/>
                <a:ext cx="0" cy="91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63" name="Google Shape;763;p8"/>
            <p:cNvGrpSpPr/>
            <p:nvPr/>
          </p:nvGrpSpPr>
          <p:grpSpPr>
            <a:xfrm flipH="1">
              <a:off x="8219353" y="533450"/>
              <a:ext cx="78650" cy="1001430"/>
              <a:chOff x="7647250" y="-1325"/>
              <a:chExt cx="78650" cy="1001430"/>
            </a:xfrm>
          </p:grpSpPr>
          <p:sp>
            <p:nvSpPr>
              <p:cNvPr id="764" name="Google Shape;764;p8"/>
              <p:cNvSpPr/>
              <p:nvPr/>
            </p:nvSpPr>
            <p:spPr>
              <a:xfrm>
                <a:off x="7647250" y="840097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5" name="Google Shape;765;p8"/>
              <p:cNvCxnSpPr/>
              <p:nvPr/>
            </p:nvCxnSpPr>
            <p:spPr>
              <a:xfrm rot="10800000">
                <a:off x="7686575" y="-1325"/>
                <a:ext cx="0" cy="91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66" name="Google Shape;766;p8"/>
            <p:cNvGrpSpPr/>
            <p:nvPr/>
          </p:nvGrpSpPr>
          <p:grpSpPr>
            <a:xfrm flipH="1">
              <a:off x="7571228" y="533450"/>
              <a:ext cx="78650" cy="1001430"/>
              <a:chOff x="7647250" y="-1325"/>
              <a:chExt cx="78650" cy="1001430"/>
            </a:xfrm>
          </p:grpSpPr>
          <p:sp>
            <p:nvSpPr>
              <p:cNvPr id="767" name="Google Shape;767;p8"/>
              <p:cNvSpPr/>
              <p:nvPr/>
            </p:nvSpPr>
            <p:spPr>
              <a:xfrm>
                <a:off x="7647250" y="840097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8" name="Google Shape;768;p8"/>
              <p:cNvCxnSpPr/>
              <p:nvPr/>
            </p:nvCxnSpPr>
            <p:spPr>
              <a:xfrm rot="10800000">
                <a:off x="7686575" y="-1325"/>
                <a:ext cx="0" cy="91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"/>
          <p:cNvSpPr txBox="1"/>
          <p:nvPr>
            <p:ph type="title"/>
          </p:nvPr>
        </p:nvSpPr>
        <p:spPr>
          <a:xfrm>
            <a:off x="1568301" y="1990925"/>
            <a:ext cx="39279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1" name="Google Shape;771;p9"/>
          <p:cNvSpPr txBox="1"/>
          <p:nvPr>
            <p:ph idx="1" type="subTitle"/>
          </p:nvPr>
        </p:nvSpPr>
        <p:spPr>
          <a:xfrm>
            <a:off x="1568226" y="2838125"/>
            <a:ext cx="39279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2" name="Google Shape;772;p9"/>
          <p:cNvSpPr/>
          <p:nvPr/>
        </p:nvSpPr>
        <p:spPr>
          <a:xfrm>
            <a:off x="1227549" y="608538"/>
            <a:ext cx="68028" cy="824634"/>
          </a:xfrm>
          <a:custGeom>
            <a:rect b="b" l="l" r="r" t="t"/>
            <a:pathLst>
              <a:path extrusionOk="0" h="13853" w="1013">
                <a:moveTo>
                  <a:pt x="437" y="0"/>
                </a:moveTo>
                <a:lnTo>
                  <a:pt x="437" y="11959"/>
                </a:lnTo>
                <a:cubicBezTo>
                  <a:pt x="259" y="12415"/>
                  <a:pt x="100" y="12871"/>
                  <a:pt x="1" y="13347"/>
                </a:cubicBezTo>
                <a:cubicBezTo>
                  <a:pt x="1" y="13684"/>
                  <a:pt x="254" y="13853"/>
                  <a:pt x="506" y="13853"/>
                </a:cubicBezTo>
                <a:cubicBezTo>
                  <a:pt x="759" y="13853"/>
                  <a:pt x="1012" y="13684"/>
                  <a:pt x="1012" y="13347"/>
                </a:cubicBezTo>
                <a:cubicBezTo>
                  <a:pt x="913" y="12871"/>
                  <a:pt x="754" y="12415"/>
                  <a:pt x="576" y="11959"/>
                </a:cubicBezTo>
                <a:lnTo>
                  <a:pt x="5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9"/>
          <p:cNvSpPr/>
          <p:nvPr/>
        </p:nvSpPr>
        <p:spPr>
          <a:xfrm flipH="1">
            <a:off x="7851222" y="1994360"/>
            <a:ext cx="104104" cy="2212358"/>
          </a:xfrm>
          <a:custGeom>
            <a:rect b="b" l="l" r="r" t="t"/>
            <a:pathLst>
              <a:path extrusionOk="0" h="38384" w="1845">
                <a:moveTo>
                  <a:pt x="853" y="0"/>
                </a:moveTo>
                <a:lnTo>
                  <a:pt x="853" y="34844"/>
                </a:lnTo>
                <a:cubicBezTo>
                  <a:pt x="655" y="35340"/>
                  <a:pt x="0" y="37025"/>
                  <a:pt x="0" y="37462"/>
                </a:cubicBezTo>
                <a:cubicBezTo>
                  <a:pt x="0" y="38076"/>
                  <a:pt x="461" y="38384"/>
                  <a:pt x="922" y="38384"/>
                </a:cubicBezTo>
                <a:cubicBezTo>
                  <a:pt x="1383" y="38384"/>
                  <a:pt x="1844" y="38076"/>
                  <a:pt x="1844" y="37462"/>
                </a:cubicBezTo>
                <a:cubicBezTo>
                  <a:pt x="1844" y="37025"/>
                  <a:pt x="1190" y="35340"/>
                  <a:pt x="972" y="34844"/>
                </a:cubicBezTo>
                <a:lnTo>
                  <a:pt x="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9"/>
          <p:cNvSpPr/>
          <p:nvPr/>
        </p:nvSpPr>
        <p:spPr>
          <a:xfrm>
            <a:off x="6346225" y="1821851"/>
            <a:ext cx="2060183" cy="600310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9"/>
          <p:cNvSpPr/>
          <p:nvPr/>
        </p:nvSpPr>
        <p:spPr>
          <a:xfrm flipH="1">
            <a:off x="342578" y="304850"/>
            <a:ext cx="1656122" cy="482565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9"/>
          <p:cNvGrpSpPr/>
          <p:nvPr/>
        </p:nvGrpSpPr>
        <p:grpSpPr>
          <a:xfrm>
            <a:off x="5294825" y="-55758"/>
            <a:ext cx="100168" cy="1944239"/>
            <a:chOff x="738075" y="353767"/>
            <a:chExt cx="78650" cy="1526569"/>
          </a:xfrm>
        </p:grpSpPr>
        <p:sp>
          <p:nvSpPr>
            <p:cNvPr id="777" name="Google Shape;777;p9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8" name="Google Shape;778;p9"/>
            <p:cNvCxnSpPr/>
            <p:nvPr/>
          </p:nvCxnSpPr>
          <p:spPr>
            <a:xfrm rot="10800000">
              <a:off x="777393" y="353767"/>
              <a:ext cx="0" cy="1408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9" name="Google Shape;779;p9"/>
          <p:cNvGrpSpPr/>
          <p:nvPr/>
        </p:nvGrpSpPr>
        <p:grpSpPr>
          <a:xfrm>
            <a:off x="6799350" y="2340616"/>
            <a:ext cx="100168" cy="1944689"/>
            <a:chOff x="738075" y="413244"/>
            <a:chExt cx="78650" cy="1526923"/>
          </a:xfrm>
        </p:grpSpPr>
        <p:sp>
          <p:nvSpPr>
            <p:cNvPr id="780" name="Google Shape;780;p9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1" name="Google Shape;781;p9"/>
            <p:cNvCxnSpPr/>
            <p:nvPr/>
          </p:nvCxnSpPr>
          <p:spPr>
            <a:xfrm rot="10800000">
              <a:off x="777393" y="413244"/>
              <a:ext cx="0" cy="149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2" name="Google Shape;782;p9"/>
          <p:cNvGrpSpPr/>
          <p:nvPr/>
        </p:nvGrpSpPr>
        <p:grpSpPr>
          <a:xfrm>
            <a:off x="5730775" y="-503273"/>
            <a:ext cx="100168" cy="1735241"/>
            <a:chOff x="738075" y="517867"/>
            <a:chExt cx="78650" cy="1362469"/>
          </a:xfrm>
        </p:grpSpPr>
        <p:sp>
          <p:nvSpPr>
            <p:cNvPr id="783" name="Google Shape;783;p9"/>
            <p:cNvSpPr/>
            <p:nvPr/>
          </p:nvSpPr>
          <p:spPr>
            <a:xfrm>
              <a:off x="738075" y="1720328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4" name="Google Shape;784;p9"/>
            <p:cNvCxnSpPr/>
            <p:nvPr/>
          </p:nvCxnSpPr>
          <p:spPr>
            <a:xfrm rot="10800000">
              <a:off x="777393" y="517867"/>
              <a:ext cx="0" cy="124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5" name="Google Shape;785;p9"/>
          <p:cNvGrpSpPr/>
          <p:nvPr/>
        </p:nvGrpSpPr>
        <p:grpSpPr>
          <a:xfrm>
            <a:off x="7853200" y="2316575"/>
            <a:ext cx="100168" cy="1890150"/>
            <a:chOff x="738075" y="459792"/>
            <a:chExt cx="78650" cy="1484100"/>
          </a:xfrm>
        </p:grpSpPr>
        <p:sp>
          <p:nvSpPr>
            <p:cNvPr id="786" name="Google Shape;786;p9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7" name="Google Shape;787;p9"/>
            <p:cNvCxnSpPr/>
            <p:nvPr/>
          </p:nvCxnSpPr>
          <p:spPr>
            <a:xfrm rot="10800000">
              <a:off x="777403" y="459792"/>
              <a:ext cx="0" cy="148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8" name="Google Shape;788;p9"/>
          <p:cNvGrpSpPr/>
          <p:nvPr/>
        </p:nvGrpSpPr>
        <p:grpSpPr>
          <a:xfrm>
            <a:off x="7241913" y="2159300"/>
            <a:ext cx="78650" cy="1656930"/>
            <a:chOff x="7647250" y="-656825"/>
            <a:chExt cx="78650" cy="1656930"/>
          </a:xfrm>
        </p:grpSpPr>
        <p:sp>
          <p:nvSpPr>
            <p:cNvPr id="789" name="Google Shape;789;p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0" name="Google Shape;790;p9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1" name="Google Shape;791;p9"/>
          <p:cNvGrpSpPr/>
          <p:nvPr/>
        </p:nvGrpSpPr>
        <p:grpSpPr>
          <a:xfrm>
            <a:off x="3183738" y="-934425"/>
            <a:ext cx="78650" cy="1656930"/>
            <a:chOff x="7647250" y="-656825"/>
            <a:chExt cx="78650" cy="1656930"/>
          </a:xfrm>
        </p:grpSpPr>
        <p:sp>
          <p:nvSpPr>
            <p:cNvPr id="792" name="Google Shape;792;p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3" name="Google Shape;793;p9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4" name="Google Shape;794;p9"/>
          <p:cNvGrpSpPr/>
          <p:nvPr/>
        </p:nvGrpSpPr>
        <p:grpSpPr>
          <a:xfrm>
            <a:off x="1222238" y="437175"/>
            <a:ext cx="78650" cy="1001430"/>
            <a:chOff x="7647250" y="-1325"/>
            <a:chExt cx="78650" cy="1001430"/>
          </a:xfrm>
        </p:grpSpPr>
        <p:sp>
          <p:nvSpPr>
            <p:cNvPr id="795" name="Google Shape;795;p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6" name="Google Shape;796;p9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7" name="Google Shape;797;p9"/>
          <p:cNvGrpSpPr/>
          <p:nvPr/>
        </p:nvGrpSpPr>
        <p:grpSpPr>
          <a:xfrm>
            <a:off x="925325" y="760900"/>
            <a:ext cx="78650" cy="1001430"/>
            <a:chOff x="7647250" y="-1325"/>
            <a:chExt cx="78650" cy="1001430"/>
          </a:xfrm>
        </p:grpSpPr>
        <p:sp>
          <p:nvSpPr>
            <p:cNvPr id="798" name="Google Shape;798;p9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9" name="Google Shape;799;p9"/>
            <p:cNvCxnSpPr/>
            <p:nvPr/>
          </p:nvCxnSpPr>
          <p:spPr>
            <a:xfrm rot="10800000">
              <a:off x="7686575" y="-1325"/>
              <a:ext cx="0" cy="915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0" name="Google Shape;800;p9"/>
          <p:cNvGrpSpPr/>
          <p:nvPr/>
        </p:nvGrpSpPr>
        <p:grpSpPr>
          <a:xfrm>
            <a:off x="-1477580" y="2761227"/>
            <a:ext cx="2275479" cy="1678652"/>
            <a:chOff x="448100" y="3562278"/>
            <a:chExt cx="1827401" cy="1348098"/>
          </a:xfrm>
        </p:grpSpPr>
        <p:sp>
          <p:nvSpPr>
            <p:cNvPr id="801" name="Google Shape;801;p9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0"/>
          <p:cNvSpPr/>
          <p:nvPr/>
        </p:nvSpPr>
        <p:spPr>
          <a:xfrm flipH="1" rot="10800000">
            <a:off x="4533150" y="0"/>
            <a:ext cx="46107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3000">
                <a:srgbClr val="2F4858">
                  <a:alpha val="43137"/>
                </a:srgbClr>
              </a:gs>
              <a:gs pos="100000">
                <a:srgbClr val="2F4858">
                  <a:alpha val="43137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0"/>
          <p:cNvSpPr/>
          <p:nvPr/>
        </p:nvSpPr>
        <p:spPr>
          <a:xfrm>
            <a:off x="448100" y="0"/>
            <a:ext cx="7834800" cy="5143500"/>
          </a:xfrm>
          <a:prstGeom prst="parallelogram">
            <a:avLst>
              <a:gd fmla="val 79567" name="adj"/>
            </a:avLst>
          </a:prstGeom>
          <a:solidFill>
            <a:srgbClr val="FFFFFF">
              <a:alpha val="1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0"/>
          <p:cNvSpPr txBox="1"/>
          <p:nvPr>
            <p:ph type="title"/>
          </p:nvPr>
        </p:nvSpPr>
        <p:spPr>
          <a:xfrm>
            <a:off x="6078700" y="1487700"/>
            <a:ext cx="2327700" cy="21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33"/>
          <p:cNvSpPr txBox="1"/>
          <p:nvPr>
            <p:ph type="ctrTitle"/>
          </p:nvPr>
        </p:nvSpPr>
        <p:spPr>
          <a:xfrm>
            <a:off x="1492519" y="1762589"/>
            <a:ext cx="3397200" cy="22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 Prediction using ANN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 F</a:t>
            </a:r>
            <a:endParaRPr sz="2500"/>
          </a:p>
        </p:txBody>
      </p:sp>
      <p:grpSp>
        <p:nvGrpSpPr>
          <p:cNvPr id="2788" name="Google Shape;2788;p33"/>
          <p:cNvGrpSpPr/>
          <p:nvPr/>
        </p:nvGrpSpPr>
        <p:grpSpPr>
          <a:xfrm>
            <a:off x="3133921" y="654037"/>
            <a:ext cx="4398762" cy="3835427"/>
            <a:chOff x="2372796" y="683400"/>
            <a:chExt cx="4398762" cy="3835427"/>
          </a:xfrm>
        </p:grpSpPr>
        <p:grpSp>
          <p:nvGrpSpPr>
            <p:cNvPr id="2789" name="Google Shape;2789;p33"/>
            <p:cNvGrpSpPr/>
            <p:nvPr/>
          </p:nvGrpSpPr>
          <p:grpSpPr>
            <a:xfrm flipH="1">
              <a:off x="2372796" y="683400"/>
              <a:ext cx="4398762" cy="3311428"/>
              <a:chOff x="2139300" y="423573"/>
              <a:chExt cx="4865349" cy="3662679"/>
            </a:xfrm>
          </p:grpSpPr>
          <p:sp>
            <p:nvSpPr>
              <p:cNvPr id="2790" name="Google Shape;2790;p33"/>
              <p:cNvSpPr/>
              <p:nvPr/>
            </p:nvSpPr>
            <p:spPr>
              <a:xfrm>
                <a:off x="4553050" y="977200"/>
                <a:ext cx="40850" cy="3109053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3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3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3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4" name="Google Shape;2794;p33"/>
            <p:cNvSpPr/>
            <p:nvPr/>
          </p:nvSpPr>
          <p:spPr>
            <a:xfrm flipH="1" rot="2560403">
              <a:off x="4345427" y="3996625"/>
              <a:ext cx="548880" cy="387479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p42"/>
          <p:cNvSpPr txBox="1"/>
          <p:nvPr>
            <p:ph type="title"/>
          </p:nvPr>
        </p:nvSpPr>
        <p:spPr>
          <a:xfrm>
            <a:off x="681575" y="848650"/>
            <a:ext cx="7668900" cy="32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Training and Evaluation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Scikit-Learn for splitting the dataset into training and testing sets.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the ANN on historical data and evaluate its performance using metrics such as accuracy, precision, recall, and F1 score.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Visualization: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Matplotlib and Seaborn to visualize the model's predictions against actual rainfall data.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plots to illustrate the learning curve, convergence, and model evaluation.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43"/>
          <p:cNvSpPr/>
          <p:nvPr/>
        </p:nvSpPr>
        <p:spPr>
          <a:xfrm rot="-2700000">
            <a:off x="2892048" y="2391647"/>
            <a:ext cx="1338553" cy="1338553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43"/>
          <p:cNvSpPr txBox="1"/>
          <p:nvPr>
            <p:ph type="title"/>
          </p:nvPr>
        </p:nvSpPr>
        <p:spPr>
          <a:xfrm flipH="1">
            <a:off x="2979449" y="25804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01" name="Google Shape;2901;p43"/>
          <p:cNvSpPr txBox="1"/>
          <p:nvPr>
            <p:ph idx="2" type="title"/>
          </p:nvPr>
        </p:nvSpPr>
        <p:spPr>
          <a:xfrm>
            <a:off x="4507825" y="2174100"/>
            <a:ext cx="45585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Detail on AI Project </a:t>
            </a:r>
            <a:r>
              <a:rPr lang="en" sz="3800"/>
              <a:t>Management</a:t>
            </a:r>
            <a:endParaRPr sz="3800"/>
          </a:p>
        </p:txBody>
      </p:sp>
      <p:grpSp>
        <p:nvGrpSpPr>
          <p:cNvPr id="2902" name="Google Shape;2902;p43"/>
          <p:cNvGrpSpPr/>
          <p:nvPr/>
        </p:nvGrpSpPr>
        <p:grpSpPr>
          <a:xfrm>
            <a:off x="829019" y="961072"/>
            <a:ext cx="2963484" cy="2818727"/>
            <a:chOff x="981419" y="1159396"/>
            <a:chExt cx="2963484" cy="2818727"/>
          </a:xfrm>
        </p:grpSpPr>
        <p:grpSp>
          <p:nvGrpSpPr>
            <p:cNvPr id="2903" name="Google Shape;2903;p43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2904" name="Google Shape;2904;p43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43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43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43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08" name="Google Shape;2908;p43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44"/>
          <p:cNvSpPr txBox="1"/>
          <p:nvPr>
            <p:ph type="title"/>
          </p:nvPr>
        </p:nvSpPr>
        <p:spPr>
          <a:xfrm>
            <a:off x="789900" y="198475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Charter</a:t>
            </a:r>
            <a:endParaRPr/>
          </a:p>
        </p:txBody>
      </p:sp>
      <p:grpSp>
        <p:nvGrpSpPr>
          <p:cNvPr id="2914" name="Google Shape;2914;p44"/>
          <p:cNvGrpSpPr/>
          <p:nvPr/>
        </p:nvGrpSpPr>
        <p:grpSpPr>
          <a:xfrm flipH="1">
            <a:off x="685300" y="-66125"/>
            <a:ext cx="104599" cy="1683325"/>
            <a:chOff x="7889200" y="-4700"/>
            <a:chExt cx="104599" cy="1683325"/>
          </a:xfrm>
        </p:grpSpPr>
        <p:sp>
          <p:nvSpPr>
            <p:cNvPr id="2915" name="Google Shape;2915;p44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6" name="Google Shape;2916;p44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917" name="Google Shape;29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800" y="1146300"/>
            <a:ext cx="4276253" cy="29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8" name="Google Shape;29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3" y="1120250"/>
            <a:ext cx="4559702" cy="2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45"/>
          <p:cNvSpPr txBox="1"/>
          <p:nvPr/>
        </p:nvSpPr>
        <p:spPr>
          <a:xfrm>
            <a:off x="2428200" y="81875"/>
            <a:ext cx="42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Planning</a:t>
            </a:r>
            <a:endParaRPr/>
          </a:p>
        </p:txBody>
      </p:sp>
      <p:sp>
        <p:nvSpPr>
          <p:cNvPr id="2924" name="Google Shape;2924;p45"/>
          <p:cNvSpPr txBox="1"/>
          <p:nvPr/>
        </p:nvSpPr>
        <p:spPr>
          <a:xfrm>
            <a:off x="867000" y="1053050"/>
            <a:ext cx="7134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EAD1DC"/>
                </a:highlight>
              </a:rPr>
              <a:t>Project Timeline:</a:t>
            </a:r>
            <a:endParaRPr b="1" sz="1000">
              <a:highlight>
                <a:srgbClr val="EAD1D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rgbClr val="EAD1D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Phase 1: Planning (1-2 months)</a:t>
            </a:r>
            <a:endParaRPr b="1"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Identify the project stakeholders and their needs.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Define the scope of the project and develop a project plan.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Gather and prepare the data that will be used to train and evaluate the ANN model.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Phase 2: Model development (2-4 months)</a:t>
            </a:r>
            <a:endParaRPr b="1"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Develop the ANN model architecture.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Train the ANN model on the prepared data.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Evaluate the performance of the ANN model on a held-out test set.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Phase 3: Software development (2-3 months)</a:t>
            </a:r>
            <a:endParaRPr b="1"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Develop a software application that implements the ANN model.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Test the software application to ensure that it is working as expected.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46"/>
          <p:cNvGrpSpPr/>
          <p:nvPr/>
        </p:nvGrpSpPr>
        <p:grpSpPr>
          <a:xfrm>
            <a:off x="-56756" y="67847"/>
            <a:ext cx="2963484" cy="2818727"/>
            <a:chOff x="981419" y="1159396"/>
            <a:chExt cx="2963484" cy="2818727"/>
          </a:xfrm>
        </p:grpSpPr>
        <p:grpSp>
          <p:nvGrpSpPr>
            <p:cNvPr id="2930" name="Google Shape;2930;p46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2931" name="Google Shape;2931;p46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46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46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46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5" name="Google Shape;2935;p46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6" name="Google Shape;2936;p46"/>
          <p:cNvSpPr txBox="1"/>
          <p:nvPr/>
        </p:nvSpPr>
        <p:spPr>
          <a:xfrm>
            <a:off x="1377075" y="707175"/>
            <a:ext cx="62079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Phase 4: Deployment and training (1-2 months)</a:t>
            </a:r>
            <a:endParaRPr b="1"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Deploy the software application to the end users.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Train the end users on how to use the software application and the rain prediction model.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Phase 5: Maintenance and support (ongoing)</a:t>
            </a:r>
            <a:endParaRPr b="1"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Monitor the performance of the rain prediction model.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Provide support to the end users.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total project timeline could range from 6 to 12 months, depending on the complexity of the project.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47"/>
          <p:cNvSpPr txBox="1"/>
          <p:nvPr/>
        </p:nvSpPr>
        <p:spPr>
          <a:xfrm>
            <a:off x="1220750" y="81875"/>
            <a:ext cx="698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Work Breakdown Structure</a:t>
            </a:r>
            <a:endParaRPr/>
          </a:p>
        </p:txBody>
      </p:sp>
      <p:sp>
        <p:nvSpPr>
          <p:cNvPr id="2942" name="Google Shape;2942;p47"/>
          <p:cNvSpPr txBox="1"/>
          <p:nvPr/>
        </p:nvSpPr>
        <p:spPr>
          <a:xfrm>
            <a:off x="867000" y="1053050"/>
            <a:ext cx="71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943" name="Google Shape;29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00" y="1435350"/>
            <a:ext cx="6342126" cy="35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48"/>
          <p:cNvSpPr txBox="1"/>
          <p:nvPr/>
        </p:nvSpPr>
        <p:spPr>
          <a:xfrm>
            <a:off x="1220750" y="81875"/>
            <a:ext cx="698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Work Breakdown Structure</a:t>
            </a:r>
            <a:endParaRPr/>
          </a:p>
        </p:txBody>
      </p:sp>
      <p:sp>
        <p:nvSpPr>
          <p:cNvPr id="2949" name="Google Shape;2949;p48"/>
          <p:cNvSpPr txBox="1"/>
          <p:nvPr/>
        </p:nvSpPr>
        <p:spPr>
          <a:xfrm>
            <a:off x="867000" y="1053050"/>
            <a:ext cx="71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950" name="Google Shape;29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75" y="1600125"/>
            <a:ext cx="7395443" cy="32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49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 </a:t>
            </a:r>
            <a:r>
              <a:rPr lang="en"/>
              <a:t>Acquisition</a:t>
            </a:r>
            <a:endParaRPr/>
          </a:p>
        </p:txBody>
      </p:sp>
      <p:sp>
        <p:nvSpPr>
          <p:cNvPr id="2956" name="Google Shape;2956;p49"/>
          <p:cNvSpPr txBox="1"/>
          <p:nvPr/>
        </p:nvSpPr>
        <p:spPr>
          <a:xfrm>
            <a:off x="701200" y="1222125"/>
            <a:ext cx="7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7" name="Google Shape;29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425" y="1094400"/>
            <a:ext cx="6409226" cy="38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50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</p:txBody>
      </p:sp>
      <p:sp>
        <p:nvSpPr>
          <p:cNvPr id="2963" name="Google Shape;2963;p50"/>
          <p:cNvSpPr txBox="1"/>
          <p:nvPr/>
        </p:nvSpPr>
        <p:spPr>
          <a:xfrm>
            <a:off x="701200" y="1222125"/>
            <a:ext cx="7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4" name="Google Shape;29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1410700"/>
            <a:ext cx="8839198" cy="257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51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 Design Project</a:t>
            </a:r>
            <a:endParaRPr/>
          </a:p>
        </p:txBody>
      </p:sp>
      <p:sp>
        <p:nvSpPr>
          <p:cNvPr id="2970" name="Google Shape;2970;p51"/>
          <p:cNvSpPr txBox="1"/>
          <p:nvPr/>
        </p:nvSpPr>
        <p:spPr>
          <a:xfrm>
            <a:off x="701200" y="1222125"/>
            <a:ext cx="7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1" name="Google Shape;2971;p51"/>
          <p:cNvPicPr preferRelativeResize="0"/>
          <p:nvPr/>
        </p:nvPicPr>
        <p:blipFill rotWithShape="1">
          <a:blip r:embed="rId3">
            <a:alphaModFix/>
          </a:blip>
          <a:srcRect b="-595" l="-320" r="320" t="10439"/>
          <a:stretch/>
        </p:blipFill>
        <p:spPr>
          <a:xfrm>
            <a:off x="42075" y="1087975"/>
            <a:ext cx="9059851" cy="36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4"/>
          <p:cNvSpPr txBox="1"/>
          <p:nvPr>
            <p:ph type="title"/>
          </p:nvPr>
        </p:nvSpPr>
        <p:spPr>
          <a:xfrm>
            <a:off x="716300" y="533450"/>
            <a:ext cx="77517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2800" name="Google Shape;2800;p34"/>
          <p:cNvSpPr txBox="1"/>
          <p:nvPr>
            <p:ph idx="1" type="body"/>
          </p:nvPr>
        </p:nvSpPr>
        <p:spPr>
          <a:xfrm>
            <a:off x="716425" y="1152475"/>
            <a:ext cx="7751700" cy="3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slide structure based on a Marketing Plan presentation, which you can easily adapt to your needs. For more info on how to edit the template, please visit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dk1"/>
                </a:solidFill>
              </a:rPr>
              <a:t>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Final slides with: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dk1"/>
                </a:solidFill>
              </a:rPr>
              <a:t>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selection of illustrations</a:t>
            </a:r>
            <a:r>
              <a:rPr b="1"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chemeClr val="dk1"/>
                </a:solidFill>
              </a:rPr>
              <a:t> You can also customize and animate them as you wish with the online editor. Visit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dk1"/>
                </a:solidFill>
              </a:rPr>
              <a:t> to find more.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Sets of </a:t>
            </a:r>
            <a:r>
              <a:rPr b="1"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52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 Restoration</a:t>
            </a:r>
            <a:endParaRPr/>
          </a:p>
        </p:txBody>
      </p:sp>
      <p:sp>
        <p:nvSpPr>
          <p:cNvPr id="2977" name="Google Shape;2977;p52"/>
          <p:cNvSpPr txBox="1"/>
          <p:nvPr/>
        </p:nvSpPr>
        <p:spPr>
          <a:xfrm>
            <a:off x="701200" y="1222125"/>
            <a:ext cx="7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8" name="Google Shape;29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900" y="1101529"/>
            <a:ext cx="7073400" cy="393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53"/>
          <p:cNvSpPr/>
          <p:nvPr/>
        </p:nvSpPr>
        <p:spPr>
          <a:xfrm rot="-2700000">
            <a:off x="2237023" y="2198122"/>
            <a:ext cx="1338553" cy="1338553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53"/>
          <p:cNvSpPr txBox="1"/>
          <p:nvPr>
            <p:ph type="title"/>
          </p:nvPr>
        </p:nvSpPr>
        <p:spPr>
          <a:xfrm flipH="1">
            <a:off x="2376499" y="23869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endParaRPr/>
          </a:p>
        </p:txBody>
      </p:sp>
      <p:sp>
        <p:nvSpPr>
          <p:cNvPr id="2985" name="Google Shape;2985;p53"/>
          <p:cNvSpPr txBox="1"/>
          <p:nvPr>
            <p:ph idx="2" type="title"/>
          </p:nvPr>
        </p:nvSpPr>
        <p:spPr>
          <a:xfrm>
            <a:off x="3766450" y="1987425"/>
            <a:ext cx="51948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Flow, Algorithm &amp; Problem Solving</a:t>
            </a:r>
            <a:endParaRPr sz="4100"/>
          </a:p>
        </p:txBody>
      </p:sp>
      <p:grpSp>
        <p:nvGrpSpPr>
          <p:cNvPr id="2986" name="Google Shape;2986;p53"/>
          <p:cNvGrpSpPr/>
          <p:nvPr/>
        </p:nvGrpSpPr>
        <p:grpSpPr>
          <a:xfrm>
            <a:off x="576719" y="995172"/>
            <a:ext cx="2963484" cy="2818727"/>
            <a:chOff x="981419" y="1159396"/>
            <a:chExt cx="2963484" cy="2818727"/>
          </a:xfrm>
        </p:grpSpPr>
        <p:grpSp>
          <p:nvGrpSpPr>
            <p:cNvPr id="2987" name="Google Shape;2987;p53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2988" name="Google Shape;2988;p53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53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53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53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2" name="Google Shape;2992;p53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54"/>
          <p:cNvSpPr txBox="1"/>
          <p:nvPr>
            <p:ph type="title"/>
          </p:nvPr>
        </p:nvSpPr>
        <p:spPr>
          <a:xfrm>
            <a:off x="701200" y="19850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2998" name="Google Shape;2998;p54"/>
          <p:cNvSpPr txBox="1"/>
          <p:nvPr/>
        </p:nvSpPr>
        <p:spPr>
          <a:xfrm>
            <a:off x="701200" y="1222125"/>
            <a:ext cx="7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9" name="Google Shape;29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63" y="762400"/>
            <a:ext cx="4828975" cy="3808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0" name="Google Shape;3000;p54"/>
          <p:cNvSpPr txBox="1"/>
          <p:nvPr/>
        </p:nvSpPr>
        <p:spPr>
          <a:xfrm>
            <a:off x="3520825" y="198500"/>
            <a:ext cx="1920300" cy="4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55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Algorithm</a:t>
            </a:r>
            <a:endParaRPr sz="3200"/>
          </a:p>
        </p:txBody>
      </p:sp>
      <p:sp>
        <p:nvSpPr>
          <p:cNvPr id="3006" name="Google Shape;3006;p55"/>
          <p:cNvSpPr txBox="1"/>
          <p:nvPr>
            <p:ph idx="1" type="subTitle"/>
          </p:nvPr>
        </p:nvSpPr>
        <p:spPr>
          <a:xfrm>
            <a:off x="5658800" y="4397600"/>
            <a:ext cx="30549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Involves the adaptation and improvement of the model’s </a:t>
            </a:r>
            <a:r>
              <a:rPr lang="en"/>
              <a:t>performance</a:t>
            </a:r>
            <a:r>
              <a:rPr lang="en"/>
              <a:t> over time based on the available data</a:t>
            </a:r>
            <a:endParaRPr/>
          </a:p>
        </p:txBody>
      </p:sp>
      <p:sp>
        <p:nvSpPr>
          <p:cNvPr id="3007" name="Google Shape;3007;p55"/>
          <p:cNvSpPr txBox="1"/>
          <p:nvPr>
            <p:ph idx="2" type="subTitle"/>
          </p:nvPr>
        </p:nvSpPr>
        <p:spPr>
          <a:xfrm>
            <a:off x="737600" y="4047225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the dataset into training, validation and testing sets.</a:t>
            </a:r>
            <a:endParaRPr/>
          </a:p>
        </p:txBody>
      </p:sp>
      <p:sp>
        <p:nvSpPr>
          <p:cNvPr id="3008" name="Google Shape;3008;p55"/>
          <p:cNvSpPr txBox="1"/>
          <p:nvPr>
            <p:ph idx="3" type="subTitle"/>
          </p:nvPr>
        </p:nvSpPr>
        <p:spPr>
          <a:xfrm>
            <a:off x="5695928" y="1653850"/>
            <a:ext cx="2710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features are on similar scale, preventing certain features from dominating others </a:t>
            </a:r>
            <a:r>
              <a:rPr lang="en"/>
              <a:t>during</a:t>
            </a:r>
            <a:r>
              <a:rPr lang="en"/>
              <a:t> training process.</a:t>
            </a:r>
            <a:endParaRPr/>
          </a:p>
        </p:txBody>
      </p:sp>
      <p:sp>
        <p:nvSpPr>
          <p:cNvPr id="3009" name="Google Shape;3009;p55"/>
          <p:cNvSpPr txBox="1"/>
          <p:nvPr>
            <p:ph idx="4" type="subTitle"/>
          </p:nvPr>
        </p:nvSpPr>
        <p:spPr>
          <a:xfrm>
            <a:off x="6179289" y="1212688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</p:txBody>
      </p:sp>
      <p:sp>
        <p:nvSpPr>
          <p:cNvPr id="3010" name="Google Shape;3010;p55"/>
          <p:cNvSpPr txBox="1"/>
          <p:nvPr>
            <p:ph idx="5" type="subTitle"/>
          </p:nvPr>
        </p:nvSpPr>
        <p:spPr>
          <a:xfrm>
            <a:off x="737600" y="1653858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data from the dataset </a:t>
            </a:r>
            <a:endParaRPr/>
          </a:p>
        </p:txBody>
      </p:sp>
      <p:sp>
        <p:nvSpPr>
          <p:cNvPr id="3011" name="Google Shape;3011;p55"/>
          <p:cNvSpPr txBox="1"/>
          <p:nvPr>
            <p:ph idx="6" type="subTitle"/>
          </p:nvPr>
        </p:nvSpPr>
        <p:spPr>
          <a:xfrm>
            <a:off x="737600" y="1309450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</a:t>
            </a:r>
            <a:endParaRPr/>
          </a:p>
        </p:txBody>
      </p:sp>
      <p:sp>
        <p:nvSpPr>
          <p:cNvPr id="3012" name="Google Shape;3012;p55"/>
          <p:cNvSpPr txBox="1"/>
          <p:nvPr>
            <p:ph idx="7" type="subTitle"/>
          </p:nvPr>
        </p:nvSpPr>
        <p:spPr>
          <a:xfrm>
            <a:off x="5696000" y="2850525"/>
            <a:ext cx="3017700" cy="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effective ANN model involves an iterative process of experimentation and refinement to achieve desired level of accuracy</a:t>
            </a:r>
            <a:endParaRPr/>
          </a:p>
        </p:txBody>
      </p:sp>
      <p:sp>
        <p:nvSpPr>
          <p:cNvPr id="3013" name="Google Shape;3013;p55"/>
          <p:cNvSpPr txBox="1"/>
          <p:nvPr>
            <p:ph idx="8" type="subTitle"/>
          </p:nvPr>
        </p:nvSpPr>
        <p:spPr>
          <a:xfrm>
            <a:off x="6179289" y="2457759"/>
            <a:ext cx="219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ANN Model</a:t>
            </a:r>
            <a:endParaRPr/>
          </a:p>
        </p:txBody>
      </p:sp>
      <p:sp>
        <p:nvSpPr>
          <p:cNvPr id="3014" name="Google Shape;3014;p55"/>
          <p:cNvSpPr txBox="1"/>
          <p:nvPr>
            <p:ph idx="9" type="subTitle"/>
          </p:nvPr>
        </p:nvSpPr>
        <p:spPr>
          <a:xfrm>
            <a:off x="737600" y="2850542"/>
            <a:ext cx="21900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historical weather data, including variables such as temperature.</a:t>
            </a:r>
            <a:endParaRPr/>
          </a:p>
        </p:txBody>
      </p:sp>
      <p:sp>
        <p:nvSpPr>
          <p:cNvPr id="3015" name="Google Shape;3015;p55"/>
          <p:cNvSpPr txBox="1"/>
          <p:nvPr>
            <p:ph idx="13" type="subTitle"/>
          </p:nvPr>
        </p:nvSpPr>
        <p:spPr>
          <a:xfrm>
            <a:off x="298250" y="2355550"/>
            <a:ext cx="2880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016" name="Google Shape;3016;p55"/>
          <p:cNvSpPr txBox="1"/>
          <p:nvPr>
            <p:ph idx="14" type="subTitle"/>
          </p:nvPr>
        </p:nvSpPr>
        <p:spPr>
          <a:xfrm>
            <a:off x="5951301" y="3912663"/>
            <a:ext cx="2418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</a:t>
            </a:r>
            <a:endParaRPr/>
          </a:p>
        </p:txBody>
      </p:sp>
      <p:sp>
        <p:nvSpPr>
          <p:cNvPr id="3017" name="Google Shape;3017;p55"/>
          <p:cNvSpPr txBox="1"/>
          <p:nvPr>
            <p:ph idx="15" type="subTitle"/>
          </p:nvPr>
        </p:nvSpPr>
        <p:spPr>
          <a:xfrm>
            <a:off x="267975" y="3702825"/>
            <a:ext cx="265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train/Test Data</a:t>
            </a:r>
            <a:endParaRPr/>
          </a:p>
        </p:txBody>
      </p:sp>
      <p:grpSp>
        <p:nvGrpSpPr>
          <p:cNvPr id="3018" name="Google Shape;3018;p55"/>
          <p:cNvGrpSpPr/>
          <p:nvPr/>
        </p:nvGrpSpPr>
        <p:grpSpPr>
          <a:xfrm>
            <a:off x="2760158" y="1765255"/>
            <a:ext cx="1818042" cy="2432156"/>
            <a:chOff x="2864770" y="1599980"/>
            <a:chExt cx="1818042" cy="2432156"/>
          </a:xfrm>
        </p:grpSpPr>
        <p:grpSp>
          <p:nvGrpSpPr>
            <p:cNvPr id="3019" name="Google Shape;3019;p55"/>
            <p:cNvGrpSpPr/>
            <p:nvPr/>
          </p:nvGrpSpPr>
          <p:grpSpPr>
            <a:xfrm flipH="1">
              <a:off x="2864770" y="1599980"/>
              <a:ext cx="1818042" cy="2179560"/>
              <a:chOff x="155753" y="777675"/>
              <a:chExt cx="3043258" cy="3648410"/>
            </a:xfrm>
          </p:grpSpPr>
          <p:sp>
            <p:nvSpPr>
              <p:cNvPr id="3020" name="Google Shape;3020;p55"/>
              <p:cNvSpPr/>
              <p:nvPr/>
            </p:nvSpPr>
            <p:spPr>
              <a:xfrm>
                <a:off x="1718797" y="1041268"/>
                <a:ext cx="40844" cy="3384817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55"/>
              <p:cNvSpPr/>
              <p:nvPr/>
            </p:nvSpPr>
            <p:spPr>
              <a:xfrm rot="-2328431">
                <a:off x="492965" y="1227426"/>
                <a:ext cx="2071229" cy="1805687"/>
              </a:xfrm>
              <a:custGeom>
                <a:rect b="b" l="l" r="r" t="t"/>
                <a:pathLst>
                  <a:path extrusionOk="0" h="32504" w="37284">
                    <a:moveTo>
                      <a:pt x="37284" y="0"/>
                    </a:moveTo>
                    <a:lnTo>
                      <a:pt x="32028" y="3808"/>
                    </a:lnTo>
                    <a:cubicBezTo>
                      <a:pt x="27487" y="7120"/>
                      <a:pt x="5137" y="23302"/>
                      <a:pt x="1" y="27645"/>
                    </a:cubicBezTo>
                    <a:cubicBezTo>
                      <a:pt x="402" y="27523"/>
                      <a:pt x="814" y="27463"/>
                      <a:pt x="1223" y="27463"/>
                    </a:cubicBezTo>
                    <a:cubicBezTo>
                      <a:pt x="2271" y="27463"/>
                      <a:pt x="3302" y="27856"/>
                      <a:pt x="4086" y="28597"/>
                    </a:cubicBezTo>
                    <a:cubicBezTo>
                      <a:pt x="5216" y="29549"/>
                      <a:pt x="5573" y="31155"/>
                      <a:pt x="4919" y="32504"/>
                    </a:cubicBezTo>
                    <a:cubicBezTo>
                      <a:pt x="10948" y="26614"/>
                      <a:pt x="14894" y="21795"/>
                      <a:pt x="18206" y="18404"/>
                    </a:cubicBezTo>
                    <a:cubicBezTo>
                      <a:pt x="22172" y="14358"/>
                      <a:pt x="28181" y="8528"/>
                      <a:pt x="37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55"/>
              <p:cNvSpPr/>
              <p:nvPr/>
            </p:nvSpPr>
            <p:spPr>
              <a:xfrm rot="-2328431">
                <a:off x="1167122" y="989949"/>
                <a:ext cx="1480703" cy="2280552"/>
              </a:xfrm>
              <a:custGeom>
                <a:rect b="b" l="l" r="r" t="t"/>
                <a:pathLst>
                  <a:path extrusionOk="0" h="41052" w="26654">
                    <a:moveTo>
                      <a:pt x="26654" y="0"/>
                    </a:moveTo>
                    <a:cubicBezTo>
                      <a:pt x="26653" y="2"/>
                      <a:pt x="20367" y="8845"/>
                      <a:pt x="17452" y="13030"/>
                    </a:cubicBezTo>
                    <a:cubicBezTo>
                      <a:pt x="11046" y="22291"/>
                      <a:pt x="5850" y="29331"/>
                      <a:pt x="0" y="37283"/>
                    </a:cubicBezTo>
                    <a:cubicBezTo>
                      <a:pt x="0" y="37283"/>
                      <a:pt x="708" y="36522"/>
                      <a:pt x="1870" y="36522"/>
                    </a:cubicBezTo>
                    <a:cubicBezTo>
                      <a:pt x="2437" y="36522"/>
                      <a:pt x="3113" y="36704"/>
                      <a:pt x="3867" y="37244"/>
                    </a:cubicBezTo>
                    <a:cubicBezTo>
                      <a:pt x="6168" y="38909"/>
                      <a:pt x="5375" y="41051"/>
                      <a:pt x="5375" y="41051"/>
                    </a:cubicBezTo>
                    <a:cubicBezTo>
                      <a:pt x="9222" y="34844"/>
                      <a:pt x="23679" y="5533"/>
                      <a:pt x="26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55"/>
              <p:cNvSpPr/>
              <p:nvPr/>
            </p:nvSpPr>
            <p:spPr>
              <a:xfrm rot="-2328431">
                <a:off x="819231" y="1112497"/>
                <a:ext cx="1798020" cy="2071229"/>
              </a:xfrm>
              <a:custGeom>
                <a:rect b="b" l="l" r="r" t="t"/>
                <a:pathLst>
                  <a:path extrusionOk="0" h="37284" w="32366">
                    <a:moveTo>
                      <a:pt x="32366" y="0"/>
                    </a:moveTo>
                    <a:lnTo>
                      <a:pt x="32366" y="0"/>
                    </a:lnTo>
                    <a:cubicBezTo>
                      <a:pt x="23263" y="8528"/>
                      <a:pt x="17254" y="14378"/>
                      <a:pt x="13288" y="18404"/>
                    </a:cubicBezTo>
                    <a:cubicBezTo>
                      <a:pt x="9976" y="21795"/>
                      <a:pt x="6030" y="26614"/>
                      <a:pt x="1" y="32504"/>
                    </a:cubicBezTo>
                    <a:cubicBezTo>
                      <a:pt x="625" y="32029"/>
                      <a:pt x="1371" y="31794"/>
                      <a:pt x="2117" y="31794"/>
                    </a:cubicBezTo>
                    <a:cubicBezTo>
                      <a:pt x="2959" y="31794"/>
                      <a:pt x="3800" y="32093"/>
                      <a:pt x="4463" y="32682"/>
                    </a:cubicBezTo>
                    <a:cubicBezTo>
                      <a:pt x="7259" y="35042"/>
                      <a:pt x="5692" y="37283"/>
                      <a:pt x="5692" y="37283"/>
                    </a:cubicBezTo>
                    <a:cubicBezTo>
                      <a:pt x="11562" y="29331"/>
                      <a:pt x="16758" y="22291"/>
                      <a:pt x="23164" y="13030"/>
                    </a:cubicBezTo>
                    <a:cubicBezTo>
                      <a:pt x="26079" y="8845"/>
                      <a:pt x="32365" y="1"/>
                      <a:pt x="32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4" name="Google Shape;3024;p55"/>
            <p:cNvSpPr/>
            <p:nvPr/>
          </p:nvSpPr>
          <p:spPr>
            <a:xfrm flipH="1" rot="2394679">
              <a:off x="3652551" y="3810495"/>
              <a:ext cx="234661" cy="165658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rgbClr val="2F4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5" name="Google Shape;3025;p55"/>
          <p:cNvGrpSpPr/>
          <p:nvPr/>
        </p:nvGrpSpPr>
        <p:grpSpPr>
          <a:xfrm>
            <a:off x="3770047" y="1757931"/>
            <a:ext cx="1818042" cy="2446776"/>
            <a:chOff x="4505759" y="1343093"/>
            <a:chExt cx="1818042" cy="2446776"/>
          </a:xfrm>
        </p:grpSpPr>
        <p:grpSp>
          <p:nvGrpSpPr>
            <p:cNvPr id="3026" name="Google Shape;3026;p55"/>
            <p:cNvGrpSpPr/>
            <p:nvPr/>
          </p:nvGrpSpPr>
          <p:grpSpPr>
            <a:xfrm flipH="1" rot="10800000">
              <a:off x="4505759" y="1582220"/>
              <a:ext cx="1818042" cy="2207649"/>
              <a:chOff x="155753" y="777675"/>
              <a:chExt cx="3043258" cy="3695429"/>
            </a:xfrm>
          </p:grpSpPr>
          <p:sp>
            <p:nvSpPr>
              <p:cNvPr id="3027" name="Google Shape;3027;p55"/>
              <p:cNvSpPr/>
              <p:nvPr/>
            </p:nvSpPr>
            <p:spPr>
              <a:xfrm>
                <a:off x="1718761" y="1041267"/>
                <a:ext cx="40885" cy="3431837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55"/>
              <p:cNvSpPr/>
              <p:nvPr/>
            </p:nvSpPr>
            <p:spPr>
              <a:xfrm rot="-2328431">
                <a:off x="492965" y="1227426"/>
                <a:ext cx="2071229" cy="1805687"/>
              </a:xfrm>
              <a:custGeom>
                <a:rect b="b" l="l" r="r" t="t"/>
                <a:pathLst>
                  <a:path extrusionOk="0" h="32504" w="37284">
                    <a:moveTo>
                      <a:pt x="37284" y="0"/>
                    </a:moveTo>
                    <a:lnTo>
                      <a:pt x="32028" y="3808"/>
                    </a:lnTo>
                    <a:cubicBezTo>
                      <a:pt x="27487" y="7120"/>
                      <a:pt x="5137" y="23302"/>
                      <a:pt x="1" y="27645"/>
                    </a:cubicBezTo>
                    <a:cubicBezTo>
                      <a:pt x="402" y="27523"/>
                      <a:pt x="814" y="27463"/>
                      <a:pt x="1223" y="27463"/>
                    </a:cubicBezTo>
                    <a:cubicBezTo>
                      <a:pt x="2271" y="27463"/>
                      <a:pt x="3302" y="27856"/>
                      <a:pt x="4086" y="28597"/>
                    </a:cubicBezTo>
                    <a:cubicBezTo>
                      <a:pt x="5216" y="29549"/>
                      <a:pt x="5573" y="31155"/>
                      <a:pt x="4919" y="32504"/>
                    </a:cubicBezTo>
                    <a:cubicBezTo>
                      <a:pt x="10948" y="26614"/>
                      <a:pt x="14894" y="21795"/>
                      <a:pt x="18206" y="18404"/>
                    </a:cubicBezTo>
                    <a:cubicBezTo>
                      <a:pt x="22172" y="14358"/>
                      <a:pt x="28181" y="8528"/>
                      <a:pt x="372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55"/>
              <p:cNvSpPr/>
              <p:nvPr/>
            </p:nvSpPr>
            <p:spPr>
              <a:xfrm rot="-2328431">
                <a:off x="1167122" y="989949"/>
                <a:ext cx="1480703" cy="2280552"/>
              </a:xfrm>
              <a:custGeom>
                <a:rect b="b" l="l" r="r" t="t"/>
                <a:pathLst>
                  <a:path extrusionOk="0" h="41052" w="26654">
                    <a:moveTo>
                      <a:pt x="26654" y="0"/>
                    </a:moveTo>
                    <a:cubicBezTo>
                      <a:pt x="26653" y="2"/>
                      <a:pt x="20367" y="8845"/>
                      <a:pt x="17452" y="13030"/>
                    </a:cubicBezTo>
                    <a:cubicBezTo>
                      <a:pt x="11046" y="22291"/>
                      <a:pt x="5850" y="29331"/>
                      <a:pt x="0" y="37283"/>
                    </a:cubicBezTo>
                    <a:cubicBezTo>
                      <a:pt x="0" y="37283"/>
                      <a:pt x="708" y="36522"/>
                      <a:pt x="1870" y="36522"/>
                    </a:cubicBezTo>
                    <a:cubicBezTo>
                      <a:pt x="2437" y="36522"/>
                      <a:pt x="3113" y="36704"/>
                      <a:pt x="3867" y="37244"/>
                    </a:cubicBezTo>
                    <a:cubicBezTo>
                      <a:pt x="6168" y="38909"/>
                      <a:pt x="5375" y="41051"/>
                      <a:pt x="5375" y="41051"/>
                    </a:cubicBezTo>
                    <a:cubicBezTo>
                      <a:pt x="9222" y="34844"/>
                      <a:pt x="23679" y="5533"/>
                      <a:pt x="26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55"/>
              <p:cNvSpPr/>
              <p:nvPr/>
            </p:nvSpPr>
            <p:spPr>
              <a:xfrm rot="-2328431">
                <a:off x="819231" y="1112497"/>
                <a:ext cx="1798020" cy="2071229"/>
              </a:xfrm>
              <a:custGeom>
                <a:rect b="b" l="l" r="r" t="t"/>
                <a:pathLst>
                  <a:path extrusionOk="0" h="37284" w="32366">
                    <a:moveTo>
                      <a:pt x="32366" y="0"/>
                    </a:moveTo>
                    <a:lnTo>
                      <a:pt x="32366" y="0"/>
                    </a:lnTo>
                    <a:cubicBezTo>
                      <a:pt x="23263" y="8528"/>
                      <a:pt x="17254" y="14378"/>
                      <a:pt x="13288" y="18404"/>
                    </a:cubicBezTo>
                    <a:cubicBezTo>
                      <a:pt x="9976" y="21795"/>
                      <a:pt x="6030" y="26614"/>
                      <a:pt x="1" y="32504"/>
                    </a:cubicBezTo>
                    <a:cubicBezTo>
                      <a:pt x="625" y="32029"/>
                      <a:pt x="1371" y="31794"/>
                      <a:pt x="2117" y="31794"/>
                    </a:cubicBezTo>
                    <a:cubicBezTo>
                      <a:pt x="2959" y="31794"/>
                      <a:pt x="3800" y="32093"/>
                      <a:pt x="4463" y="32682"/>
                    </a:cubicBezTo>
                    <a:cubicBezTo>
                      <a:pt x="7259" y="35042"/>
                      <a:pt x="5692" y="37283"/>
                      <a:pt x="5692" y="37283"/>
                    </a:cubicBezTo>
                    <a:cubicBezTo>
                      <a:pt x="11562" y="29331"/>
                      <a:pt x="16758" y="22291"/>
                      <a:pt x="23164" y="13030"/>
                    </a:cubicBezTo>
                    <a:cubicBezTo>
                      <a:pt x="26079" y="8845"/>
                      <a:pt x="32365" y="1"/>
                      <a:pt x="32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1" name="Google Shape;3031;p55"/>
            <p:cNvSpPr/>
            <p:nvPr/>
          </p:nvSpPr>
          <p:spPr>
            <a:xfrm flipH="1" rot="-8394198">
              <a:off x="5301101" y="1399194"/>
              <a:ext cx="234656" cy="16565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rgbClr val="2F4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2" name="Google Shape;3032;p55"/>
          <p:cNvGrpSpPr/>
          <p:nvPr/>
        </p:nvGrpSpPr>
        <p:grpSpPr>
          <a:xfrm flipH="1">
            <a:off x="1280950" y="-1149887"/>
            <a:ext cx="104599" cy="1683325"/>
            <a:chOff x="7889200" y="-4700"/>
            <a:chExt cx="104599" cy="1683325"/>
          </a:xfrm>
        </p:grpSpPr>
        <p:sp>
          <p:nvSpPr>
            <p:cNvPr id="3033" name="Google Shape;3033;p55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4" name="Google Shape;3034;p55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5" name="Google Shape;3035;p55"/>
          <p:cNvGrpSpPr/>
          <p:nvPr/>
        </p:nvGrpSpPr>
        <p:grpSpPr>
          <a:xfrm flipH="1">
            <a:off x="7372788" y="-827025"/>
            <a:ext cx="104599" cy="1683325"/>
            <a:chOff x="7889200" y="-4700"/>
            <a:chExt cx="104599" cy="1683325"/>
          </a:xfrm>
        </p:grpSpPr>
        <p:sp>
          <p:nvSpPr>
            <p:cNvPr id="3036" name="Google Shape;3036;p55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7" name="Google Shape;3037;p55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8" name="Google Shape;3038;p55"/>
          <p:cNvGrpSpPr/>
          <p:nvPr/>
        </p:nvGrpSpPr>
        <p:grpSpPr>
          <a:xfrm flipH="1">
            <a:off x="1699225" y="-654675"/>
            <a:ext cx="78650" cy="1656930"/>
            <a:chOff x="7647250" y="-656825"/>
            <a:chExt cx="78650" cy="1656930"/>
          </a:xfrm>
        </p:grpSpPr>
        <p:sp>
          <p:nvSpPr>
            <p:cNvPr id="3039" name="Google Shape;3039;p55"/>
            <p:cNvSpPr/>
            <p:nvPr/>
          </p:nvSpPr>
          <p:spPr>
            <a:xfrm>
              <a:off x="7647250" y="8400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0" name="Google Shape;3040;p55"/>
            <p:cNvCxnSpPr/>
            <p:nvPr/>
          </p:nvCxnSpPr>
          <p:spPr>
            <a:xfrm rot="10800000">
              <a:off x="7686575" y="-656825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1" name="Google Shape;3041;p55"/>
          <p:cNvGrpSpPr/>
          <p:nvPr/>
        </p:nvGrpSpPr>
        <p:grpSpPr>
          <a:xfrm flipH="1">
            <a:off x="7145613" y="-1232162"/>
            <a:ext cx="104599" cy="1683325"/>
            <a:chOff x="7889200" y="-4700"/>
            <a:chExt cx="104599" cy="1683325"/>
          </a:xfrm>
        </p:grpSpPr>
        <p:sp>
          <p:nvSpPr>
            <p:cNvPr id="3042" name="Google Shape;3042;p55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3" name="Google Shape;3043;p55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4" name="Google Shape;3044;p55"/>
          <p:cNvGrpSpPr/>
          <p:nvPr/>
        </p:nvGrpSpPr>
        <p:grpSpPr>
          <a:xfrm flipH="1">
            <a:off x="2091550" y="-1149875"/>
            <a:ext cx="104599" cy="1683325"/>
            <a:chOff x="7889200" y="-4700"/>
            <a:chExt cx="104599" cy="1683325"/>
          </a:xfrm>
        </p:grpSpPr>
        <p:sp>
          <p:nvSpPr>
            <p:cNvPr id="3045" name="Google Shape;3045;p55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6" name="Google Shape;3046;p55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47" name="Google Shape;3047;p55"/>
          <p:cNvSpPr txBox="1"/>
          <p:nvPr/>
        </p:nvSpPr>
        <p:spPr>
          <a:xfrm>
            <a:off x="3505925" y="491275"/>
            <a:ext cx="2190000" cy="62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2" name="Google Shape;3052;p56"/>
          <p:cNvGrpSpPr/>
          <p:nvPr/>
        </p:nvGrpSpPr>
        <p:grpSpPr>
          <a:xfrm>
            <a:off x="6631626" y="1325333"/>
            <a:ext cx="2639891" cy="3363100"/>
            <a:chOff x="3517382" y="1665807"/>
            <a:chExt cx="2109382" cy="2682112"/>
          </a:xfrm>
        </p:grpSpPr>
        <p:grpSp>
          <p:nvGrpSpPr>
            <p:cNvPr id="3053" name="Google Shape;3053;p56"/>
            <p:cNvGrpSpPr/>
            <p:nvPr/>
          </p:nvGrpSpPr>
          <p:grpSpPr>
            <a:xfrm flipH="1">
              <a:off x="3517382" y="1665807"/>
              <a:ext cx="2109382" cy="2403660"/>
              <a:chOff x="76447" y="777542"/>
              <a:chExt cx="3201855" cy="3648543"/>
            </a:xfrm>
          </p:grpSpPr>
          <p:sp>
            <p:nvSpPr>
              <p:cNvPr id="3054" name="Google Shape;3054;p56"/>
              <p:cNvSpPr/>
              <p:nvPr/>
            </p:nvSpPr>
            <p:spPr>
              <a:xfrm>
                <a:off x="1718797" y="1041268"/>
                <a:ext cx="40844" cy="3384817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56"/>
              <p:cNvSpPr/>
              <p:nvPr/>
            </p:nvSpPr>
            <p:spPr>
              <a:xfrm rot="-2328499">
                <a:off x="431231" y="1250729"/>
                <a:ext cx="2179155" cy="1899776"/>
              </a:xfrm>
              <a:custGeom>
                <a:rect b="b" l="l" r="r" t="t"/>
                <a:pathLst>
                  <a:path extrusionOk="0" h="32504" w="37284">
                    <a:moveTo>
                      <a:pt x="37284" y="0"/>
                    </a:moveTo>
                    <a:lnTo>
                      <a:pt x="32028" y="3808"/>
                    </a:lnTo>
                    <a:cubicBezTo>
                      <a:pt x="27487" y="7120"/>
                      <a:pt x="5137" y="23302"/>
                      <a:pt x="1" y="27645"/>
                    </a:cubicBezTo>
                    <a:cubicBezTo>
                      <a:pt x="402" y="27523"/>
                      <a:pt x="814" y="27463"/>
                      <a:pt x="1223" y="27463"/>
                    </a:cubicBezTo>
                    <a:cubicBezTo>
                      <a:pt x="2271" y="27463"/>
                      <a:pt x="3302" y="27856"/>
                      <a:pt x="4086" y="28597"/>
                    </a:cubicBezTo>
                    <a:cubicBezTo>
                      <a:pt x="5216" y="29549"/>
                      <a:pt x="5573" y="31155"/>
                      <a:pt x="4919" y="32504"/>
                    </a:cubicBezTo>
                    <a:cubicBezTo>
                      <a:pt x="10948" y="26614"/>
                      <a:pt x="14894" y="21795"/>
                      <a:pt x="18206" y="18404"/>
                    </a:cubicBezTo>
                    <a:cubicBezTo>
                      <a:pt x="22172" y="14358"/>
                      <a:pt x="28181" y="8528"/>
                      <a:pt x="37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56"/>
              <p:cNvSpPr/>
              <p:nvPr/>
            </p:nvSpPr>
            <p:spPr>
              <a:xfrm rot="-2328499">
                <a:off x="1140527" y="1000875"/>
                <a:ext cx="1557858" cy="2399385"/>
              </a:xfrm>
              <a:custGeom>
                <a:rect b="b" l="l" r="r" t="t"/>
                <a:pathLst>
                  <a:path extrusionOk="0" h="41052" w="26654">
                    <a:moveTo>
                      <a:pt x="26654" y="0"/>
                    </a:moveTo>
                    <a:cubicBezTo>
                      <a:pt x="26653" y="2"/>
                      <a:pt x="20367" y="8845"/>
                      <a:pt x="17452" y="13030"/>
                    </a:cubicBezTo>
                    <a:cubicBezTo>
                      <a:pt x="11046" y="22291"/>
                      <a:pt x="5850" y="29331"/>
                      <a:pt x="0" y="37283"/>
                    </a:cubicBezTo>
                    <a:cubicBezTo>
                      <a:pt x="0" y="37283"/>
                      <a:pt x="708" y="36522"/>
                      <a:pt x="1870" y="36522"/>
                    </a:cubicBezTo>
                    <a:cubicBezTo>
                      <a:pt x="2437" y="36522"/>
                      <a:pt x="3113" y="36704"/>
                      <a:pt x="3867" y="37244"/>
                    </a:cubicBezTo>
                    <a:cubicBezTo>
                      <a:pt x="6168" y="38909"/>
                      <a:pt x="5375" y="41051"/>
                      <a:pt x="5375" y="41051"/>
                    </a:cubicBezTo>
                    <a:cubicBezTo>
                      <a:pt x="9222" y="34844"/>
                      <a:pt x="23679" y="5533"/>
                      <a:pt x="26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56"/>
              <p:cNvSpPr/>
              <p:nvPr/>
            </p:nvSpPr>
            <p:spPr>
              <a:xfrm rot="-2328499">
                <a:off x="774503" y="1129809"/>
                <a:ext cx="1891710" cy="2179155"/>
              </a:xfrm>
              <a:custGeom>
                <a:rect b="b" l="l" r="r" t="t"/>
                <a:pathLst>
                  <a:path extrusionOk="0" h="37284" w="32366">
                    <a:moveTo>
                      <a:pt x="32366" y="0"/>
                    </a:moveTo>
                    <a:lnTo>
                      <a:pt x="32366" y="0"/>
                    </a:lnTo>
                    <a:cubicBezTo>
                      <a:pt x="23263" y="8528"/>
                      <a:pt x="17254" y="14378"/>
                      <a:pt x="13288" y="18404"/>
                    </a:cubicBezTo>
                    <a:cubicBezTo>
                      <a:pt x="9976" y="21795"/>
                      <a:pt x="6030" y="26614"/>
                      <a:pt x="1" y="32504"/>
                    </a:cubicBezTo>
                    <a:cubicBezTo>
                      <a:pt x="625" y="32029"/>
                      <a:pt x="1371" y="31794"/>
                      <a:pt x="2117" y="31794"/>
                    </a:cubicBezTo>
                    <a:cubicBezTo>
                      <a:pt x="2959" y="31794"/>
                      <a:pt x="3800" y="32093"/>
                      <a:pt x="4463" y="32682"/>
                    </a:cubicBezTo>
                    <a:cubicBezTo>
                      <a:pt x="7259" y="35042"/>
                      <a:pt x="5692" y="37283"/>
                      <a:pt x="5692" y="37283"/>
                    </a:cubicBezTo>
                    <a:cubicBezTo>
                      <a:pt x="11562" y="29331"/>
                      <a:pt x="16758" y="22291"/>
                      <a:pt x="23164" y="13030"/>
                    </a:cubicBezTo>
                    <a:cubicBezTo>
                      <a:pt x="26079" y="8845"/>
                      <a:pt x="32365" y="1"/>
                      <a:pt x="32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8" name="Google Shape;3058;p56"/>
            <p:cNvSpPr/>
            <p:nvPr/>
          </p:nvSpPr>
          <p:spPr>
            <a:xfrm flipH="1" rot="2560320">
              <a:off x="4380084" y="3982738"/>
              <a:ext cx="383838" cy="270968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rgbClr val="2F4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9" name="Google Shape;3059;p56"/>
          <p:cNvGrpSpPr/>
          <p:nvPr/>
        </p:nvGrpSpPr>
        <p:grpSpPr>
          <a:xfrm>
            <a:off x="8682210" y="193"/>
            <a:ext cx="120837" cy="1349409"/>
            <a:chOff x="1066850" y="1100015"/>
            <a:chExt cx="78650" cy="1014517"/>
          </a:xfrm>
        </p:grpSpPr>
        <p:sp>
          <p:nvSpPr>
            <p:cNvPr id="3060" name="Google Shape;3060;p56"/>
            <p:cNvSpPr/>
            <p:nvPr/>
          </p:nvSpPr>
          <p:spPr>
            <a:xfrm>
              <a:off x="1066850" y="1954524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1" name="Google Shape;3061;p56"/>
            <p:cNvCxnSpPr/>
            <p:nvPr/>
          </p:nvCxnSpPr>
          <p:spPr>
            <a:xfrm rot="10800000">
              <a:off x="1106188" y="1100015"/>
              <a:ext cx="0" cy="87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62" name="Google Shape;3062;p56"/>
          <p:cNvGrpSpPr/>
          <p:nvPr/>
        </p:nvGrpSpPr>
        <p:grpSpPr>
          <a:xfrm>
            <a:off x="8141655" y="-17"/>
            <a:ext cx="120845" cy="1669980"/>
            <a:chOff x="738075" y="1222875"/>
            <a:chExt cx="78650" cy="1255530"/>
          </a:xfrm>
        </p:grpSpPr>
        <p:sp>
          <p:nvSpPr>
            <p:cNvPr id="3063" name="Google Shape;3063;p56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4" name="Google Shape;3064;p56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65" name="Google Shape;3065;p56"/>
          <p:cNvGrpSpPr/>
          <p:nvPr/>
        </p:nvGrpSpPr>
        <p:grpSpPr>
          <a:xfrm>
            <a:off x="6750409" y="2012342"/>
            <a:ext cx="1656092" cy="1989062"/>
            <a:chOff x="7420911" y="3057280"/>
            <a:chExt cx="985476" cy="1255483"/>
          </a:xfrm>
        </p:grpSpPr>
        <p:sp>
          <p:nvSpPr>
            <p:cNvPr id="3066" name="Google Shape;3066;p56"/>
            <p:cNvSpPr/>
            <p:nvPr/>
          </p:nvSpPr>
          <p:spPr>
            <a:xfrm>
              <a:off x="7420911" y="3057280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6"/>
            <p:cNvSpPr/>
            <p:nvPr/>
          </p:nvSpPr>
          <p:spPr>
            <a:xfrm>
              <a:off x="7539895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6"/>
            <p:cNvSpPr/>
            <p:nvPr/>
          </p:nvSpPr>
          <p:spPr>
            <a:xfrm>
              <a:off x="7659749" y="3057280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6"/>
            <p:cNvSpPr/>
            <p:nvPr/>
          </p:nvSpPr>
          <p:spPr>
            <a:xfrm>
              <a:off x="7778689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6"/>
            <p:cNvSpPr/>
            <p:nvPr/>
          </p:nvSpPr>
          <p:spPr>
            <a:xfrm>
              <a:off x="7898542" y="3057280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6"/>
            <p:cNvSpPr/>
            <p:nvPr/>
          </p:nvSpPr>
          <p:spPr>
            <a:xfrm>
              <a:off x="8017526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56"/>
            <p:cNvSpPr/>
            <p:nvPr/>
          </p:nvSpPr>
          <p:spPr>
            <a:xfrm>
              <a:off x="8136902" y="3057280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56"/>
            <p:cNvSpPr/>
            <p:nvPr/>
          </p:nvSpPr>
          <p:spPr>
            <a:xfrm>
              <a:off x="8256320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6"/>
            <p:cNvSpPr/>
            <p:nvPr/>
          </p:nvSpPr>
          <p:spPr>
            <a:xfrm>
              <a:off x="8376174" y="3057280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6"/>
            <p:cNvSpPr/>
            <p:nvPr/>
          </p:nvSpPr>
          <p:spPr>
            <a:xfrm>
              <a:off x="7420911" y="3296074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6"/>
            <p:cNvSpPr/>
            <p:nvPr/>
          </p:nvSpPr>
          <p:spPr>
            <a:xfrm>
              <a:off x="7539895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6"/>
            <p:cNvSpPr/>
            <p:nvPr/>
          </p:nvSpPr>
          <p:spPr>
            <a:xfrm>
              <a:off x="7659749" y="3296074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56"/>
            <p:cNvSpPr/>
            <p:nvPr/>
          </p:nvSpPr>
          <p:spPr>
            <a:xfrm>
              <a:off x="7778689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6"/>
            <p:cNvSpPr/>
            <p:nvPr/>
          </p:nvSpPr>
          <p:spPr>
            <a:xfrm>
              <a:off x="7898542" y="3296074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6"/>
            <p:cNvSpPr/>
            <p:nvPr/>
          </p:nvSpPr>
          <p:spPr>
            <a:xfrm>
              <a:off x="8017526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6"/>
            <p:cNvSpPr/>
            <p:nvPr/>
          </p:nvSpPr>
          <p:spPr>
            <a:xfrm>
              <a:off x="8136902" y="3296074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56"/>
            <p:cNvSpPr/>
            <p:nvPr/>
          </p:nvSpPr>
          <p:spPr>
            <a:xfrm>
              <a:off x="8256320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56"/>
            <p:cNvSpPr/>
            <p:nvPr/>
          </p:nvSpPr>
          <p:spPr>
            <a:xfrm>
              <a:off x="8376174" y="3296074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56"/>
            <p:cNvSpPr/>
            <p:nvPr/>
          </p:nvSpPr>
          <p:spPr>
            <a:xfrm>
              <a:off x="7420911" y="3534868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56"/>
            <p:cNvSpPr/>
            <p:nvPr/>
          </p:nvSpPr>
          <p:spPr>
            <a:xfrm>
              <a:off x="7539895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56"/>
            <p:cNvSpPr/>
            <p:nvPr/>
          </p:nvSpPr>
          <p:spPr>
            <a:xfrm>
              <a:off x="7659749" y="3534868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56"/>
            <p:cNvSpPr/>
            <p:nvPr/>
          </p:nvSpPr>
          <p:spPr>
            <a:xfrm>
              <a:off x="7778689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56"/>
            <p:cNvSpPr/>
            <p:nvPr/>
          </p:nvSpPr>
          <p:spPr>
            <a:xfrm>
              <a:off x="7898542" y="3534868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56"/>
            <p:cNvSpPr/>
            <p:nvPr/>
          </p:nvSpPr>
          <p:spPr>
            <a:xfrm>
              <a:off x="8017526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6"/>
            <p:cNvSpPr/>
            <p:nvPr/>
          </p:nvSpPr>
          <p:spPr>
            <a:xfrm>
              <a:off x="8136902" y="3534868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6"/>
            <p:cNvSpPr/>
            <p:nvPr/>
          </p:nvSpPr>
          <p:spPr>
            <a:xfrm>
              <a:off x="8256320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6"/>
            <p:cNvSpPr/>
            <p:nvPr/>
          </p:nvSpPr>
          <p:spPr>
            <a:xfrm>
              <a:off x="8376174" y="3534868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6"/>
            <p:cNvSpPr/>
            <p:nvPr/>
          </p:nvSpPr>
          <p:spPr>
            <a:xfrm>
              <a:off x="7420911" y="3773705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6"/>
            <p:cNvSpPr/>
            <p:nvPr/>
          </p:nvSpPr>
          <p:spPr>
            <a:xfrm>
              <a:off x="7539895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6"/>
            <p:cNvSpPr/>
            <p:nvPr/>
          </p:nvSpPr>
          <p:spPr>
            <a:xfrm>
              <a:off x="7659749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56"/>
            <p:cNvSpPr/>
            <p:nvPr/>
          </p:nvSpPr>
          <p:spPr>
            <a:xfrm>
              <a:off x="7778689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6"/>
            <p:cNvSpPr/>
            <p:nvPr/>
          </p:nvSpPr>
          <p:spPr>
            <a:xfrm>
              <a:off x="7898542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6"/>
            <p:cNvSpPr/>
            <p:nvPr/>
          </p:nvSpPr>
          <p:spPr>
            <a:xfrm>
              <a:off x="8017526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6"/>
            <p:cNvSpPr/>
            <p:nvPr/>
          </p:nvSpPr>
          <p:spPr>
            <a:xfrm>
              <a:off x="8137336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6"/>
            <p:cNvSpPr/>
            <p:nvPr/>
          </p:nvSpPr>
          <p:spPr>
            <a:xfrm>
              <a:off x="8256320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6"/>
            <p:cNvSpPr/>
            <p:nvPr/>
          </p:nvSpPr>
          <p:spPr>
            <a:xfrm>
              <a:off x="8376174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6"/>
            <p:cNvSpPr/>
            <p:nvPr/>
          </p:nvSpPr>
          <p:spPr>
            <a:xfrm>
              <a:off x="7420911" y="4012499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6"/>
            <p:cNvSpPr/>
            <p:nvPr/>
          </p:nvSpPr>
          <p:spPr>
            <a:xfrm>
              <a:off x="7539895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6"/>
            <p:cNvSpPr/>
            <p:nvPr/>
          </p:nvSpPr>
          <p:spPr>
            <a:xfrm>
              <a:off x="7659749" y="4012499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6"/>
            <p:cNvSpPr/>
            <p:nvPr/>
          </p:nvSpPr>
          <p:spPr>
            <a:xfrm>
              <a:off x="7778689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6"/>
            <p:cNvSpPr/>
            <p:nvPr/>
          </p:nvSpPr>
          <p:spPr>
            <a:xfrm>
              <a:off x="7898542" y="4012499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6"/>
            <p:cNvSpPr/>
            <p:nvPr/>
          </p:nvSpPr>
          <p:spPr>
            <a:xfrm>
              <a:off x="8017526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6"/>
            <p:cNvSpPr/>
            <p:nvPr/>
          </p:nvSpPr>
          <p:spPr>
            <a:xfrm>
              <a:off x="8136902" y="4012499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6"/>
            <p:cNvSpPr/>
            <p:nvPr/>
          </p:nvSpPr>
          <p:spPr>
            <a:xfrm>
              <a:off x="8256320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6"/>
            <p:cNvSpPr/>
            <p:nvPr/>
          </p:nvSpPr>
          <p:spPr>
            <a:xfrm>
              <a:off x="8376174" y="4012499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6"/>
            <p:cNvSpPr/>
            <p:nvPr/>
          </p:nvSpPr>
          <p:spPr>
            <a:xfrm>
              <a:off x="7420911" y="4251293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6"/>
            <p:cNvSpPr/>
            <p:nvPr/>
          </p:nvSpPr>
          <p:spPr>
            <a:xfrm>
              <a:off x="7659749" y="4251293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6"/>
            <p:cNvSpPr/>
            <p:nvPr/>
          </p:nvSpPr>
          <p:spPr>
            <a:xfrm>
              <a:off x="7898542" y="4251293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56"/>
            <p:cNvSpPr/>
            <p:nvPr/>
          </p:nvSpPr>
          <p:spPr>
            <a:xfrm>
              <a:off x="8136902" y="4251293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56"/>
            <p:cNvSpPr/>
            <p:nvPr/>
          </p:nvSpPr>
          <p:spPr>
            <a:xfrm>
              <a:off x="8376174" y="4251293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6" name="Google Shape;3116;p56"/>
          <p:cNvGrpSpPr/>
          <p:nvPr/>
        </p:nvGrpSpPr>
        <p:grpSpPr>
          <a:xfrm>
            <a:off x="7220888" y="194"/>
            <a:ext cx="129166" cy="1784736"/>
            <a:chOff x="738075" y="1222875"/>
            <a:chExt cx="78650" cy="1255530"/>
          </a:xfrm>
        </p:grpSpPr>
        <p:sp>
          <p:nvSpPr>
            <p:cNvPr id="3117" name="Google Shape;3117;p56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8" name="Google Shape;3118;p56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9" name="Google Shape;3119;p56"/>
          <p:cNvGrpSpPr/>
          <p:nvPr/>
        </p:nvGrpSpPr>
        <p:grpSpPr>
          <a:xfrm>
            <a:off x="7685482" y="193"/>
            <a:ext cx="120837" cy="1349409"/>
            <a:chOff x="1066850" y="1100015"/>
            <a:chExt cx="78650" cy="1014517"/>
          </a:xfrm>
        </p:grpSpPr>
        <p:sp>
          <p:nvSpPr>
            <p:cNvPr id="3120" name="Google Shape;3120;p56"/>
            <p:cNvSpPr/>
            <p:nvPr/>
          </p:nvSpPr>
          <p:spPr>
            <a:xfrm>
              <a:off x="1066850" y="1954524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1" name="Google Shape;3121;p56"/>
            <p:cNvCxnSpPr/>
            <p:nvPr/>
          </p:nvCxnSpPr>
          <p:spPr>
            <a:xfrm rot="10800000">
              <a:off x="1106188" y="1100015"/>
              <a:ext cx="0" cy="87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2" name="Google Shape;3122;p56"/>
          <p:cNvSpPr txBox="1"/>
          <p:nvPr>
            <p:ph idx="4294967295" type="ctrTitle"/>
          </p:nvPr>
        </p:nvSpPr>
        <p:spPr>
          <a:xfrm>
            <a:off x="476375" y="162975"/>
            <a:ext cx="43500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Problem Solving</a:t>
            </a:r>
            <a:endParaRPr sz="3900"/>
          </a:p>
        </p:txBody>
      </p:sp>
      <p:sp>
        <p:nvSpPr>
          <p:cNvPr id="3123" name="Google Shape;3123;p56"/>
          <p:cNvSpPr txBox="1"/>
          <p:nvPr/>
        </p:nvSpPr>
        <p:spPr>
          <a:xfrm>
            <a:off x="476375" y="208413"/>
            <a:ext cx="4936800" cy="81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124" name="Google Shape;3124;p56"/>
          <p:cNvGrpSpPr/>
          <p:nvPr/>
        </p:nvGrpSpPr>
        <p:grpSpPr>
          <a:xfrm>
            <a:off x="439329" y="1228302"/>
            <a:ext cx="669081" cy="632576"/>
            <a:chOff x="582075" y="1699918"/>
            <a:chExt cx="1332300" cy="1332300"/>
          </a:xfrm>
        </p:grpSpPr>
        <p:sp>
          <p:nvSpPr>
            <p:cNvPr id="3125" name="Google Shape;3125;p56"/>
            <p:cNvSpPr/>
            <p:nvPr/>
          </p:nvSpPr>
          <p:spPr>
            <a:xfrm rot="-2700000">
              <a:off x="777504" y="1894710"/>
              <a:ext cx="941442" cy="942715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6"/>
            <p:cNvSpPr/>
            <p:nvPr/>
          </p:nvSpPr>
          <p:spPr>
            <a:xfrm>
              <a:off x="948851" y="2208912"/>
              <a:ext cx="598748" cy="314271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7" name="Google Shape;3127;p56"/>
            <p:cNvSpPr/>
            <p:nvPr/>
          </p:nvSpPr>
          <p:spPr>
            <a:xfrm>
              <a:off x="1154483" y="2278760"/>
              <a:ext cx="179538" cy="174543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28" name="Google Shape;3128;p56"/>
          <p:cNvSpPr txBox="1"/>
          <p:nvPr/>
        </p:nvSpPr>
        <p:spPr>
          <a:xfrm>
            <a:off x="1108399" y="1276275"/>
            <a:ext cx="577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Inaccurate or incomplete historical weather data can lead to poor model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Carefully preprocess and clean the data, handling missing values and outliers</a:t>
            </a:r>
            <a:endParaRPr/>
          </a:p>
        </p:txBody>
      </p:sp>
      <p:grpSp>
        <p:nvGrpSpPr>
          <p:cNvPr id="3129" name="Google Shape;3129;p56"/>
          <p:cNvGrpSpPr/>
          <p:nvPr/>
        </p:nvGrpSpPr>
        <p:grpSpPr>
          <a:xfrm>
            <a:off x="507002" y="3729302"/>
            <a:ext cx="669081" cy="632576"/>
            <a:chOff x="6507800" y="1719543"/>
            <a:chExt cx="1332300" cy="1332300"/>
          </a:xfrm>
        </p:grpSpPr>
        <p:sp>
          <p:nvSpPr>
            <p:cNvPr id="3130" name="Google Shape;3130;p56"/>
            <p:cNvSpPr/>
            <p:nvPr/>
          </p:nvSpPr>
          <p:spPr>
            <a:xfrm rot="-2700000">
              <a:off x="6703229" y="1914335"/>
              <a:ext cx="941442" cy="942715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1" name="Google Shape;3131;p56"/>
            <p:cNvGrpSpPr/>
            <p:nvPr/>
          </p:nvGrpSpPr>
          <p:grpSpPr>
            <a:xfrm>
              <a:off x="6899425" y="2143569"/>
              <a:ext cx="485350" cy="484206"/>
              <a:chOff x="-62154300" y="3743950"/>
              <a:chExt cx="318200" cy="317450"/>
            </a:xfrm>
          </p:grpSpPr>
          <p:sp>
            <p:nvSpPr>
              <p:cNvPr id="3132" name="Google Shape;3132;p56"/>
              <p:cNvSpPr/>
              <p:nvPr/>
            </p:nvSpPr>
            <p:spPr>
              <a:xfrm>
                <a:off x="-61992850" y="3743950"/>
                <a:ext cx="63825" cy="69150"/>
              </a:xfrm>
              <a:custGeom>
                <a:rect b="b" l="l" r="r" t="t"/>
                <a:pathLst>
                  <a:path extrusionOk="0" h="2766" w="2553">
                    <a:moveTo>
                      <a:pt x="1261" y="1"/>
                    </a:moveTo>
                    <a:cubicBezTo>
                      <a:pt x="1009" y="1"/>
                      <a:pt x="851" y="221"/>
                      <a:pt x="851" y="410"/>
                    </a:cubicBezTo>
                    <a:lnTo>
                      <a:pt x="851" y="1355"/>
                    </a:lnTo>
                    <a:lnTo>
                      <a:pt x="725" y="1229"/>
                    </a:lnTo>
                    <a:cubicBezTo>
                      <a:pt x="646" y="1151"/>
                      <a:pt x="544" y="1111"/>
                      <a:pt x="442" y="1111"/>
                    </a:cubicBezTo>
                    <a:cubicBezTo>
                      <a:pt x="339" y="1111"/>
                      <a:pt x="237" y="1151"/>
                      <a:pt x="158" y="1229"/>
                    </a:cubicBezTo>
                    <a:cubicBezTo>
                      <a:pt x="1" y="1387"/>
                      <a:pt x="1" y="1670"/>
                      <a:pt x="158" y="1828"/>
                    </a:cubicBezTo>
                    <a:lnTo>
                      <a:pt x="977" y="2647"/>
                    </a:lnTo>
                    <a:cubicBezTo>
                      <a:pt x="1056" y="2726"/>
                      <a:pt x="1166" y="2765"/>
                      <a:pt x="1277" y="2765"/>
                    </a:cubicBezTo>
                    <a:cubicBezTo>
                      <a:pt x="1387" y="2765"/>
                      <a:pt x="1497" y="2726"/>
                      <a:pt x="1576" y="2647"/>
                    </a:cubicBezTo>
                    <a:lnTo>
                      <a:pt x="2395" y="1828"/>
                    </a:lnTo>
                    <a:cubicBezTo>
                      <a:pt x="2553" y="1670"/>
                      <a:pt x="2553" y="1387"/>
                      <a:pt x="2395" y="1229"/>
                    </a:cubicBezTo>
                    <a:cubicBezTo>
                      <a:pt x="2316" y="1151"/>
                      <a:pt x="2206" y="1111"/>
                      <a:pt x="2096" y="1111"/>
                    </a:cubicBezTo>
                    <a:cubicBezTo>
                      <a:pt x="1985" y="1111"/>
                      <a:pt x="1875" y="1151"/>
                      <a:pt x="1796" y="1229"/>
                    </a:cubicBezTo>
                    <a:lnTo>
                      <a:pt x="1670" y="1355"/>
                    </a:lnTo>
                    <a:lnTo>
                      <a:pt x="1670" y="410"/>
                    </a:lnTo>
                    <a:cubicBezTo>
                      <a:pt x="1670" y="221"/>
                      <a:pt x="1481" y="1"/>
                      <a:pt x="1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56"/>
              <p:cNvSpPr/>
              <p:nvPr/>
            </p:nvSpPr>
            <p:spPr>
              <a:xfrm>
                <a:off x="-62154300" y="3785700"/>
                <a:ext cx="318200" cy="275700"/>
              </a:xfrm>
              <a:custGeom>
                <a:rect b="b" l="l" r="r" t="t"/>
                <a:pathLst>
                  <a:path extrusionOk="0" h="11028" w="12728">
                    <a:moveTo>
                      <a:pt x="5261" y="3560"/>
                    </a:moveTo>
                    <a:cubicBezTo>
                      <a:pt x="5513" y="3560"/>
                      <a:pt x="5671" y="3781"/>
                      <a:pt x="5671" y="4002"/>
                    </a:cubicBezTo>
                    <a:lnTo>
                      <a:pt x="5671" y="5671"/>
                    </a:lnTo>
                    <a:cubicBezTo>
                      <a:pt x="5671" y="5892"/>
                      <a:pt x="5450" y="6112"/>
                      <a:pt x="5261" y="6112"/>
                    </a:cubicBezTo>
                    <a:cubicBezTo>
                      <a:pt x="5072" y="6112"/>
                      <a:pt x="4820" y="5892"/>
                      <a:pt x="4820" y="5671"/>
                    </a:cubicBezTo>
                    <a:lnTo>
                      <a:pt x="4820" y="4002"/>
                    </a:lnTo>
                    <a:cubicBezTo>
                      <a:pt x="4820" y="3781"/>
                      <a:pt x="5041" y="3560"/>
                      <a:pt x="5261" y="3560"/>
                    </a:cubicBezTo>
                    <a:close/>
                    <a:moveTo>
                      <a:pt x="7719" y="3560"/>
                    </a:moveTo>
                    <a:cubicBezTo>
                      <a:pt x="7908" y="3560"/>
                      <a:pt x="8128" y="3781"/>
                      <a:pt x="8128" y="4002"/>
                    </a:cubicBezTo>
                    <a:lnTo>
                      <a:pt x="8128" y="5671"/>
                    </a:lnTo>
                    <a:cubicBezTo>
                      <a:pt x="8128" y="5892"/>
                      <a:pt x="7939" y="6112"/>
                      <a:pt x="7719" y="6112"/>
                    </a:cubicBezTo>
                    <a:cubicBezTo>
                      <a:pt x="7467" y="6112"/>
                      <a:pt x="7309" y="5892"/>
                      <a:pt x="7309" y="5671"/>
                    </a:cubicBezTo>
                    <a:lnTo>
                      <a:pt x="7309" y="4002"/>
                    </a:lnTo>
                    <a:cubicBezTo>
                      <a:pt x="7309" y="3781"/>
                      <a:pt x="7498" y="3560"/>
                      <a:pt x="7719" y="3560"/>
                    </a:cubicBezTo>
                    <a:close/>
                    <a:moveTo>
                      <a:pt x="10239" y="3560"/>
                    </a:moveTo>
                    <a:cubicBezTo>
                      <a:pt x="10460" y="3560"/>
                      <a:pt x="10617" y="3781"/>
                      <a:pt x="10617" y="4002"/>
                    </a:cubicBezTo>
                    <a:lnTo>
                      <a:pt x="10617" y="5671"/>
                    </a:lnTo>
                    <a:cubicBezTo>
                      <a:pt x="10617" y="5892"/>
                      <a:pt x="10428" y="6112"/>
                      <a:pt x="10239" y="6112"/>
                    </a:cubicBezTo>
                    <a:cubicBezTo>
                      <a:pt x="9987" y="6112"/>
                      <a:pt x="9798" y="5892"/>
                      <a:pt x="9798" y="5671"/>
                    </a:cubicBezTo>
                    <a:lnTo>
                      <a:pt x="9798" y="4002"/>
                    </a:lnTo>
                    <a:cubicBezTo>
                      <a:pt x="9798" y="3781"/>
                      <a:pt x="9987" y="3560"/>
                      <a:pt x="10239" y="3560"/>
                    </a:cubicBezTo>
                    <a:close/>
                    <a:moveTo>
                      <a:pt x="5230" y="9357"/>
                    </a:moveTo>
                    <a:cubicBezTo>
                      <a:pt x="5450" y="9357"/>
                      <a:pt x="5608" y="9578"/>
                      <a:pt x="5608" y="9767"/>
                    </a:cubicBezTo>
                    <a:cubicBezTo>
                      <a:pt x="5608" y="9987"/>
                      <a:pt x="5419" y="10208"/>
                      <a:pt x="5230" y="10208"/>
                    </a:cubicBezTo>
                    <a:cubicBezTo>
                      <a:pt x="5041" y="10208"/>
                      <a:pt x="4789" y="9987"/>
                      <a:pt x="4789" y="9767"/>
                    </a:cubicBezTo>
                    <a:cubicBezTo>
                      <a:pt x="4820" y="9578"/>
                      <a:pt x="5041" y="9357"/>
                      <a:pt x="5230" y="9357"/>
                    </a:cubicBezTo>
                    <a:close/>
                    <a:moveTo>
                      <a:pt x="9924" y="9357"/>
                    </a:moveTo>
                    <a:cubicBezTo>
                      <a:pt x="10145" y="9357"/>
                      <a:pt x="10302" y="9578"/>
                      <a:pt x="10302" y="9767"/>
                    </a:cubicBezTo>
                    <a:cubicBezTo>
                      <a:pt x="10302" y="9987"/>
                      <a:pt x="10113" y="10208"/>
                      <a:pt x="9924" y="10208"/>
                    </a:cubicBezTo>
                    <a:cubicBezTo>
                      <a:pt x="9704" y="10208"/>
                      <a:pt x="9515" y="9987"/>
                      <a:pt x="9515" y="9767"/>
                    </a:cubicBezTo>
                    <a:cubicBezTo>
                      <a:pt x="9515" y="9578"/>
                      <a:pt x="9704" y="9357"/>
                      <a:pt x="9924" y="9357"/>
                    </a:cubicBezTo>
                    <a:close/>
                    <a:moveTo>
                      <a:pt x="441" y="0"/>
                    </a:moveTo>
                    <a:cubicBezTo>
                      <a:pt x="189" y="0"/>
                      <a:pt x="0" y="189"/>
                      <a:pt x="0" y="378"/>
                    </a:cubicBezTo>
                    <a:cubicBezTo>
                      <a:pt x="0" y="599"/>
                      <a:pt x="347" y="820"/>
                      <a:pt x="536" y="820"/>
                    </a:cubicBezTo>
                    <a:lnTo>
                      <a:pt x="2111" y="820"/>
                    </a:lnTo>
                    <a:cubicBezTo>
                      <a:pt x="2174" y="1103"/>
                      <a:pt x="3245" y="6711"/>
                      <a:pt x="3308" y="6994"/>
                    </a:cubicBezTo>
                    <a:cubicBezTo>
                      <a:pt x="2867" y="7184"/>
                      <a:pt x="2584" y="7625"/>
                      <a:pt x="2584" y="8097"/>
                    </a:cubicBezTo>
                    <a:cubicBezTo>
                      <a:pt x="2584" y="8759"/>
                      <a:pt x="3151" y="9326"/>
                      <a:pt x="3812" y="9326"/>
                    </a:cubicBezTo>
                    <a:lnTo>
                      <a:pt x="4001" y="9326"/>
                    </a:lnTo>
                    <a:cubicBezTo>
                      <a:pt x="3970" y="9452"/>
                      <a:pt x="3938" y="9609"/>
                      <a:pt x="3938" y="9767"/>
                    </a:cubicBezTo>
                    <a:cubicBezTo>
                      <a:pt x="3938" y="10429"/>
                      <a:pt x="4474" y="11027"/>
                      <a:pt x="5167" y="11027"/>
                    </a:cubicBezTo>
                    <a:cubicBezTo>
                      <a:pt x="5829" y="11027"/>
                      <a:pt x="6364" y="10460"/>
                      <a:pt x="6364" y="9767"/>
                    </a:cubicBezTo>
                    <a:cubicBezTo>
                      <a:pt x="6364" y="9609"/>
                      <a:pt x="6333" y="9483"/>
                      <a:pt x="6301" y="9326"/>
                    </a:cubicBezTo>
                    <a:lnTo>
                      <a:pt x="8664" y="9326"/>
                    </a:lnTo>
                    <a:cubicBezTo>
                      <a:pt x="8632" y="9452"/>
                      <a:pt x="8569" y="9609"/>
                      <a:pt x="8569" y="9767"/>
                    </a:cubicBezTo>
                    <a:cubicBezTo>
                      <a:pt x="8569" y="10429"/>
                      <a:pt x="9137" y="11027"/>
                      <a:pt x="9798" y="11027"/>
                    </a:cubicBezTo>
                    <a:cubicBezTo>
                      <a:pt x="10460" y="11027"/>
                      <a:pt x="11027" y="10460"/>
                      <a:pt x="11027" y="9767"/>
                    </a:cubicBezTo>
                    <a:cubicBezTo>
                      <a:pt x="11027" y="9609"/>
                      <a:pt x="10995" y="9483"/>
                      <a:pt x="10932" y="9357"/>
                    </a:cubicBezTo>
                    <a:lnTo>
                      <a:pt x="11562" y="9357"/>
                    </a:lnTo>
                    <a:cubicBezTo>
                      <a:pt x="11814" y="9357"/>
                      <a:pt x="12003" y="9168"/>
                      <a:pt x="12003" y="8979"/>
                    </a:cubicBezTo>
                    <a:cubicBezTo>
                      <a:pt x="12003" y="8727"/>
                      <a:pt x="11814" y="8538"/>
                      <a:pt x="11562" y="8538"/>
                    </a:cubicBezTo>
                    <a:lnTo>
                      <a:pt x="3749" y="8538"/>
                    </a:lnTo>
                    <a:cubicBezTo>
                      <a:pt x="3497" y="8538"/>
                      <a:pt x="3308" y="8349"/>
                      <a:pt x="3308" y="8160"/>
                    </a:cubicBezTo>
                    <a:cubicBezTo>
                      <a:pt x="3308" y="7940"/>
                      <a:pt x="3497" y="7719"/>
                      <a:pt x="3749" y="7719"/>
                    </a:cubicBezTo>
                    <a:lnTo>
                      <a:pt x="11468" y="7719"/>
                    </a:lnTo>
                    <a:cubicBezTo>
                      <a:pt x="11657" y="7719"/>
                      <a:pt x="11846" y="7562"/>
                      <a:pt x="11846" y="7373"/>
                    </a:cubicBezTo>
                    <a:lnTo>
                      <a:pt x="12665" y="2395"/>
                    </a:lnTo>
                    <a:cubicBezTo>
                      <a:pt x="12728" y="2143"/>
                      <a:pt x="12508" y="1922"/>
                      <a:pt x="12287" y="1922"/>
                    </a:cubicBezTo>
                    <a:lnTo>
                      <a:pt x="3056" y="1922"/>
                    </a:lnTo>
                    <a:lnTo>
                      <a:pt x="2741" y="347"/>
                    </a:lnTo>
                    <a:cubicBezTo>
                      <a:pt x="2710" y="158"/>
                      <a:pt x="2552" y="0"/>
                      <a:pt x="2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4" name="Google Shape;3134;p56"/>
          <p:cNvSpPr txBox="1"/>
          <p:nvPr/>
        </p:nvSpPr>
        <p:spPr>
          <a:xfrm>
            <a:off x="1176075" y="2538375"/>
            <a:ext cx="583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Learning: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Weather patterns change over time, and a model trained on historical data may become less accurate over the long term.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Implement a continuous learning approach by regularly updating the model with new data.</a:t>
            </a:r>
            <a:endParaRPr/>
          </a:p>
        </p:txBody>
      </p:sp>
      <p:grpSp>
        <p:nvGrpSpPr>
          <p:cNvPr id="3135" name="Google Shape;3135;p56"/>
          <p:cNvGrpSpPr/>
          <p:nvPr/>
        </p:nvGrpSpPr>
        <p:grpSpPr>
          <a:xfrm>
            <a:off x="506993" y="2478789"/>
            <a:ext cx="669081" cy="632576"/>
            <a:chOff x="3905950" y="1719543"/>
            <a:chExt cx="1332300" cy="1332300"/>
          </a:xfrm>
        </p:grpSpPr>
        <p:sp>
          <p:nvSpPr>
            <p:cNvPr id="3136" name="Google Shape;3136;p56"/>
            <p:cNvSpPr/>
            <p:nvPr/>
          </p:nvSpPr>
          <p:spPr>
            <a:xfrm rot="-2700000">
              <a:off x="4101379" y="1914335"/>
              <a:ext cx="941442" cy="942715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7" name="Google Shape;3137;p56"/>
            <p:cNvGrpSpPr/>
            <p:nvPr/>
          </p:nvGrpSpPr>
          <p:grpSpPr>
            <a:xfrm>
              <a:off x="4329419" y="2143068"/>
              <a:ext cx="485361" cy="485208"/>
              <a:chOff x="-60255350" y="3733825"/>
              <a:chExt cx="316650" cy="316550"/>
            </a:xfrm>
          </p:grpSpPr>
          <p:sp>
            <p:nvSpPr>
              <p:cNvPr id="3138" name="Google Shape;3138;p56"/>
              <p:cNvSpPr/>
              <p:nvPr/>
            </p:nvSpPr>
            <p:spPr>
              <a:xfrm>
                <a:off x="-60218325" y="3733825"/>
                <a:ext cx="235525" cy="316550"/>
              </a:xfrm>
              <a:custGeom>
                <a:rect b="b" l="l" r="r" t="t"/>
                <a:pathLst>
                  <a:path extrusionOk="0" h="12662" w="9421">
                    <a:moveTo>
                      <a:pt x="4821" y="1666"/>
                    </a:moveTo>
                    <a:cubicBezTo>
                      <a:pt x="5073" y="1666"/>
                      <a:pt x="5262" y="1886"/>
                      <a:pt x="5262" y="2075"/>
                    </a:cubicBezTo>
                    <a:lnTo>
                      <a:pt x="5262" y="2359"/>
                    </a:lnTo>
                    <a:cubicBezTo>
                      <a:pt x="5734" y="2485"/>
                      <a:pt x="6081" y="2989"/>
                      <a:pt x="6081" y="3525"/>
                    </a:cubicBezTo>
                    <a:cubicBezTo>
                      <a:pt x="6081" y="3777"/>
                      <a:pt x="5892" y="3934"/>
                      <a:pt x="5640" y="3934"/>
                    </a:cubicBezTo>
                    <a:cubicBezTo>
                      <a:pt x="5419" y="3934"/>
                      <a:pt x="5262" y="3714"/>
                      <a:pt x="5262" y="3525"/>
                    </a:cubicBezTo>
                    <a:cubicBezTo>
                      <a:pt x="5262" y="3273"/>
                      <a:pt x="5073" y="3084"/>
                      <a:pt x="4821" y="3084"/>
                    </a:cubicBezTo>
                    <a:cubicBezTo>
                      <a:pt x="4569" y="3084"/>
                      <a:pt x="4411" y="3273"/>
                      <a:pt x="4411" y="3525"/>
                    </a:cubicBezTo>
                    <a:cubicBezTo>
                      <a:pt x="4411" y="3777"/>
                      <a:pt x="4789" y="3997"/>
                      <a:pt x="5104" y="4249"/>
                    </a:cubicBezTo>
                    <a:cubicBezTo>
                      <a:pt x="5514" y="4564"/>
                      <a:pt x="6081" y="4942"/>
                      <a:pt x="6081" y="5604"/>
                    </a:cubicBezTo>
                    <a:cubicBezTo>
                      <a:pt x="6081" y="6171"/>
                      <a:pt x="5734" y="6612"/>
                      <a:pt x="5262" y="6801"/>
                    </a:cubicBezTo>
                    <a:lnTo>
                      <a:pt x="5262" y="7085"/>
                    </a:lnTo>
                    <a:cubicBezTo>
                      <a:pt x="5262" y="7305"/>
                      <a:pt x="5041" y="7463"/>
                      <a:pt x="4821" y="7463"/>
                    </a:cubicBezTo>
                    <a:cubicBezTo>
                      <a:pt x="4569" y="7463"/>
                      <a:pt x="4411" y="7274"/>
                      <a:pt x="4411" y="7085"/>
                    </a:cubicBezTo>
                    <a:lnTo>
                      <a:pt x="4411" y="6801"/>
                    </a:lnTo>
                    <a:cubicBezTo>
                      <a:pt x="3938" y="6644"/>
                      <a:pt x="3592" y="6171"/>
                      <a:pt x="3592" y="5604"/>
                    </a:cubicBezTo>
                    <a:cubicBezTo>
                      <a:pt x="3592" y="5383"/>
                      <a:pt x="3781" y="5194"/>
                      <a:pt x="4033" y="5194"/>
                    </a:cubicBezTo>
                    <a:cubicBezTo>
                      <a:pt x="4253" y="5194"/>
                      <a:pt x="4411" y="5383"/>
                      <a:pt x="4411" y="5604"/>
                    </a:cubicBezTo>
                    <a:cubicBezTo>
                      <a:pt x="4411" y="5856"/>
                      <a:pt x="4632" y="6014"/>
                      <a:pt x="4821" y="6014"/>
                    </a:cubicBezTo>
                    <a:cubicBezTo>
                      <a:pt x="5041" y="6014"/>
                      <a:pt x="5262" y="5824"/>
                      <a:pt x="5262" y="5604"/>
                    </a:cubicBezTo>
                    <a:cubicBezTo>
                      <a:pt x="5262" y="5383"/>
                      <a:pt x="4947" y="5131"/>
                      <a:pt x="4569" y="4911"/>
                    </a:cubicBezTo>
                    <a:cubicBezTo>
                      <a:pt x="4159" y="4596"/>
                      <a:pt x="3592" y="4186"/>
                      <a:pt x="3592" y="3525"/>
                    </a:cubicBezTo>
                    <a:cubicBezTo>
                      <a:pt x="3592" y="2989"/>
                      <a:pt x="3938" y="2548"/>
                      <a:pt x="4411" y="2359"/>
                    </a:cubicBezTo>
                    <a:lnTo>
                      <a:pt x="4411" y="2075"/>
                    </a:lnTo>
                    <a:cubicBezTo>
                      <a:pt x="4411" y="1823"/>
                      <a:pt x="4632" y="1666"/>
                      <a:pt x="4821" y="1666"/>
                    </a:cubicBezTo>
                    <a:close/>
                    <a:moveTo>
                      <a:pt x="6081" y="9385"/>
                    </a:moveTo>
                    <a:lnTo>
                      <a:pt x="6081" y="10235"/>
                    </a:lnTo>
                    <a:lnTo>
                      <a:pt x="3592" y="10235"/>
                    </a:lnTo>
                    <a:lnTo>
                      <a:pt x="3592" y="9385"/>
                    </a:lnTo>
                    <a:close/>
                    <a:moveTo>
                      <a:pt x="4801" y="0"/>
                    </a:moveTo>
                    <a:cubicBezTo>
                      <a:pt x="4498" y="0"/>
                      <a:pt x="4188" y="29"/>
                      <a:pt x="3875" y="91"/>
                    </a:cubicBezTo>
                    <a:cubicBezTo>
                      <a:pt x="2111" y="500"/>
                      <a:pt x="693" y="1949"/>
                      <a:pt x="378" y="3714"/>
                    </a:cubicBezTo>
                    <a:cubicBezTo>
                      <a:pt x="0" y="5698"/>
                      <a:pt x="1008" y="7652"/>
                      <a:pt x="2773" y="8565"/>
                    </a:cubicBezTo>
                    <a:lnTo>
                      <a:pt x="2773" y="10582"/>
                    </a:lnTo>
                    <a:cubicBezTo>
                      <a:pt x="2773" y="11716"/>
                      <a:pt x="3718" y="12661"/>
                      <a:pt x="4852" y="12661"/>
                    </a:cubicBezTo>
                    <a:cubicBezTo>
                      <a:pt x="5986" y="12661"/>
                      <a:pt x="6963" y="11716"/>
                      <a:pt x="6963" y="10582"/>
                    </a:cubicBezTo>
                    <a:lnTo>
                      <a:pt x="6963" y="8565"/>
                    </a:lnTo>
                    <a:cubicBezTo>
                      <a:pt x="8444" y="7778"/>
                      <a:pt x="9420" y="6234"/>
                      <a:pt x="9420" y="4501"/>
                    </a:cubicBezTo>
                    <a:cubicBezTo>
                      <a:pt x="9392" y="2000"/>
                      <a:pt x="7308" y="0"/>
                      <a:pt x="48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56"/>
              <p:cNvSpPr/>
              <p:nvPr/>
            </p:nvSpPr>
            <p:spPr>
              <a:xfrm>
                <a:off x="-60255350" y="3844775"/>
                <a:ext cx="34675" cy="20500"/>
              </a:xfrm>
              <a:custGeom>
                <a:rect b="b" l="l" r="r" t="t"/>
                <a:pathLst>
                  <a:path extrusionOk="0" h="820" w="1387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58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56"/>
              <p:cNvSpPr/>
              <p:nvPr/>
            </p:nvSpPr>
            <p:spPr>
              <a:xfrm>
                <a:off x="-59974175" y="3844775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58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56"/>
              <p:cNvSpPr/>
              <p:nvPr/>
            </p:nvSpPr>
            <p:spPr>
              <a:xfrm>
                <a:off x="-60212825" y="39394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836" y="1"/>
                    </a:moveTo>
                    <a:cubicBezTo>
                      <a:pt x="725" y="1"/>
                      <a:pt x="615" y="40"/>
                      <a:pt x="536" y="119"/>
                    </a:cubicBezTo>
                    <a:lnTo>
                      <a:pt x="158" y="497"/>
                    </a:lnTo>
                    <a:cubicBezTo>
                      <a:pt x="1" y="654"/>
                      <a:pt x="1" y="938"/>
                      <a:pt x="158" y="1096"/>
                    </a:cubicBezTo>
                    <a:cubicBezTo>
                      <a:pt x="237" y="1174"/>
                      <a:pt x="340" y="1214"/>
                      <a:pt x="442" y="1214"/>
                    </a:cubicBezTo>
                    <a:cubicBezTo>
                      <a:pt x="544" y="1214"/>
                      <a:pt x="647" y="1174"/>
                      <a:pt x="725" y="1096"/>
                    </a:cubicBezTo>
                    <a:lnTo>
                      <a:pt x="1135" y="686"/>
                    </a:lnTo>
                    <a:cubicBezTo>
                      <a:pt x="1293" y="528"/>
                      <a:pt x="1293" y="245"/>
                      <a:pt x="1135" y="119"/>
                    </a:cubicBezTo>
                    <a:cubicBezTo>
                      <a:pt x="1056" y="40"/>
                      <a:pt x="946" y="1"/>
                      <a:pt x="8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56"/>
              <p:cNvSpPr/>
              <p:nvPr/>
            </p:nvSpPr>
            <p:spPr>
              <a:xfrm>
                <a:off x="-60012750" y="373942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497"/>
                    </a:lnTo>
                    <a:cubicBezTo>
                      <a:pt x="0" y="654"/>
                      <a:pt x="0" y="938"/>
                      <a:pt x="126" y="1095"/>
                    </a:cubicBezTo>
                    <a:cubicBezTo>
                      <a:pt x="205" y="1174"/>
                      <a:pt x="315" y="1213"/>
                      <a:pt x="425" y="1213"/>
                    </a:cubicBezTo>
                    <a:cubicBezTo>
                      <a:pt x="536" y="1213"/>
                      <a:pt x="646" y="1174"/>
                      <a:pt x="725" y="1095"/>
                    </a:cubicBezTo>
                    <a:lnTo>
                      <a:pt x="1134" y="686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56"/>
              <p:cNvSpPr/>
              <p:nvPr/>
            </p:nvSpPr>
            <p:spPr>
              <a:xfrm>
                <a:off x="-60012750" y="39394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425" y="1"/>
                    </a:moveTo>
                    <a:cubicBezTo>
                      <a:pt x="315" y="1"/>
                      <a:pt x="205" y="40"/>
                      <a:pt x="126" y="119"/>
                    </a:cubicBezTo>
                    <a:cubicBezTo>
                      <a:pt x="0" y="245"/>
                      <a:pt x="0" y="528"/>
                      <a:pt x="126" y="686"/>
                    </a:cubicBezTo>
                    <a:lnTo>
                      <a:pt x="536" y="1096"/>
                    </a:lnTo>
                    <a:cubicBezTo>
                      <a:pt x="614" y="1174"/>
                      <a:pt x="725" y="1214"/>
                      <a:pt x="835" y="1214"/>
                    </a:cubicBezTo>
                    <a:cubicBezTo>
                      <a:pt x="945" y="1214"/>
                      <a:pt x="1056" y="1174"/>
                      <a:pt x="1134" y="1096"/>
                    </a:cubicBezTo>
                    <a:cubicBezTo>
                      <a:pt x="1292" y="938"/>
                      <a:pt x="1292" y="654"/>
                      <a:pt x="1134" y="497"/>
                    </a:cubicBezTo>
                    <a:lnTo>
                      <a:pt x="725" y="119"/>
                    </a:lnTo>
                    <a:cubicBezTo>
                      <a:pt x="646" y="40"/>
                      <a:pt x="536" y="1"/>
                      <a:pt x="4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56"/>
              <p:cNvSpPr/>
              <p:nvPr/>
            </p:nvSpPr>
            <p:spPr>
              <a:xfrm>
                <a:off x="-60212825" y="373942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686"/>
                    </a:cubicBezTo>
                    <a:lnTo>
                      <a:pt x="536" y="1095"/>
                    </a:lnTo>
                    <a:cubicBezTo>
                      <a:pt x="615" y="1174"/>
                      <a:pt x="725" y="1213"/>
                      <a:pt x="836" y="1213"/>
                    </a:cubicBezTo>
                    <a:cubicBezTo>
                      <a:pt x="946" y="1213"/>
                      <a:pt x="1056" y="1174"/>
                      <a:pt x="1135" y="1095"/>
                    </a:cubicBezTo>
                    <a:cubicBezTo>
                      <a:pt x="1293" y="938"/>
                      <a:pt x="1293" y="654"/>
                      <a:pt x="1135" y="497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5" name="Google Shape;3145;p56"/>
          <p:cNvSpPr txBox="1"/>
          <p:nvPr/>
        </p:nvSpPr>
        <p:spPr>
          <a:xfrm>
            <a:off x="1176075" y="3729275"/>
            <a:ext cx="649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Imbalance: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Imbalanced datasets, where one class (rainy or non-rainy) is significantly more prevalent, can bias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Balance the dataset through techniques such as oversampling the minority class or undersampling the majority class.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57"/>
          <p:cNvSpPr/>
          <p:nvPr/>
        </p:nvSpPr>
        <p:spPr>
          <a:xfrm rot="-2700000">
            <a:off x="2237023" y="2198122"/>
            <a:ext cx="1338553" cy="1338553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57"/>
          <p:cNvSpPr txBox="1"/>
          <p:nvPr>
            <p:ph type="title"/>
          </p:nvPr>
        </p:nvSpPr>
        <p:spPr>
          <a:xfrm flipH="1">
            <a:off x="2376499" y="23869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</a:t>
            </a:r>
            <a:endParaRPr/>
          </a:p>
        </p:txBody>
      </p:sp>
      <p:sp>
        <p:nvSpPr>
          <p:cNvPr id="3152" name="Google Shape;3152;p57"/>
          <p:cNvSpPr txBox="1"/>
          <p:nvPr>
            <p:ph idx="2" type="title"/>
          </p:nvPr>
        </p:nvSpPr>
        <p:spPr>
          <a:xfrm>
            <a:off x="3766450" y="1987425"/>
            <a:ext cx="51948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Project Implementation &amp; Output</a:t>
            </a:r>
            <a:endParaRPr sz="4100"/>
          </a:p>
        </p:txBody>
      </p:sp>
      <p:grpSp>
        <p:nvGrpSpPr>
          <p:cNvPr id="3153" name="Google Shape;3153;p57"/>
          <p:cNvGrpSpPr/>
          <p:nvPr/>
        </p:nvGrpSpPr>
        <p:grpSpPr>
          <a:xfrm>
            <a:off x="576719" y="995172"/>
            <a:ext cx="2963484" cy="2818727"/>
            <a:chOff x="981419" y="1159396"/>
            <a:chExt cx="2963484" cy="2818727"/>
          </a:xfrm>
        </p:grpSpPr>
        <p:grpSp>
          <p:nvGrpSpPr>
            <p:cNvPr id="3154" name="Google Shape;3154;p57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3155" name="Google Shape;3155;p57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57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57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57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9" name="Google Shape;3159;p57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4" name="Google Shape;3164;p58"/>
          <p:cNvGrpSpPr/>
          <p:nvPr/>
        </p:nvGrpSpPr>
        <p:grpSpPr>
          <a:xfrm>
            <a:off x="2191106" y="412490"/>
            <a:ext cx="4118289" cy="3803965"/>
            <a:chOff x="2909550" y="731250"/>
            <a:chExt cx="3376200" cy="3376200"/>
          </a:xfrm>
        </p:grpSpPr>
        <p:sp>
          <p:nvSpPr>
            <p:cNvPr id="3165" name="Google Shape;3165;p58"/>
            <p:cNvSpPr/>
            <p:nvPr/>
          </p:nvSpPr>
          <p:spPr>
            <a:xfrm rot="8100000">
              <a:off x="3403983" y="1225683"/>
              <a:ext cx="2387334" cy="2387334"/>
            </a:xfrm>
            <a:prstGeom prst="teardrop">
              <a:avLst>
                <a:gd fmla="val 10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6" name="Google Shape;3166;p58"/>
            <p:cNvCxnSpPr/>
            <p:nvPr/>
          </p:nvCxnSpPr>
          <p:spPr>
            <a:xfrm rot="10800000">
              <a:off x="3753600" y="3263400"/>
              <a:ext cx="1688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7" name="Google Shape;3167;p58"/>
            <p:cNvCxnSpPr/>
            <p:nvPr/>
          </p:nvCxnSpPr>
          <p:spPr>
            <a:xfrm rot="10800000">
              <a:off x="3428900" y="2597500"/>
              <a:ext cx="235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8" name="Google Shape;3168;p58"/>
            <p:cNvCxnSpPr/>
            <p:nvPr/>
          </p:nvCxnSpPr>
          <p:spPr>
            <a:xfrm rot="10800000">
              <a:off x="3500075" y="1931600"/>
              <a:ext cx="2198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9" name="Google Shape;3169;p58"/>
            <p:cNvCxnSpPr>
              <a:stCxn id="3165" idx="4"/>
            </p:cNvCxnSpPr>
            <p:nvPr/>
          </p:nvCxnSpPr>
          <p:spPr>
            <a:xfrm>
              <a:off x="5441700" y="1575300"/>
              <a:ext cx="65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0" name="Google Shape;3170;p58"/>
            <p:cNvCxnSpPr/>
            <p:nvPr/>
          </p:nvCxnSpPr>
          <p:spPr>
            <a:xfrm rot="10800000">
              <a:off x="3050883" y="2337000"/>
              <a:ext cx="353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1" name="Google Shape;3171;p58"/>
            <p:cNvCxnSpPr/>
            <p:nvPr/>
          </p:nvCxnSpPr>
          <p:spPr>
            <a:xfrm>
              <a:off x="5679650" y="2930463"/>
              <a:ext cx="424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2" name="Google Shape;3172;p58"/>
            <p:cNvCxnSpPr/>
            <p:nvPr/>
          </p:nvCxnSpPr>
          <p:spPr>
            <a:xfrm rot="10800000">
              <a:off x="3051975" y="3600125"/>
              <a:ext cx="104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73" name="Google Shape;3173;p58"/>
          <p:cNvSpPr txBox="1"/>
          <p:nvPr>
            <p:ph type="title"/>
          </p:nvPr>
        </p:nvSpPr>
        <p:spPr>
          <a:xfrm>
            <a:off x="1422725" y="286175"/>
            <a:ext cx="51483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174" name="Google Shape;3174;p58"/>
          <p:cNvSpPr txBox="1"/>
          <p:nvPr>
            <p:ph idx="4294967295" type="subTitle"/>
          </p:nvPr>
        </p:nvSpPr>
        <p:spPr>
          <a:xfrm>
            <a:off x="5832990" y="944438"/>
            <a:ext cx="21603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about 10 years of daily weather observations </a:t>
            </a:r>
            <a:endParaRPr/>
          </a:p>
        </p:txBody>
      </p:sp>
      <p:sp>
        <p:nvSpPr>
          <p:cNvPr id="3175" name="Google Shape;3175;p58"/>
          <p:cNvSpPr txBox="1"/>
          <p:nvPr>
            <p:ph idx="4294967295" type="subTitle"/>
          </p:nvPr>
        </p:nvSpPr>
        <p:spPr>
          <a:xfrm>
            <a:off x="164725" y="1970200"/>
            <a:ext cx="21603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refers to the graphical representations of data and information.</a:t>
            </a:r>
            <a:endParaRPr/>
          </a:p>
        </p:txBody>
      </p:sp>
      <p:sp>
        <p:nvSpPr>
          <p:cNvPr id="3176" name="Google Shape;3176;p58"/>
          <p:cNvSpPr txBox="1"/>
          <p:nvPr>
            <p:ph idx="4294967295" type="subTitle"/>
          </p:nvPr>
        </p:nvSpPr>
        <p:spPr>
          <a:xfrm>
            <a:off x="6141728" y="2822225"/>
            <a:ext cx="27705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section detects outliers and features data, remove the outliers based on </a:t>
            </a:r>
            <a:r>
              <a:rPr lang="en"/>
              <a:t>specific</a:t>
            </a:r>
            <a:r>
              <a:rPr lang="en"/>
              <a:t> filtering conditions and provides visualizations</a:t>
            </a:r>
            <a:endParaRPr/>
          </a:p>
        </p:txBody>
      </p:sp>
      <p:sp>
        <p:nvSpPr>
          <p:cNvPr id="3177" name="Google Shape;3177;p58"/>
          <p:cNvSpPr txBox="1"/>
          <p:nvPr>
            <p:ph idx="4294967295" type="subTitle"/>
          </p:nvPr>
        </p:nvSpPr>
        <p:spPr>
          <a:xfrm>
            <a:off x="305900" y="3396713"/>
            <a:ext cx="21603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is to build an </a:t>
            </a:r>
            <a:r>
              <a:rPr lang="en"/>
              <a:t>artificial</a:t>
            </a:r>
            <a:r>
              <a:rPr lang="en"/>
              <a:t> </a:t>
            </a:r>
            <a:r>
              <a:rPr lang="en"/>
              <a:t>neural</a:t>
            </a:r>
            <a:r>
              <a:rPr lang="en"/>
              <a:t> network.</a:t>
            </a:r>
            <a:endParaRPr/>
          </a:p>
        </p:txBody>
      </p:sp>
      <p:sp>
        <p:nvSpPr>
          <p:cNvPr id="3178" name="Google Shape;3178;p58"/>
          <p:cNvSpPr txBox="1"/>
          <p:nvPr/>
        </p:nvSpPr>
        <p:spPr>
          <a:xfrm>
            <a:off x="3483600" y="1190775"/>
            <a:ext cx="14142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Importing the dataset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9" name="Google Shape;3179;p58"/>
          <p:cNvSpPr txBox="1"/>
          <p:nvPr/>
        </p:nvSpPr>
        <p:spPr>
          <a:xfrm>
            <a:off x="3438900" y="1886575"/>
            <a:ext cx="19353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visualization and cleaning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0" name="Google Shape;3180;p58"/>
          <p:cNvSpPr txBox="1"/>
          <p:nvPr/>
        </p:nvSpPr>
        <p:spPr>
          <a:xfrm>
            <a:off x="3438900" y="2672113"/>
            <a:ext cx="1935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Preprocessing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1" name="Google Shape;3181;p58"/>
          <p:cNvSpPr txBox="1"/>
          <p:nvPr/>
        </p:nvSpPr>
        <p:spPr>
          <a:xfrm>
            <a:off x="3537425" y="3322300"/>
            <a:ext cx="19353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 Building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9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grpSp>
        <p:nvGrpSpPr>
          <p:cNvPr id="3187" name="Google Shape;3187;p59"/>
          <p:cNvGrpSpPr/>
          <p:nvPr/>
        </p:nvGrpSpPr>
        <p:grpSpPr>
          <a:xfrm>
            <a:off x="1104924" y="763777"/>
            <a:ext cx="1777018" cy="2035504"/>
            <a:chOff x="1256441" y="1159402"/>
            <a:chExt cx="2413443" cy="2413450"/>
          </a:xfrm>
        </p:grpSpPr>
        <p:grpSp>
          <p:nvGrpSpPr>
            <p:cNvPr id="3188" name="Google Shape;3188;p59"/>
            <p:cNvGrpSpPr/>
            <p:nvPr/>
          </p:nvGrpSpPr>
          <p:grpSpPr>
            <a:xfrm flipH="1">
              <a:off x="1256441" y="1159402"/>
              <a:ext cx="2413443" cy="2152238"/>
              <a:chOff x="2590816" y="423583"/>
              <a:chExt cx="3962309" cy="3532892"/>
            </a:xfrm>
          </p:grpSpPr>
          <p:sp>
            <p:nvSpPr>
              <p:cNvPr id="3189" name="Google Shape;3189;p59"/>
              <p:cNvSpPr/>
              <p:nvPr/>
            </p:nvSpPr>
            <p:spPr>
              <a:xfrm>
                <a:off x="4536461" y="476439"/>
                <a:ext cx="94150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59"/>
              <p:cNvSpPr/>
              <p:nvPr/>
            </p:nvSpPr>
            <p:spPr>
              <a:xfrm>
                <a:off x="2590816" y="428410"/>
                <a:ext cx="3962309" cy="1020319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59"/>
              <p:cNvSpPr/>
              <p:nvPr/>
            </p:nvSpPr>
            <p:spPr>
              <a:xfrm>
                <a:off x="3139823" y="423583"/>
                <a:ext cx="2870585" cy="98319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59"/>
              <p:cNvSpPr/>
              <p:nvPr/>
            </p:nvSpPr>
            <p:spPr>
              <a:xfrm>
                <a:off x="3989270" y="426060"/>
                <a:ext cx="1171901" cy="968752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93" name="Google Shape;3193;p59"/>
            <p:cNvSpPr/>
            <p:nvPr/>
          </p:nvSpPr>
          <p:spPr>
            <a:xfrm flipH="1" rot="2560370">
              <a:off x="2313165" y="3221018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rgbClr val="2F4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4" name="Google Shape;3194;p59"/>
          <p:cNvSpPr/>
          <p:nvPr/>
        </p:nvSpPr>
        <p:spPr>
          <a:xfrm flipH="1">
            <a:off x="7536757" y="187209"/>
            <a:ext cx="1192180" cy="347354"/>
          </a:xfrm>
          <a:custGeom>
            <a:rect b="b" l="l" r="r" t="t"/>
            <a:pathLst>
              <a:path extrusionOk="0" h="7217" w="24770">
                <a:moveTo>
                  <a:pt x="14016" y="0"/>
                </a:moveTo>
                <a:cubicBezTo>
                  <a:pt x="11600" y="0"/>
                  <a:pt x="9173" y="1184"/>
                  <a:pt x="7774" y="3647"/>
                </a:cubicBezTo>
                <a:cubicBezTo>
                  <a:pt x="6850" y="2866"/>
                  <a:pt x="5779" y="2515"/>
                  <a:pt x="4733" y="2515"/>
                </a:cubicBezTo>
                <a:cubicBezTo>
                  <a:pt x="2299" y="2515"/>
                  <a:pt x="0" y="4414"/>
                  <a:pt x="0" y="7216"/>
                </a:cubicBezTo>
                <a:lnTo>
                  <a:pt x="24769" y="7216"/>
                </a:lnTo>
                <a:cubicBezTo>
                  <a:pt x="24769" y="5729"/>
                  <a:pt x="23560" y="4519"/>
                  <a:pt x="22072" y="4519"/>
                </a:cubicBezTo>
                <a:cubicBezTo>
                  <a:pt x="21636" y="4519"/>
                  <a:pt x="21220" y="4618"/>
                  <a:pt x="20823" y="4817"/>
                </a:cubicBezTo>
                <a:cubicBezTo>
                  <a:pt x="19716" y="1657"/>
                  <a:pt x="16874" y="0"/>
                  <a:pt x="14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5" name="Google Shape;3195;p59"/>
          <p:cNvGrpSpPr/>
          <p:nvPr/>
        </p:nvGrpSpPr>
        <p:grpSpPr>
          <a:xfrm flipH="1">
            <a:off x="8093513" y="260132"/>
            <a:ext cx="78650" cy="776705"/>
            <a:chOff x="7647250" y="-310000"/>
            <a:chExt cx="78650" cy="776705"/>
          </a:xfrm>
        </p:grpSpPr>
        <p:sp>
          <p:nvSpPr>
            <p:cNvPr id="3196" name="Google Shape;3196;p59"/>
            <p:cNvSpPr/>
            <p:nvPr/>
          </p:nvSpPr>
          <p:spPr>
            <a:xfrm>
              <a:off x="7647250" y="3066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7" name="Google Shape;3197;p59"/>
            <p:cNvCxnSpPr/>
            <p:nvPr/>
          </p:nvCxnSpPr>
          <p:spPr>
            <a:xfrm rot="10800000">
              <a:off x="7686575" y="-310000"/>
              <a:ext cx="0" cy="63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98" name="Google Shape;3198;p59"/>
          <p:cNvGrpSpPr/>
          <p:nvPr/>
        </p:nvGrpSpPr>
        <p:grpSpPr>
          <a:xfrm flipH="1">
            <a:off x="7819095" y="469592"/>
            <a:ext cx="100168" cy="918520"/>
            <a:chOff x="738075" y="1222692"/>
            <a:chExt cx="78650" cy="721200"/>
          </a:xfrm>
        </p:grpSpPr>
        <p:sp>
          <p:nvSpPr>
            <p:cNvPr id="3199" name="Google Shape;3199;p59"/>
            <p:cNvSpPr/>
            <p:nvPr/>
          </p:nvSpPr>
          <p:spPr>
            <a:xfrm>
              <a:off x="738075" y="1780159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0" name="Google Shape;3200;p59"/>
            <p:cNvCxnSpPr/>
            <p:nvPr/>
          </p:nvCxnSpPr>
          <p:spPr>
            <a:xfrm rot="10800000">
              <a:off x="777403" y="1222692"/>
              <a:ext cx="0" cy="72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1" name="Google Shape;3201;p59"/>
          <p:cNvGrpSpPr/>
          <p:nvPr/>
        </p:nvGrpSpPr>
        <p:grpSpPr>
          <a:xfrm>
            <a:off x="1322800" y="-690859"/>
            <a:ext cx="87907" cy="1454624"/>
            <a:chOff x="1066850" y="1060836"/>
            <a:chExt cx="78650" cy="1301444"/>
          </a:xfrm>
        </p:grpSpPr>
        <p:sp>
          <p:nvSpPr>
            <p:cNvPr id="3202" name="Google Shape;3202;p59"/>
            <p:cNvSpPr/>
            <p:nvPr/>
          </p:nvSpPr>
          <p:spPr>
            <a:xfrm>
              <a:off x="1066850" y="2202272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3" name="Google Shape;3203;p59"/>
            <p:cNvCxnSpPr/>
            <p:nvPr/>
          </p:nvCxnSpPr>
          <p:spPr>
            <a:xfrm rot="10800000">
              <a:off x="1106172" y="1060836"/>
              <a:ext cx="0" cy="118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4" name="Google Shape;3204;p59"/>
          <p:cNvGrpSpPr/>
          <p:nvPr/>
        </p:nvGrpSpPr>
        <p:grpSpPr>
          <a:xfrm>
            <a:off x="-1378068" y="1500252"/>
            <a:ext cx="2275479" cy="1678652"/>
            <a:chOff x="448100" y="3562278"/>
            <a:chExt cx="1827401" cy="1348098"/>
          </a:xfrm>
        </p:grpSpPr>
        <p:sp>
          <p:nvSpPr>
            <p:cNvPr id="3205" name="Google Shape;3205;p59"/>
            <p:cNvSpPr/>
            <p:nvPr/>
          </p:nvSpPr>
          <p:spPr>
            <a:xfrm>
              <a:off x="448100" y="3562278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9"/>
            <p:cNvSpPr/>
            <p:nvPr/>
          </p:nvSpPr>
          <p:spPr>
            <a:xfrm>
              <a:off x="575814" y="3690926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9"/>
            <p:cNvSpPr/>
            <p:nvPr/>
          </p:nvSpPr>
          <p:spPr>
            <a:xfrm>
              <a:off x="704509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4"/>
                    <a:pt x="357" y="1384"/>
                  </a:cubicBezTo>
                  <a:cubicBezTo>
                    <a:pt x="526" y="1384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9"/>
            <p:cNvSpPr/>
            <p:nvPr/>
          </p:nvSpPr>
          <p:spPr>
            <a:xfrm>
              <a:off x="832270" y="3690926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9"/>
            <p:cNvSpPr/>
            <p:nvPr/>
          </p:nvSpPr>
          <p:spPr>
            <a:xfrm>
              <a:off x="960918" y="3562278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4"/>
                    <a:pt x="358" y="1384"/>
                  </a:cubicBezTo>
                  <a:cubicBezTo>
                    <a:pt x="526" y="1384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9"/>
            <p:cNvSpPr/>
            <p:nvPr/>
          </p:nvSpPr>
          <p:spPr>
            <a:xfrm>
              <a:off x="1088680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9"/>
            <p:cNvSpPr/>
            <p:nvPr/>
          </p:nvSpPr>
          <p:spPr>
            <a:xfrm>
              <a:off x="1217328" y="3562278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9"/>
            <p:cNvSpPr/>
            <p:nvPr/>
          </p:nvSpPr>
          <p:spPr>
            <a:xfrm>
              <a:off x="1345089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9"/>
            <p:cNvSpPr/>
            <p:nvPr/>
          </p:nvSpPr>
          <p:spPr>
            <a:xfrm>
              <a:off x="1473784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9"/>
            <p:cNvSpPr/>
            <p:nvPr/>
          </p:nvSpPr>
          <p:spPr>
            <a:xfrm>
              <a:off x="1601498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9"/>
            <p:cNvSpPr/>
            <p:nvPr/>
          </p:nvSpPr>
          <p:spPr>
            <a:xfrm>
              <a:off x="1730193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9"/>
            <p:cNvSpPr/>
            <p:nvPr/>
          </p:nvSpPr>
          <p:spPr>
            <a:xfrm>
              <a:off x="1857954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9"/>
            <p:cNvSpPr/>
            <p:nvPr/>
          </p:nvSpPr>
          <p:spPr>
            <a:xfrm>
              <a:off x="1986135" y="3562278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9"/>
            <p:cNvSpPr/>
            <p:nvPr/>
          </p:nvSpPr>
          <p:spPr>
            <a:xfrm>
              <a:off x="2114363" y="369092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9"/>
            <p:cNvSpPr/>
            <p:nvPr/>
          </p:nvSpPr>
          <p:spPr>
            <a:xfrm>
              <a:off x="2243058" y="3562278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9"/>
            <p:cNvSpPr/>
            <p:nvPr/>
          </p:nvSpPr>
          <p:spPr>
            <a:xfrm>
              <a:off x="448100" y="3818687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9"/>
            <p:cNvSpPr/>
            <p:nvPr/>
          </p:nvSpPr>
          <p:spPr>
            <a:xfrm>
              <a:off x="575814" y="3947382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9"/>
            <p:cNvSpPr/>
            <p:nvPr/>
          </p:nvSpPr>
          <p:spPr>
            <a:xfrm>
              <a:off x="704509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59"/>
            <p:cNvSpPr/>
            <p:nvPr/>
          </p:nvSpPr>
          <p:spPr>
            <a:xfrm>
              <a:off x="832270" y="3947382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9"/>
            <p:cNvSpPr/>
            <p:nvPr/>
          </p:nvSpPr>
          <p:spPr>
            <a:xfrm>
              <a:off x="960918" y="3818687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9"/>
            <p:cNvSpPr/>
            <p:nvPr/>
          </p:nvSpPr>
          <p:spPr>
            <a:xfrm>
              <a:off x="1088680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9"/>
            <p:cNvSpPr/>
            <p:nvPr/>
          </p:nvSpPr>
          <p:spPr>
            <a:xfrm>
              <a:off x="1217328" y="3818687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59"/>
            <p:cNvSpPr/>
            <p:nvPr/>
          </p:nvSpPr>
          <p:spPr>
            <a:xfrm>
              <a:off x="1345089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9"/>
            <p:cNvSpPr/>
            <p:nvPr/>
          </p:nvSpPr>
          <p:spPr>
            <a:xfrm>
              <a:off x="1473784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9"/>
            <p:cNvSpPr/>
            <p:nvPr/>
          </p:nvSpPr>
          <p:spPr>
            <a:xfrm>
              <a:off x="1601498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9"/>
            <p:cNvSpPr/>
            <p:nvPr/>
          </p:nvSpPr>
          <p:spPr>
            <a:xfrm>
              <a:off x="1730193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9"/>
            <p:cNvSpPr/>
            <p:nvPr/>
          </p:nvSpPr>
          <p:spPr>
            <a:xfrm>
              <a:off x="1857954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9"/>
            <p:cNvSpPr/>
            <p:nvPr/>
          </p:nvSpPr>
          <p:spPr>
            <a:xfrm>
              <a:off x="1986135" y="3818687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9"/>
            <p:cNvSpPr/>
            <p:nvPr/>
          </p:nvSpPr>
          <p:spPr>
            <a:xfrm>
              <a:off x="2114363" y="3947382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9"/>
            <p:cNvSpPr/>
            <p:nvPr/>
          </p:nvSpPr>
          <p:spPr>
            <a:xfrm>
              <a:off x="2243058" y="3818687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9"/>
            <p:cNvSpPr/>
            <p:nvPr/>
          </p:nvSpPr>
          <p:spPr>
            <a:xfrm>
              <a:off x="448100" y="4075096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9"/>
            <p:cNvSpPr/>
            <p:nvPr/>
          </p:nvSpPr>
          <p:spPr>
            <a:xfrm>
              <a:off x="575814" y="4203791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9"/>
            <p:cNvSpPr/>
            <p:nvPr/>
          </p:nvSpPr>
          <p:spPr>
            <a:xfrm>
              <a:off x="704509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9"/>
            <p:cNvSpPr/>
            <p:nvPr/>
          </p:nvSpPr>
          <p:spPr>
            <a:xfrm>
              <a:off x="832270" y="4203791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9"/>
            <p:cNvSpPr/>
            <p:nvPr/>
          </p:nvSpPr>
          <p:spPr>
            <a:xfrm>
              <a:off x="960918" y="4075096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9"/>
            <p:cNvSpPr/>
            <p:nvPr/>
          </p:nvSpPr>
          <p:spPr>
            <a:xfrm>
              <a:off x="1088680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9"/>
            <p:cNvSpPr/>
            <p:nvPr/>
          </p:nvSpPr>
          <p:spPr>
            <a:xfrm>
              <a:off x="1217328" y="4075096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9"/>
            <p:cNvSpPr/>
            <p:nvPr/>
          </p:nvSpPr>
          <p:spPr>
            <a:xfrm>
              <a:off x="1345089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9"/>
            <p:cNvSpPr/>
            <p:nvPr/>
          </p:nvSpPr>
          <p:spPr>
            <a:xfrm>
              <a:off x="1473784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9"/>
            <p:cNvSpPr/>
            <p:nvPr/>
          </p:nvSpPr>
          <p:spPr>
            <a:xfrm>
              <a:off x="1601498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9"/>
            <p:cNvSpPr/>
            <p:nvPr/>
          </p:nvSpPr>
          <p:spPr>
            <a:xfrm>
              <a:off x="1730193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9"/>
            <p:cNvSpPr/>
            <p:nvPr/>
          </p:nvSpPr>
          <p:spPr>
            <a:xfrm>
              <a:off x="1857954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9"/>
            <p:cNvSpPr/>
            <p:nvPr/>
          </p:nvSpPr>
          <p:spPr>
            <a:xfrm>
              <a:off x="1986135" y="4075096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9"/>
            <p:cNvSpPr/>
            <p:nvPr/>
          </p:nvSpPr>
          <p:spPr>
            <a:xfrm>
              <a:off x="2114363" y="4203791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9"/>
            <p:cNvSpPr/>
            <p:nvPr/>
          </p:nvSpPr>
          <p:spPr>
            <a:xfrm>
              <a:off x="2243058" y="4075096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9"/>
            <p:cNvSpPr/>
            <p:nvPr/>
          </p:nvSpPr>
          <p:spPr>
            <a:xfrm>
              <a:off x="448100" y="4331552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20" y="1279"/>
                    <a:pt x="188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9"/>
            <p:cNvSpPr/>
            <p:nvPr/>
          </p:nvSpPr>
          <p:spPr>
            <a:xfrm>
              <a:off x="575814" y="4460200"/>
              <a:ext cx="33376" cy="64418"/>
            </a:xfrm>
            <a:custGeom>
              <a:rect b="b" l="l" r="r" t="t"/>
              <a:pathLst>
                <a:path extrusionOk="0" h="1380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21" y="1270"/>
                    <a:pt x="189" y="1379"/>
                    <a:pt x="358" y="1379"/>
                  </a:cubicBezTo>
                  <a:cubicBezTo>
                    <a:pt x="526" y="1379"/>
                    <a:pt x="695" y="1270"/>
                    <a:pt x="715" y="1052"/>
                  </a:cubicBezTo>
                  <a:cubicBezTo>
                    <a:pt x="695" y="933"/>
                    <a:pt x="675" y="814"/>
                    <a:pt x="63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9"/>
            <p:cNvSpPr/>
            <p:nvPr/>
          </p:nvSpPr>
          <p:spPr>
            <a:xfrm>
              <a:off x="704509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20" y="1279"/>
                    <a:pt x="189" y="1383"/>
                    <a:pt x="357" y="1383"/>
                  </a:cubicBezTo>
                  <a:cubicBezTo>
                    <a:pt x="526" y="1383"/>
                    <a:pt x="694" y="1279"/>
                    <a:pt x="71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9"/>
            <p:cNvSpPr/>
            <p:nvPr/>
          </p:nvSpPr>
          <p:spPr>
            <a:xfrm>
              <a:off x="832270" y="4460200"/>
              <a:ext cx="33330" cy="64418"/>
            </a:xfrm>
            <a:custGeom>
              <a:rect b="b" l="l" r="r" t="t"/>
              <a:pathLst>
                <a:path extrusionOk="0" h="1380" w="714">
                  <a:moveTo>
                    <a:pt x="357" y="1"/>
                  </a:moveTo>
                  <a:cubicBezTo>
                    <a:pt x="357" y="1"/>
                    <a:pt x="198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20" y="1270"/>
                    <a:pt x="188" y="1379"/>
                    <a:pt x="357" y="1379"/>
                  </a:cubicBezTo>
                  <a:cubicBezTo>
                    <a:pt x="526" y="1379"/>
                    <a:pt x="694" y="1270"/>
                    <a:pt x="714" y="1052"/>
                  </a:cubicBezTo>
                  <a:cubicBezTo>
                    <a:pt x="694" y="933"/>
                    <a:pt x="674" y="814"/>
                    <a:pt x="63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9"/>
            <p:cNvSpPr/>
            <p:nvPr/>
          </p:nvSpPr>
          <p:spPr>
            <a:xfrm>
              <a:off x="960918" y="4331552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20" y="1279"/>
                    <a:pt x="189" y="1383"/>
                    <a:pt x="358" y="1383"/>
                  </a:cubicBezTo>
                  <a:cubicBezTo>
                    <a:pt x="526" y="1383"/>
                    <a:pt x="695" y="1279"/>
                    <a:pt x="715" y="1071"/>
                  </a:cubicBezTo>
                  <a:cubicBezTo>
                    <a:pt x="615" y="694"/>
                    <a:pt x="496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59"/>
            <p:cNvSpPr/>
            <p:nvPr/>
          </p:nvSpPr>
          <p:spPr>
            <a:xfrm>
              <a:off x="1088680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5" y="814"/>
                    <a:pt x="635" y="71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59"/>
            <p:cNvSpPr/>
            <p:nvPr/>
          </p:nvSpPr>
          <p:spPr>
            <a:xfrm>
              <a:off x="1217328" y="4331552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9"/>
            <p:cNvSpPr/>
            <p:nvPr/>
          </p:nvSpPr>
          <p:spPr>
            <a:xfrm>
              <a:off x="1345089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9"/>
            <p:cNvSpPr/>
            <p:nvPr/>
          </p:nvSpPr>
          <p:spPr>
            <a:xfrm>
              <a:off x="1473784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9"/>
            <p:cNvSpPr/>
            <p:nvPr/>
          </p:nvSpPr>
          <p:spPr>
            <a:xfrm>
              <a:off x="1601498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9"/>
            <p:cNvSpPr/>
            <p:nvPr/>
          </p:nvSpPr>
          <p:spPr>
            <a:xfrm>
              <a:off x="1730193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9"/>
            <p:cNvSpPr/>
            <p:nvPr/>
          </p:nvSpPr>
          <p:spPr>
            <a:xfrm>
              <a:off x="1857954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9"/>
            <p:cNvSpPr/>
            <p:nvPr/>
          </p:nvSpPr>
          <p:spPr>
            <a:xfrm>
              <a:off x="1986602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9"/>
            <p:cNvSpPr/>
            <p:nvPr/>
          </p:nvSpPr>
          <p:spPr>
            <a:xfrm>
              <a:off x="2114363" y="4460200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9"/>
            <p:cNvSpPr/>
            <p:nvPr/>
          </p:nvSpPr>
          <p:spPr>
            <a:xfrm>
              <a:off x="2243058" y="4331552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9"/>
            <p:cNvSpPr/>
            <p:nvPr/>
          </p:nvSpPr>
          <p:spPr>
            <a:xfrm>
              <a:off x="448100" y="4587961"/>
              <a:ext cx="33330" cy="64605"/>
            </a:xfrm>
            <a:custGeom>
              <a:rect b="b" l="l" r="r" t="t"/>
              <a:pathLst>
                <a:path extrusionOk="0" h="1384" w="714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9"/>
            <p:cNvSpPr/>
            <p:nvPr/>
          </p:nvSpPr>
          <p:spPr>
            <a:xfrm>
              <a:off x="575814" y="4716656"/>
              <a:ext cx="33376" cy="64372"/>
            </a:xfrm>
            <a:custGeom>
              <a:rect b="b" l="l" r="r" t="t"/>
              <a:pathLst>
                <a:path extrusionOk="0" h="137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21" y="1269"/>
                    <a:pt x="189" y="1378"/>
                    <a:pt x="358" y="1378"/>
                  </a:cubicBezTo>
                  <a:cubicBezTo>
                    <a:pt x="526" y="1378"/>
                    <a:pt x="695" y="1269"/>
                    <a:pt x="715" y="1051"/>
                  </a:cubicBezTo>
                  <a:cubicBezTo>
                    <a:pt x="695" y="932"/>
                    <a:pt x="675" y="813"/>
                    <a:pt x="63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9"/>
            <p:cNvSpPr/>
            <p:nvPr/>
          </p:nvSpPr>
          <p:spPr>
            <a:xfrm>
              <a:off x="704509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9"/>
            <p:cNvSpPr/>
            <p:nvPr/>
          </p:nvSpPr>
          <p:spPr>
            <a:xfrm>
              <a:off x="832270" y="4716656"/>
              <a:ext cx="33330" cy="64372"/>
            </a:xfrm>
            <a:custGeom>
              <a:rect b="b" l="l" r="r" t="t"/>
              <a:pathLst>
                <a:path extrusionOk="0" h="1379" w="714">
                  <a:moveTo>
                    <a:pt x="357" y="0"/>
                  </a:moveTo>
                  <a:cubicBezTo>
                    <a:pt x="357" y="0"/>
                    <a:pt x="198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20" y="1269"/>
                    <a:pt x="188" y="1378"/>
                    <a:pt x="357" y="1378"/>
                  </a:cubicBezTo>
                  <a:cubicBezTo>
                    <a:pt x="526" y="1378"/>
                    <a:pt x="694" y="1269"/>
                    <a:pt x="714" y="1051"/>
                  </a:cubicBezTo>
                  <a:cubicBezTo>
                    <a:pt x="694" y="932"/>
                    <a:pt x="674" y="813"/>
                    <a:pt x="63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59"/>
            <p:cNvSpPr/>
            <p:nvPr/>
          </p:nvSpPr>
          <p:spPr>
            <a:xfrm>
              <a:off x="960918" y="4587961"/>
              <a:ext cx="33376" cy="64605"/>
            </a:xfrm>
            <a:custGeom>
              <a:rect b="b" l="l" r="r" t="t"/>
              <a:pathLst>
                <a:path extrusionOk="0" h="1384" w="715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1"/>
                  </a:cubicBezTo>
                  <a:cubicBezTo>
                    <a:pt x="615" y="695"/>
                    <a:pt x="496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9"/>
            <p:cNvSpPr/>
            <p:nvPr/>
          </p:nvSpPr>
          <p:spPr>
            <a:xfrm>
              <a:off x="1088680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9"/>
            <p:cNvSpPr/>
            <p:nvPr/>
          </p:nvSpPr>
          <p:spPr>
            <a:xfrm>
              <a:off x="1217328" y="458796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59"/>
            <p:cNvSpPr/>
            <p:nvPr/>
          </p:nvSpPr>
          <p:spPr>
            <a:xfrm>
              <a:off x="1345089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9"/>
            <p:cNvSpPr/>
            <p:nvPr/>
          </p:nvSpPr>
          <p:spPr>
            <a:xfrm>
              <a:off x="1473784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9"/>
            <p:cNvSpPr/>
            <p:nvPr/>
          </p:nvSpPr>
          <p:spPr>
            <a:xfrm>
              <a:off x="1601498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59"/>
            <p:cNvSpPr/>
            <p:nvPr/>
          </p:nvSpPr>
          <p:spPr>
            <a:xfrm>
              <a:off x="1730193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59"/>
            <p:cNvSpPr/>
            <p:nvPr/>
          </p:nvSpPr>
          <p:spPr>
            <a:xfrm>
              <a:off x="1857954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9"/>
            <p:cNvSpPr/>
            <p:nvPr/>
          </p:nvSpPr>
          <p:spPr>
            <a:xfrm>
              <a:off x="1986135" y="458796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9"/>
            <p:cNvSpPr/>
            <p:nvPr/>
          </p:nvSpPr>
          <p:spPr>
            <a:xfrm>
              <a:off x="2114363" y="4716656"/>
              <a:ext cx="33376" cy="65772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9"/>
            <p:cNvSpPr/>
            <p:nvPr/>
          </p:nvSpPr>
          <p:spPr>
            <a:xfrm>
              <a:off x="2243058" y="458796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9"/>
            <p:cNvSpPr/>
            <p:nvPr/>
          </p:nvSpPr>
          <p:spPr>
            <a:xfrm>
              <a:off x="448100" y="4844371"/>
              <a:ext cx="33330" cy="64652"/>
            </a:xfrm>
            <a:custGeom>
              <a:rect b="b" l="l" r="r" t="t"/>
              <a:pathLst>
                <a:path extrusionOk="0" h="1385" w="714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20" y="1280"/>
                    <a:pt x="188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9"/>
            <p:cNvSpPr/>
            <p:nvPr/>
          </p:nvSpPr>
          <p:spPr>
            <a:xfrm>
              <a:off x="704509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20" y="1280"/>
                    <a:pt x="189" y="1384"/>
                    <a:pt x="357" y="1384"/>
                  </a:cubicBezTo>
                  <a:cubicBezTo>
                    <a:pt x="526" y="1384"/>
                    <a:pt x="694" y="1280"/>
                    <a:pt x="71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9"/>
            <p:cNvSpPr/>
            <p:nvPr/>
          </p:nvSpPr>
          <p:spPr>
            <a:xfrm>
              <a:off x="960918" y="4844371"/>
              <a:ext cx="33376" cy="64652"/>
            </a:xfrm>
            <a:custGeom>
              <a:rect b="b" l="l" r="r" t="t"/>
              <a:pathLst>
                <a:path extrusionOk="0" h="1385" w="715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20" y="1280"/>
                    <a:pt x="189" y="1384"/>
                    <a:pt x="358" y="1384"/>
                  </a:cubicBezTo>
                  <a:cubicBezTo>
                    <a:pt x="526" y="1384"/>
                    <a:pt x="695" y="1280"/>
                    <a:pt x="715" y="1072"/>
                  </a:cubicBezTo>
                  <a:cubicBezTo>
                    <a:pt x="615" y="695"/>
                    <a:pt x="496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1217328" y="4844371"/>
              <a:ext cx="32489" cy="66006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1473784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1730193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1986135" y="4844371"/>
              <a:ext cx="32909" cy="66006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9"/>
            <p:cNvSpPr/>
            <p:nvPr/>
          </p:nvSpPr>
          <p:spPr>
            <a:xfrm>
              <a:off x="2243058" y="4844371"/>
              <a:ext cx="32443" cy="66006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8" name="Google Shape;3288;p59"/>
          <p:cNvGrpSpPr/>
          <p:nvPr/>
        </p:nvGrpSpPr>
        <p:grpSpPr>
          <a:xfrm flipH="1">
            <a:off x="1004745" y="-76043"/>
            <a:ext cx="100168" cy="1218424"/>
            <a:chOff x="738075" y="1162981"/>
            <a:chExt cx="78650" cy="956677"/>
          </a:xfrm>
        </p:grpSpPr>
        <p:sp>
          <p:nvSpPr>
            <p:cNvPr id="3289" name="Google Shape;3289;p59"/>
            <p:cNvSpPr/>
            <p:nvPr/>
          </p:nvSpPr>
          <p:spPr>
            <a:xfrm>
              <a:off x="738075" y="1959650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0" name="Google Shape;3290;p59"/>
            <p:cNvCxnSpPr/>
            <p:nvPr/>
          </p:nvCxnSpPr>
          <p:spPr>
            <a:xfrm rot="10800000">
              <a:off x="777403" y="1162981"/>
              <a:ext cx="0" cy="849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1" name="Google Shape;3291;p59"/>
          <p:cNvGrpSpPr/>
          <p:nvPr/>
        </p:nvGrpSpPr>
        <p:grpSpPr>
          <a:xfrm>
            <a:off x="8301813" y="345025"/>
            <a:ext cx="104599" cy="1683325"/>
            <a:chOff x="7889200" y="-4700"/>
            <a:chExt cx="104599" cy="1683325"/>
          </a:xfrm>
        </p:grpSpPr>
        <p:sp>
          <p:nvSpPr>
            <p:cNvPr id="3292" name="Google Shape;3292;p59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3" name="Google Shape;3293;p59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4" name="Google Shape;3294;p59"/>
          <p:cNvGrpSpPr/>
          <p:nvPr/>
        </p:nvGrpSpPr>
        <p:grpSpPr>
          <a:xfrm>
            <a:off x="682288" y="-66125"/>
            <a:ext cx="104599" cy="1683325"/>
            <a:chOff x="7889200" y="-4700"/>
            <a:chExt cx="104599" cy="1683325"/>
          </a:xfrm>
        </p:grpSpPr>
        <p:sp>
          <p:nvSpPr>
            <p:cNvPr id="3295" name="Google Shape;3295;p59"/>
            <p:cNvSpPr/>
            <p:nvPr/>
          </p:nvSpPr>
          <p:spPr>
            <a:xfrm>
              <a:off x="7889200" y="1465825"/>
              <a:ext cx="104599" cy="21280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6" name="Google Shape;3296;p59"/>
            <p:cNvCxnSpPr/>
            <p:nvPr/>
          </p:nvCxnSpPr>
          <p:spPr>
            <a:xfrm rot="10800000">
              <a:off x="7941500" y="-4700"/>
              <a:ext cx="0" cy="157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297" name="Google Shape;32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000" y="1500250"/>
            <a:ext cx="4239526" cy="14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60"/>
          <p:cNvSpPr/>
          <p:nvPr/>
        </p:nvSpPr>
        <p:spPr>
          <a:xfrm rot="-2700000">
            <a:off x="2892048" y="2391647"/>
            <a:ext cx="1338553" cy="1338553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60"/>
          <p:cNvSpPr txBox="1"/>
          <p:nvPr>
            <p:ph type="title"/>
          </p:nvPr>
        </p:nvSpPr>
        <p:spPr>
          <a:xfrm flipH="1">
            <a:off x="2979449" y="25804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7</a:t>
            </a:r>
            <a:r>
              <a:rPr lang="en"/>
              <a:t> </a:t>
            </a:r>
            <a:endParaRPr/>
          </a:p>
        </p:txBody>
      </p:sp>
      <p:sp>
        <p:nvSpPr>
          <p:cNvPr id="3304" name="Google Shape;3304;p60"/>
          <p:cNvSpPr txBox="1"/>
          <p:nvPr>
            <p:ph idx="2" type="title"/>
          </p:nvPr>
        </p:nvSpPr>
        <p:spPr>
          <a:xfrm>
            <a:off x="4436725" y="1715325"/>
            <a:ext cx="43830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Monitoring and Controlling </a:t>
            </a:r>
            <a:endParaRPr sz="4100"/>
          </a:p>
        </p:txBody>
      </p:sp>
      <p:sp>
        <p:nvSpPr>
          <p:cNvPr id="3305" name="Google Shape;3305;p60"/>
          <p:cNvSpPr txBox="1"/>
          <p:nvPr>
            <p:ph idx="1" type="subTitle"/>
          </p:nvPr>
        </p:nvSpPr>
        <p:spPr>
          <a:xfrm>
            <a:off x="4640350" y="2996482"/>
            <a:ext cx="3337500" cy="16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Detail Review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Request Form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Updated Work Breakdown Structure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6" name="Google Shape;3306;p60"/>
          <p:cNvGrpSpPr/>
          <p:nvPr/>
        </p:nvGrpSpPr>
        <p:grpSpPr>
          <a:xfrm>
            <a:off x="829019" y="961072"/>
            <a:ext cx="2963484" cy="2818727"/>
            <a:chOff x="981419" y="1159396"/>
            <a:chExt cx="2963484" cy="2818727"/>
          </a:xfrm>
        </p:grpSpPr>
        <p:grpSp>
          <p:nvGrpSpPr>
            <p:cNvPr id="3307" name="Google Shape;3307;p60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3308" name="Google Shape;3308;p60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60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60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60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2" name="Google Shape;3312;p60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61"/>
          <p:cNvSpPr txBox="1"/>
          <p:nvPr>
            <p:ph type="title"/>
          </p:nvPr>
        </p:nvSpPr>
        <p:spPr>
          <a:xfrm>
            <a:off x="737600" y="533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Statement</a:t>
            </a:r>
            <a:endParaRPr/>
          </a:p>
        </p:txBody>
      </p:sp>
      <p:sp>
        <p:nvSpPr>
          <p:cNvPr id="3318" name="Google Shape;3318;p61"/>
          <p:cNvSpPr txBox="1"/>
          <p:nvPr/>
        </p:nvSpPr>
        <p:spPr>
          <a:xfrm>
            <a:off x="701200" y="1222125"/>
            <a:ext cx="72801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EAD1DC"/>
                </a:highlight>
              </a:rPr>
              <a:t>Scope:</a:t>
            </a:r>
            <a:r>
              <a:rPr b="1" lang="en" sz="1000">
                <a:highlight>
                  <a:srgbClr val="D9D2E9"/>
                </a:highlight>
              </a:rPr>
              <a:t> </a:t>
            </a:r>
            <a:endParaRPr b="1" sz="1000">
              <a:highlight>
                <a:srgbClr val="D9D2E9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rgbClr val="D9D2E9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scope for rain prediction using ANN projects is broad and includes a variety of potential applications, such as: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Agriculture:</a:t>
            </a:r>
            <a:r>
              <a:rPr lang="en" sz="1000"/>
              <a:t> Farmers can use ANN-based rainfall prediction models to make informed decisions about planting, irrigation, and harvesting.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Water resource management:</a:t>
            </a:r>
            <a:r>
              <a:rPr lang="en" sz="1000"/>
              <a:t> Water managers can use ANN-based rainfall prediction models to optimize reservoir operations and flood forecasting.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Disaster management:</a:t>
            </a:r>
            <a:r>
              <a:rPr lang="en" sz="1000"/>
              <a:t> Emergency responders can use ANN-based rainfall prediction models to prepare for and respond to floods, landslides, and other weather-related disasters.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Insurance:</a:t>
            </a:r>
            <a:r>
              <a:rPr lang="en" sz="1000"/>
              <a:t> Insurance companies can use ANN-based rainfall prediction models to assess risk and set premiums.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5"/>
          <p:cNvSpPr/>
          <p:nvPr/>
        </p:nvSpPr>
        <p:spPr>
          <a:xfrm rot="-2700000">
            <a:off x="3212173" y="301482"/>
            <a:ext cx="800586" cy="800586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35"/>
          <p:cNvSpPr/>
          <p:nvPr/>
        </p:nvSpPr>
        <p:spPr>
          <a:xfrm rot="-2700000">
            <a:off x="4804973" y="1149669"/>
            <a:ext cx="800586" cy="800586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35"/>
          <p:cNvSpPr/>
          <p:nvPr/>
        </p:nvSpPr>
        <p:spPr>
          <a:xfrm rot="-2700000">
            <a:off x="3019273" y="2262169"/>
            <a:ext cx="800586" cy="800586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35"/>
          <p:cNvSpPr txBox="1"/>
          <p:nvPr>
            <p:ph type="title"/>
          </p:nvPr>
        </p:nvSpPr>
        <p:spPr>
          <a:xfrm flipH="1">
            <a:off x="3132016" y="410775"/>
            <a:ext cx="9609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09" name="Google Shape;2809;p35"/>
          <p:cNvSpPr txBox="1"/>
          <p:nvPr>
            <p:ph idx="1" type="subTitle"/>
          </p:nvPr>
        </p:nvSpPr>
        <p:spPr>
          <a:xfrm>
            <a:off x="4270250" y="542850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10" name="Google Shape;2810;p35"/>
          <p:cNvSpPr txBox="1"/>
          <p:nvPr>
            <p:ph idx="2" type="subTitle"/>
          </p:nvPr>
        </p:nvSpPr>
        <p:spPr>
          <a:xfrm>
            <a:off x="4270250" y="202775"/>
            <a:ext cx="23643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bout</a:t>
            </a:r>
            <a:r>
              <a:rPr lang="en"/>
              <a:t> Us</a:t>
            </a:r>
            <a:endParaRPr/>
          </a:p>
        </p:txBody>
      </p:sp>
      <p:sp>
        <p:nvSpPr>
          <p:cNvPr id="2811" name="Google Shape;2811;p35"/>
          <p:cNvSpPr txBox="1"/>
          <p:nvPr>
            <p:ph idx="3" type="title"/>
          </p:nvPr>
        </p:nvSpPr>
        <p:spPr>
          <a:xfrm flipH="1">
            <a:off x="4639175" y="1258950"/>
            <a:ext cx="11322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2" name="Google Shape;2812;p35"/>
          <p:cNvSpPr txBox="1"/>
          <p:nvPr>
            <p:ph idx="4" type="subTitle"/>
          </p:nvPr>
        </p:nvSpPr>
        <p:spPr>
          <a:xfrm>
            <a:off x="5863050" y="1405455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813" name="Google Shape;2813;p35"/>
          <p:cNvSpPr txBox="1"/>
          <p:nvPr>
            <p:ph idx="5" type="subTitle"/>
          </p:nvPr>
        </p:nvSpPr>
        <p:spPr>
          <a:xfrm>
            <a:off x="5863050" y="1065363"/>
            <a:ext cx="23643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Software</a:t>
            </a:r>
            <a:endParaRPr/>
          </a:p>
        </p:txBody>
      </p:sp>
      <p:sp>
        <p:nvSpPr>
          <p:cNvPr id="2814" name="Google Shape;2814;p35"/>
          <p:cNvSpPr txBox="1"/>
          <p:nvPr>
            <p:ph idx="6" type="title"/>
          </p:nvPr>
        </p:nvSpPr>
        <p:spPr>
          <a:xfrm flipH="1">
            <a:off x="2853475" y="2382250"/>
            <a:ext cx="11322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15" name="Google Shape;2815;p35"/>
          <p:cNvSpPr txBox="1"/>
          <p:nvPr>
            <p:ph idx="7" type="subTitle"/>
          </p:nvPr>
        </p:nvSpPr>
        <p:spPr>
          <a:xfrm>
            <a:off x="4077350" y="2522760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on AiI Project Management</a:t>
            </a:r>
            <a:endParaRPr/>
          </a:p>
        </p:txBody>
      </p:sp>
      <p:sp>
        <p:nvSpPr>
          <p:cNvPr id="2816" name="Google Shape;2816;p35"/>
          <p:cNvSpPr txBox="1"/>
          <p:nvPr>
            <p:ph idx="8" type="subTitle"/>
          </p:nvPr>
        </p:nvSpPr>
        <p:spPr>
          <a:xfrm>
            <a:off x="4077350" y="2182663"/>
            <a:ext cx="23643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oals</a:t>
            </a:r>
            <a:r>
              <a:rPr lang="en"/>
              <a:t> &amp; S</a:t>
            </a:r>
            <a:r>
              <a:rPr lang="en"/>
              <a:t>trategy</a:t>
            </a:r>
            <a:endParaRPr/>
          </a:p>
        </p:txBody>
      </p:sp>
      <p:sp>
        <p:nvSpPr>
          <p:cNvPr id="2817" name="Google Shape;2817;p35"/>
          <p:cNvSpPr txBox="1"/>
          <p:nvPr>
            <p:ph idx="9" type="title"/>
          </p:nvPr>
        </p:nvSpPr>
        <p:spPr>
          <a:xfrm>
            <a:off x="273238" y="403129"/>
            <a:ext cx="30012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818" name="Google Shape;2818;p35"/>
          <p:cNvGrpSpPr/>
          <p:nvPr/>
        </p:nvGrpSpPr>
        <p:grpSpPr>
          <a:xfrm>
            <a:off x="825095" y="1936113"/>
            <a:ext cx="1772759" cy="2379860"/>
            <a:chOff x="1501683" y="2355588"/>
            <a:chExt cx="1772759" cy="2379860"/>
          </a:xfrm>
        </p:grpSpPr>
        <p:sp>
          <p:nvSpPr>
            <p:cNvPr id="2819" name="Google Shape;2819;p35"/>
            <p:cNvSpPr/>
            <p:nvPr/>
          </p:nvSpPr>
          <p:spPr>
            <a:xfrm flipH="1">
              <a:off x="1501683" y="2355588"/>
              <a:ext cx="1772759" cy="481802"/>
            </a:xfrm>
            <a:custGeom>
              <a:rect b="b" l="l" r="r" t="t"/>
              <a:pathLst>
                <a:path extrusionOk="0" h="7234" w="26615">
                  <a:moveTo>
                    <a:pt x="15754" y="1"/>
                  </a:moveTo>
                  <a:cubicBezTo>
                    <a:pt x="13673" y="1"/>
                    <a:pt x="11571" y="888"/>
                    <a:pt x="10095" y="2771"/>
                  </a:cubicBezTo>
                  <a:cubicBezTo>
                    <a:pt x="9599" y="2593"/>
                    <a:pt x="9083" y="2514"/>
                    <a:pt x="8568" y="2514"/>
                  </a:cubicBezTo>
                  <a:cubicBezTo>
                    <a:pt x="6783" y="2514"/>
                    <a:pt x="5177" y="3505"/>
                    <a:pt x="4363" y="5092"/>
                  </a:cubicBezTo>
                  <a:cubicBezTo>
                    <a:pt x="3851" y="4693"/>
                    <a:pt x="3274" y="4514"/>
                    <a:pt x="2710" y="4514"/>
                  </a:cubicBezTo>
                  <a:cubicBezTo>
                    <a:pt x="1311" y="4514"/>
                    <a:pt x="1" y="5621"/>
                    <a:pt x="1" y="7233"/>
                  </a:cubicBezTo>
                  <a:lnTo>
                    <a:pt x="26614" y="7233"/>
                  </a:lnTo>
                  <a:cubicBezTo>
                    <a:pt x="26614" y="5726"/>
                    <a:pt x="25405" y="4516"/>
                    <a:pt x="23917" y="4516"/>
                  </a:cubicBezTo>
                  <a:cubicBezTo>
                    <a:pt x="23461" y="4516"/>
                    <a:pt x="23005" y="4635"/>
                    <a:pt x="22588" y="4854"/>
                  </a:cubicBezTo>
                  <a:cubicBezTo>
                    <a:pt x="21504" y="1716"/>
                    <a:pt x="18649" y="1"/>
                    <a:pt x="15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0" name="Google Shape;2820;p35"/>
            <p:cNvGrpSpPr/>
            <p:nvPr/>
          </p:nvGrpSpPr>
          <p:grpSpPr>
            <a:xfrm>
              <a:off x="2613590" y="2831302"/>
              <a:ext cx="100168" cy="1499702"/>
              <a:chOff x="1066850" y="1099875"/>
              <a:chExt cx="78650" cy="1177530"/>
            </a:xfrm>
          </p:grpSpPr>
          <p:sp>
            <p:nvSpPr>
              <p:cNvPr id="2821" name="Google Shape;2821;p35"/>
              <p:cNvSpPr/>
              <p:nvPr/>
            </p:nvSpPr>
            <p:spPr>
              <a:xfrm>
                <a:off x="1066850" y="2117397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22" name="Google Shape;2822;p35"/>
              <p:cNvCxnSpPr/>
              <p:nvPr/>
            </p:nvCxnSpPr>
            <p:spPr>
              <a:xfrm rot="10800000">
                <a:off x="1106175" y="1099875"/>
                <a:ext cx="0" cy="1091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23" name="Google Shape;2823;p35"/>
            <p:cNvGrpSpPr/>
            <p:nvPr/>
          </p:nvGrpSpPr>
          <p:grpSpPr>
            <a:xfrm>
              <a:off x="1933149" y="2831298"/>
              <a:ext cx="100168" cy="1904150"/>
              <a:chOff x="738075" y="1222634"/>
              <a:chExt cx="78650" cy="1495092"/>
            </a:xfrm>
          </p:grpSpPr>
          <p:sp>
            <p:nvSpPr>
              <p:cNvPr id="2824" name="Google Shape;2824;p35"/>
              <p:cNvSpPr/>
              <p:nvPr/>
            </p:nvSpPr>
            <p:spPr>
              <a:xfrm>
                <a:off x="738075" y="2557718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25" name="Google Shape;2825;p35"/>
              <p:cNvCxnSpPr/>
              <p:nvPr/>
            </p:nvCxnSpPr>
            <p:spPr>
              <a:xfrm rot="10800000">
                <a:off x="777393" y="1222634"/>
                <a:ext cx="0" cy="138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26" name="Google Shape;2826;p35"/>
            <p:cNvGrpSpPr/>
            <p:nvPr/>
          </p:nvGrpSpPr>
          <p:grpSpPr>
            <a:xfrm>
              <a:off x="2348750" y="2623775"/>
              <a:ext cx="78650" cy="1310130"/>
              <a:chOff x="7647250" y="-310025"/>
              <a:chExt cx="78650" cy="1310130"/>
            </a:xfrm>
          </p:grpSpPr>
          <p:sp>
            <p:nvSpPr>
              <p:cNvPr id="2827" name="Google Shape;2827;p35"/>
              <p:cNvSpPr/>
              <p:nvPr/>
            </p:nvSpPr>
            <p:spPr>
              <a:xfrm>
                <a:off x="7647250" y="840097"/>
                <a:ext cx="78650" cy="160008"/>
              </a:xfrm>
              <a:custGeom>
                <a:rect b="b" l="l" r="r" t="t"/>
                <a:pathLst>
                  <a:path extrusionOk="0" h="1414" w="695">
                    <a:moveTo>
                      <a:pt x="357" y="0"/>
                    </a:moveTo>
                    <a:cubicBezTo>
                      <a:pt x="198" y="337"/>
                      <a:pt x="79" y="694"/>
                      <a:pt x="0" y="1071"/>
                    </a:cubicBezTo>
                    <a:cubicBezTo>
                      <a:pt x="0" y="1299"/>
                      <a:pt x="174" y="1413"/>
                      <a:pt x="347" y="1413"/>
                    </a:cubicBezTo>
                    <a:cubicBezTo>
                      <a:pt x="521" y="1413"/>
                      <a:pt x="694" y="1299"/>
                      <a:pt x="694" y="1071"/>
                    </a:cubicBezTo>
                    <a:cubicBezTo>
                      <a:pt x="615" y="694"/>
                      <a:pt x="496" y="337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28" name="Google Shape;2828;p35"/>
              <p:cNvCxnSpPr/>
              <p:nvPr/>
            </p:nvCxnSpPr>
            <p:spPr>
              <a:xfrm rot="10800000">
                <a:off x="7686575" y="-310025"/>
                <a:ext cx="0" cy="1223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29" name="Google Shape;2829;p35"/>
          <p:cNvSpPr/>
          <p:nvPr/>
        </p:nvSpPr>
        <p:spPr>
          <a:xfrm rot="-2700000">
            <a:off x="5285098" y="3554632"/>
            <a:ext cx="800586" cy="800586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35"/>
          <p:cNvSpPr txBox="1"/>
          <p:nvPr>
            <p:ph idx="6" type="title"/>
          </p:nvPr>
        </p:nvSpPr>
        <p:spPr>
          <a:xfrm flipH="1">
            <a:off x="5119300" y="3674713"/>
            <a:ext cx="11322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31" name="Google Shape;2831;p35"/>
          <p:cNvSpPr txBox="1"/>
          <p:nvPr>
            <p:ph idx="7" type="subTitle"/>
          </p:nvPr>
        </p:nvSpPr>
        <p:spPr>
          <a:xfrm>
            <a:off x="6343175" y="3815223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Flow, algorithm and problem solving</a:t>
            </a:r>
            <a:endParaRPr/>
          </a:p>
        </p:txBody>
      </p:sp>
      <p:sp>
        <p:nvSpPr>
          <p:cNvPr id="2832" name="Google Shape;2832;p35"/>
          <p:cNvSpPr txBox="1"/>
          <p:nvPr>
            <p:ph idx="8" type="subTitle"/>
          </p:nvPr>
        </p:nvSpPr>
        <p:spPr>
          <a:xfrm>
            <a:off x="6343175" y="3475125"/>
            <a:ext cx="23643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Strategy</a:t>
            </a:r>
            <a:endParaRPr/>
          </a:p>
        </p:txBody>
      </p:sp>
      <p:sp>
        <p:nvSpPr>
          <p:cNvPr id="2833" name="Google Shape;2833;p35"/>
          <p:cNvSpPr/>
          <p:nvPr/>
        </p:nvSpPr>
        <p:spPr>
          <a:xfrm rot="-2700000">
            <a:off x="845548" y="5724657"/>
            <a:ext cx="800586" cy="800586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35"/>
          <p:cNvSpPr txBox="1"/>
          <p:nvPr>
            <p:ph idx="7" type="subTitle"/>
          </p:nvPr>
        </p:nvSpPr>
        <p:spPr>
          <a:xfrm>
            <a:off x="1903625" y="5985248"/>
            <a:ext cx="2364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62"/>
          <p:cNvSpPr txBox="1"/>
          <p:nvPr>
            <p:ph type="title"/>
          </p:nvPr>
        </p:nvSpPr>
        <p:spPr>
          <a:xfrm>
            <a:off x="737550" y="126375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435D74"/>
                </a:highlight>
              </a:rPr>
              <a:t>Project Detail Review</a:t>
            </a:r>
            <a:endParaRPr>
              <a:highlight>
                <a:srgbClr val="435D74"/>
              </a:highlight>
            </a:endParaRPr>
          </a:p>
        </p:txBody>
      </p:sp>
      <p:pic>
        <p:nvPicPr>
          <p:cNvPr id="3324" name="Google Shape;33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5" y="1719300"/>
            <a:ext cx="4376800" cy="15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5" name="Google Shape;332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825" y="772125"/>
            <a:ext cx="4341539" cy="40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63"/>
          <p:cNvSpPr txBox="1"/>
          <p:nvPr>
            <p:ph type="title"/>
          </p:nvPr>
        </p:nvSpPr>
        <p:spPr>
          <a:xfrm>
            <a:off x="737550" y="19100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435D74"/>
                </a:highlight>
              </a:rPr>
              <a:t>Change Request Form</a:t>
            </a:r>
            <a:endParaRPr>
              <a:highlight>
                <a:srgbClr val="435D74"/>
              </a:highlight>
            </a:endParaRPr>
          </a:p>
        </p:txBody>
      </p:sp>
      <p:pic>
        <p:nvPicPr>
          <p:cNvPr id="3331" name="Google Shape;333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750" y="827600"/>
            <a:ext cx="3107875" cy="40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2" name="Google Shape;3332;p63"/>
          <p:cNvSpPr/>
          <p:nvPr/>
        </p:nvSpPr>
        <p:spPr>
          <a:xfrm>
            <a:off x="878350" y="1801075"/>
            <a:ext cx="3217800" cy="132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 change was request as the prediction system where inaccurate predictions are being made due to a data preprocessing error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64"/>
          <p:cNvSpPr txBox="1"/>
          <p:nvPr>
            <p:ph type="title"/>
          </p:nvPr>
        </p:nvSpPr>
        <p:spPr>
          <a:xfrm>
            <a:off x="373750" y="129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435D74"/>
                </a:highlight>
              </a:rPr>
              <a:t>Updated Work Breakdown Structure</a:t>
            </a:r>
            <a:endParaRPr>
              <a:highlight>
                <a:srgbClr val="435D74"/>
              </a:highlight>
            </a:endParaRPr>
          </a:p>
        </p:txBody>
      </p:sp>
      <p:pic>
        <p:nvPicPr>
          <p:cNvPr id="3338" name="Google Shape;33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00" y="921675"/>
            <a:ext cx="3636776" cy="37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Google Shape;3339;p64"/>
          <p:cNvPicPr preferRelativeResize="0"/>
          <p:nvPr/>
        </p:nvPicPr>
        <p:blipFill rotWithShape="1">
          <a:blip r:embed="rId4">
            <a:alphaModFix/>
          </a:blip>
          <a:srcRect b="0" l="0" r="891" t="862"/>
          <a:stretch/>
        </p:blipFill>
        <p:spPr>
          <a:xfrm>
            <a:off x="5108850" y="675200"/>
            <a:ext cx="3167800" cy="4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65"/>
          <p:cNvSpPr txBox="1"/>
          <p:nvPr>
            <p:ph type="title"/>
          </p:nvPr>
        </p:nvSpPr>
        <p:spPr>
          <a:xfrm>
            <a:off x="373750" y="129450"/>
            <a:ext cx="76689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435D74"/>
                </a:highlight>
              </a:rPr>
              <a:t>Updated Work Breakdown Structure</a:t>
            </a:r>
            <a:endParaRPr>
              <a:highlight>
                <a:srgbClr val="435D74"/>
              </a:highlight>
            </a:endParaRPr>
          </a:p>
        </p:txBody>
      </p:sp>
      <p:pic>
        <p:nvPicPr>
          <p:cNvPr id="3345" name="Google Shape;33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25" y="782850"/>
            <a:ext cx="3158300" cy="42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800" y="4499350"/>
            <a:ext cx="3772478" cy="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1" name="Google Shape;3351;p66"/>
          <p:cNvGrpSpPr/>
          <p:nvPr/>
        </p:nvGrpSpPr>
        <p:grpSpPr>
          <a:xfrm>
            <a:off x="6631626" y="1325333"/>
            <a:ext cx="2639891" cy="3363100"/>
            <a:chOff x="3517382" y="1665807"/>
            <a:chExt cx="2109382" cy="2682112"/>
          </a:xfrm>
        </p:grpSpPr>
        <p:grpSp>
          <p:nvGrpSpPr>
            <p:cNvPr id="3352" name="Google Shape;3352;p66"/>
            <p:cNvGrpSpPr/>
            <p:nvPr/>
          </p:nvGrpSpPr>
          <p:grpSpPr>
            <a:xfrm flipH="1">
              <a:off x="3517382" y="1665807"/>
              <a:ext cx="2109382" cy="2403660"/>
              <a:chOff x="76447" y="777542"/>
              <a:chExt cx="3201855" cy="3648543"/>
            </a:xfrm>
          </p:grpSpPr>
          <p:sp>
            <p:nvSpPr>
              <p:cNvPr id="3353" name="Google Shape;3353;p66"/>
              <p:cNvSpPr/>
              <p:nvPr/>
            </p:nvSpPr>
            <p:spPr>
              <a:xfrm>
                <a:off x="1718797" y="1041268"/>
                <a:ext cx="40844" cy="3384817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66"/>
              <p:cNvSpPr/>
              <p:nvPr/>
            </p:nvSpPr>
            <p:spPr>
              <a:xfrm rot="-2328499">
                <a:off x="431231" y="1250729"/>
                <a:ext cx="2179155" cy="1899776"/>
              </a:xfrm>
              <a:custGeom>
                <a:rect b="b" l="l" r="r" t="t"/>
                <a:pathLst>
                  <a:path extrusionOk="0" h="32504" w="37284">
                    <a:moveTo>
                      <a:pt x="37284" y="0"/>
                    </a:moveTo>
                    <a:lnTo>
                      <a:pt x="32028" y="3808"/>
                    </a:lnTo>
                    <a:cubicBezTo>
                      <a:pt x="27487" y="7120"/>
                      <a:pt x="5137" y="23302"/>
                      <a:pt x="1" y="27645"/>
                    </a:cubicBezTo>
                    <a:cubicBezTo>
                      <a:pt x="402" y="27523"/>
                      <a:pt x="814" y="27463"/>
                      <a:pt x="1223" y="27463"/>
                    </a:cubicBezTo>
                    <a:cubicBezTo>
                      <a:pt x="2271" y="27463"/>
                      <a:pt x="3302" y="27856"/>
                      <a:pt x="4086" y="28597"/>
                    </a:cubicBezTo>
                    <a:cubicBezTo>
                      <a:pt x="5216" y="29549"/>
                      <a:pt x="5573" y="31155"/>
                      <a:pt x="4919" y="32504"/>
                    </a:cubicBezTo>
                    <a:cubicBezTo>
                      <a:pt x="10948" y="26614"/>
                      <a:pt x="14894" y="21795"/>
                      <a:pt x="18206" y="18404"/>
                    </a:cubicBezTo>
                    <a:cubicBezTo>
                      <a:pt x="22172" y="14358"/>
                      <a:pt x="28181" y="8528"/>
                      <a:pt x="37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66"/>
              <p:cNvSpPr/>
              <p:nvPr/>
            </p:nvSpPr>
            <p:spPr>
              <a:xfrm rot="-2328499">
                <a:off x="1140527" y="1000875"/>
                <a:ext cx="1557858" cy="2399385"/>
              </a:xfrm>
              <a:custGeom>
                <a:rect b="b" l="l" r="r" t="t"/>
                <a:pathLst>
                  <a:path extrusionOk="0" h="41052" w="26654">
                    <a:moveTo>
                      <a:pt x="26654" y="0"/>
                    </a:moveTo>
                    <a:cubicBezTo>
                      <a:pt x="26653" y="2"/>
                      <a:pt x="20367" y="8845"/>
                      <a:pt x="17452" y="13030"/>
                    </a:cubicBezTo>
                    <a:cubicBezTo>
                      <a:pt x="11046" y="22291"/>
                      <a:pt x="5850" y="29331"/>
                      <a:pt x="0" y="37283"/>
                    </a:cubicBezTo>
                    <a:cubicBezTo>
                      <a:pt x="0" y="37283"/>
                      <a:pt x="708" y="36522"/>
                      <a:pt x="1870" y="36522"/>
                    </a:cubicBezTo>
                    <a:cubicBezTo>
                      <a:pt x="2437" y="36522"/>
                      <a:pt x="3113" y="36704"/>
                      <a:pt x="3867" y="37244"/>
                    </a:cubicBezTo>
                    <a:cubicBezTo>
                      <a:pt x="6168" y="38909"/>
                      <a:pt x="5375" y="41051"/>
                      <a:pt x="5375" y="41051"/>
                    </a:cubicBezTo>
                    <a:cubicBezTo>
                      <a:pt x="9222" y="34844"/>
                      <a:pt x="23679" y="5533"/>
                      <a:pt x="26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66"/>
              <p:cNvSpPr/>
              <p:nvPr/>
            </p:nvSpPr>
            <p:spPr>
              <a:xfrm rot="-2328499">
                <a:off x="774503" y="1129809"/>
                <a:ext cx="1891710" cy="2179155"/>
              </a:xfrm>
              <a:custGeom>
                <a:rect b="b" l="l" r="r" t="t"/>
                <a:pathLst>
                  <a:path extrusionOk="0" h="37284" w="32366">
                    <a:moveTo>
                      <a:pt x="32366" y="0"/>
                    </a:moveTo>
                    <a:lnTo>
                      <a:pt x="32366" y="0"/>
                    </a:lnTo>
                    <a:cubicBezTo>
                      <a:pt x="23263" y="8528"/>
                      <a:pt x="17254" y="14378"/>
                      <a:pt x="13288" y="18404"/>
                    </a:cubicBezTo>
                    <a:cubicBezTo>
                      <a:pt x="9976" y="21795"/>
                      <a:pt x="6030" y="26614"/>
                      <a:pt x="1" y="32504"/>
                    </a:cubicBezTo>
                    <a:cubicBezTo>
                      <a:pt x="625" y="32029"/>
                      <a:pt x="1371" y="31794"/>
                      <a:pt x="2117" y="31794"/>
                    </a:cubicBezTo>
                    <a:cubicBezTo>
                      <a:pt x="2959" y="31794"/>
                      <a:pt x="3800" y="32093"/>
                      <a:pt x="4463" y="32682"/>
                    </a:cubicBezTo>
                    <a:cubicBezTo>
                      <a:pt x="7259" y="35042"/>
                      <a:pt x="5692" y="37283"/>
                      <a:pt x="5692" y="37283"/>
                    </a:cubicBezTo>
                    <a:cubicBezTo>
                      <a:pt x="11562" y="29331"/>
                      <a:pt x="16758" y="22291"/>
                      <a:pt x="23164" y="13030"/>
                    </a:cubicBezTo>
                    <a:cubicBezTo>
                      <a:pt x="26079" y="8845"/>
                      <a:pt x="32365" y="1"/>
                      <a:pt x="32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7" name="Google Shape;3357;p66"/>
            <p:cNvSpPr/>
            <p:nvPr/>
          </p:nvSpPr>
          <p:spPr>
            <a:xfrm flipH="1" rot="2560320">
              <a:off x="4380084" y="3982738"/>
              <a:ext cx="383838" cy="270968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rgbClr val="2F4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8" name="Google Shape;3358;p66"/>
          <p:cNvGrpSpPr/>
          <p:nvPr/>
        </p:nvGrpSpPr>
        <p:grpSpPr>
          <a:xfrm>
            <a:off x="8682210" y="193"/>
            <a:ext cx="120837" cy="1349409"/>
            <a:chOff x="1066850" y="1100015"/>
            <a:chExt cx="78650" cy="1014517"/>
          </a:xfrm>
        </p:grpSpPr>
        <p:sp>
          <p:nvSpPr>
            <p:cNvPr id="3359" name="Google Shape;3359;p66"/>
            <p:cNvSpPr/>
            <p:nvPr/>
          </p:nvSpPr>
          <p:spPr>
            <a:xfrm>
              <a:off x="1066850" y="1954524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0" name="Google Shape;3360;p66"/>
            <p:cNvCxnSpPr/>
            <p:nvPr/>
          </p:nvCxnSpPr>
          <p:spPr>
            <a:xfrm rot="10800000">
              <a:off x="1106188" y="1100015"/>
              <a:ext cx="0" cy="87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1" name="Google Shape;3361;p66"/>
          <p:cNvGrpSpPr/>
          <p:nvPr/>
        </p:nvGrpSpPr>
        <p:grpSpPr>
          <a:xfrm>
            <a:off x="8141655" y="-17"/>
            <a:ext cx="120845" cy="1669980"/>
            <a:chOff x="738075" y="1222875"/>
            <a:chExt cx="78650" cy="1255530"/>
          </a:xfrm>
        </p:grpSpPr>
        <p:sp>
          <p:nvSpPr>
            <p:cNvPr id="3362" name="Google Shape;3362;p66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3" name="Google Shape;3363;p66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4" name="Google Shape;3364;p66"/>
          <p:cNvGrpSpPr/>
          <p:nvPr/>
        </p:nvGrpSpPr>
        <p:grpSpPr>
          <a:xfrm>
            <a:off x="6750409" y="2012342"/>
            <a:ext cx="1656092" cy="1989062"/>
            <a:chOff x="7420911" y="3057280"/>
            <a:chExt cx="985476" cy="1255483"/>
          </a:xfrm>
        </p:grpSpPr>
        <p:sp>
          <p:nvSpPr>
            <p:cNvPr id="3365" name="Google Shape;3365;p66"/>
            <p:cNvSpPr/>
            <p:nvPr/>
          </p:nvSpPr>
          <p:spPr>
            <a:xfrm>
              <a:off x="7420911" y="3057280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6"/>
            <p:cNvSpPr/>
            <p:nvPr/>
          </p:nvSpPr>
          <p:spPr>
            <a:xfrm>
              <a:off x="7539895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6"/>
            <p:cNvSpPr/>
            <p:nvPr/>
          </p:nvSpPr>
          <p:spPr>
            <a:xfrm>
              <a:off x="7659749" y="3057280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6"/>
            <p:cNvSpPr/>
            <p:nvPr/>
          </p:nvSpPr>
          <p:spPr>
            <a:xfrm>
              <a:off x="7778689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6"/>
            <p:cNvSpPr/>
            <p:nvPr/>
          </p:nvSpPr>
          <p:spPr>
            <a:xfrm>
              <a:off x="7898542" y="3057280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6"/>
            <p:cNvSpPr/>
            <p:nvPr/>
          </p:nvSpPr>
          <p:spPr>
            <a:xfrm>
              <a:off x="8017526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6"/>
            <p:cNvSpPr/>
            <p:nvPr/>
          </p:nvSpPr>
          <p:spPr>
            <a:xfrm>
              <a:off x="8136902" y="3057280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7"/>
                    <a:pt x="90" y="694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4"/>
                    <a:pt x="507" y="337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6"/>
            <p:cNvSpPr/>
            <p:nvPr/>
          </p:nvSpPr>
          <p:spPr>
            <a:xfrm>
              <a:off x="8256320" y="3177090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6"/>
            <p:cNvSpPr/>
            <p:nvPr/>
          </p:nvSpPr>
          <p:spPr>
            <a:xfrm>
              <a:off x="8376174" y="3057280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6"/>
            <p:cNvSpPr/>
            <p:nvPr/>
          </p:nvSpPr>
          <p:spPr>
            <a:xfrm>
              <a:off x="7420911" y="3296074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6"/>
            <p:cNvSpPr/>
            <p:nvPr/>
          </p:nvSpPr>
          <p:spPr>
            <a:xfrm>
              <a:off x="7539895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6"/>
            <p:cNvSpPr/>
            <p:nvPr/>
          </p:nvSpPr>
          <p:spPr>
            <a:xfrm>
              <a:off x="7659749" y="3296074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6"/>
            <p:cNvSpPr/>
            <p:nvPr/>
          </p:nvSpPr>
          <p:spPr>
            <a:xfrm>
              <a:off x="7778689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6"/>
            <p:cNvSpPr/>
            <p:nvPr/>
          </p:nvSpPr>
          <p:spPr>
            <a:xfrm>
              <a:off x="7898542" y="3296074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6"/>
            <p:cNvSpPr/>
            <p:nvPr/>
          </p:nvSpPr>
          <p:spPr>
            <a:xfrm>
              <a:off x="8017526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6"/>
            <p:cNvSpPr/>
            <p:nvPr/>
          </p:nvSpPr>
          <p:spPr>
            <a:xfrm>
              <a:off x="8136902" y="3296074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6"/>
            <p:cNvSpPr/>
            <p:nvPr/>
          </p:nvSpPr>
          <p:spPr>
            <a:xfrm>
              <a:off x="8256320" y="3415927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6"/>
            <p:cNvSpPr/>
            <p:nvPr/>
          </p:nvSpPr>
          <p:spPr>
            <a:xfrm>
              <a:off x="8376174" y="3296074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6"/>
            <p:cNvSpPr/>
            <p:nvPr/>
          </p:nvSpPr>
          <p:spPr>
            <a:xfrm>
              <a:off x="7420911" y="3534868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6"/>
            <p:cNvSpPr/>
            <p:nvPr/>
          </p:nvSpPr>
          <p:spPr>
            <a:xfrm>
              <a:off x="7539895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6"/>
            <p:cNvSpPr/>
            <p:nvPr/>
          </p:nvSpPr>
          <p:spPr>
            <a:xfrm>
              <a:off x="7659749" y="3534868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6"/>
            <p:cNvSpPr/>
            <p:nvPr/>
          </p:nvSpPr>
          <p:spPr>
            <a:xfrm>
              <a:off x="7778689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97"/>
                    <a:pt x="100" y="714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71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6"/>
            <p:cNvSpPr/>
            <p:nvPr/>
          </p:nvSpPr>
          <p:spPr>
            <a:xfrm>
              <a:off x="7898542" y="3534868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6"/>
            <p:cNvSpPr/>
            <p:nvPr/>
          </p:nvSpPr>
          <p:spPr>
            <a:xfrm>
              <a:off x="8017526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99" y="714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6"/>
            <p:cNvSpPr/>
            <p:nvPr/>
          </p:nvSpPr>
          <p:spPr>
            <a:xfrm>
              <a:off x="8136902" y="3534868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6"/>
            <p:cNvSpPr/>
            <p:nvPr/>
          </p:nvSpPr>
          <p:spPr>
            <a:xfrm>
              <a:off x="8256320" y="3654721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97"/>
                    <a:pt x="100" y="714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71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6"/>
            <p:cNvSpPr/>
            <p:nvPr/>
          </p:nvSpPr>
          <p:spPr>
            <a:xfrm>
              <a:off x="8376174" y="3534868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6"/>
            <p:cNvSpPr/>
            <p:nvPr/>
          </p:nvSpPr>
          <p:spPr>
            <a:xfrm>
              <a:off x="7420911" y="3773705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6"/>
            <p:cNvSpPr/>
            <p:nvPr/>
          </p:nvSpPr>
          <p:spPr>
            <a:xfrm>
              <a:off x="7539895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6"/>
            <p:cNvSpPr/>
            <p:nvPr/>
          </p:nvSpPr>
          <p:spPr>
            <a:xfrm>
              <a:off x="7659749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6"/>
            <p:cNvSpPr/>
            <p:nvPr/>
          </p:nvSpPr>
          <p:spPr>
            <a:xfrm>
              <a:off x="7778689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1"/>
                  </a:moveTo>
                  <a:cubicBezTo>
                    <a:pt x="358" y="1"/>
                    <a:pt x="199" y="378"/>
                    <a:pt x="100" y="695"/>
                  </a:cubicBezTo>
                  <a:cubicBezTo>
                    <a:pt x="60" y="814"/>
                    <a:pt x="21" y="933"/>
                    <a:pt x="1" y="1052"/>
                  </a:cubicBezTo>
                  <a:cubicBezTo>
                    <a:pt x="1" y="1290"/>
                    <a:pt x="179" y="1409"/>
                    <a:pt x="358" y="1409"/>
                  </a:cubicBezTo>
                  <a:cubicBezTo>
                    <a:pt x="536" y="1409"/>
                    <a:pt x="715" y="1290"/>
                    <a:pt x="715" y="1052"/>
                  </a:cubicBezTo>
                  <a:cubicBezTo>
                    <a:pt x="695" y="933"/>
                    <a:pt x="675" y="814"/>
                    <a:pt x="616" y="695"/>
                  </a:cubicBezTo>
                  <a:cubicBezTo>
                    <a:pt x="517" y="378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6"/>
            <p:cNvSpPr/>
            <p:nvPr/>
          </p:nvSpPr>
          <p:spPr>
            <a:xfrm>
              <a:off x="7898542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7"/>
                    <a:pt x="80" y="694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6"/>
            <p:cNvSpPr/>
            <p:nvPr/>
          </p:nvSpPr>
          <p:spPr>
            <a:xfrm>
              <a:off x="8017526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99" y="695"/>
                  </a:cubicBezTo>
                  <a:cubicBezTo>
                    <a:pt x="60" y="814"/>
                    <a:pt x="20" y="933"/>
                    <a:pt x="0" y="1052"/>
                  </a:cubicBezTo>
                  <a:cubicBezTo>
                    <a:pt x="0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4" y="933"/>
                    <a:pt x="674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6"/>
            <p:cNvSpPr/>
            <p:nvPr/>
          </p:nvSpPr>
          <p:spPr>
            <a:xfrm>
              <a:off x="8137336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38" y="0"/>
                  </a:moveTo>
                  <a:cubicBezTo>
                    <a:pt x="199" y="337"/>
                    <a:pt x="80" y="694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4"/>
                    <a:pt x="497" y="337"/>
                    <a:pt x="33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6"/>
            <p:cNvSpPr/>
            <p:nvPr/>
          </p:nvSpPr>
          <p:spPr>
            <a:xfrm>
              <a:off x="8256320" y="3893515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1"/>
                  </a:moveTo>
                  <a:cubicBezTo>
                    <a:pt x="357" y="1"/>
                    <a:pt x="199" y="378"/>
                    <a:pt x="100" y="695"/>
                  </a:cubicBezTo>
                  <a:cubicBezTo>
                    <a:pt x="60" y="814"/>
                    <a:pt x="20" y="933"/>
                    <a:pt x="1" y="1052"/>
                  </a:cubicBezTo>
                  <a:cubicBezTo>
                    <a:pt x="1" y="1290"/>
                    <a:pt x="179" y="1409"/>
                    <a:pt x="357" y="1409"/>
                  </a:cubicBezTo>
                  <a:cubicBezTo>
                    <a:pt x="536" y="1409"/>
                    <a:pt x="714" y="1290"/>
                    <a:pt x="714" y="1052"/>
                  </a:cubicBezTo>
                  <a:cubicBezTo>
                    <a:pt x="695" y="933"/>
                    <a:pt x="675" y="814"/>
                    <a:pt x="615" y="695"/>
                  </a:cubicBezTo>
                  <a:cubicBezTo>
                    <a:pt x="516" y="378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6"/>
            <p:cNvSpPr/>
            <p:nvPr/>
          </p:nvSpPr>
          <p:spPr>
            <a:xfrm>
              <a:off x="8376174" y="3773705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6"/>
            <p:cNvSpPr/>
            <p:nvPr/>
          </p:nvSpPr>
          <p:spPr>
            <a:xfrm>
              <a:off x="7420911" y="4012499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0"/>
                  </a:moveTo>
                  <a:cubicBezTo>
                    <a:pt x="199" y="338"/>
                    <a:pt x="80" y="695"/>
                    <a:pt x="1" y="1071"/>
                  </a:cubicBezTo>
                  <a:cubicBezTo>
                    <a:pt x="1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6" y="695"/>
                    <a:pt x="497" y="338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6"/>
            <p:cNvSpPr/>
            <p:nvPr/>
          </p:nvSpPr>
          <p:spPr>
            <a:xfrm>
              <a:off x="7539895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6"/>
            <p:cNvSpPr/>
            <p:nvPr/>
          </p:nvSpPr>
          <p:spPr>
            <a:xfrm>
              <a:off x="7659749" y="4012499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6"/>
            <p:cNvSpPr/>
            <p:nvPr/>
          </p:nvSpPr>
          <p:spPr>
            <a:xfrm>
              <a:off x="7778689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8" y="0"/>
                  </a:moveTo>
                  <a:cubicBezTo>
                    <a:pt x="358" y="0"/>
                    <a:pt x="199" y="377"/>
                    <a:pt x="100" y="694"/>
                  </a:cubicBezTo>
                  <a:cubicBezTo>
                    <a:pt x="60" y="813"/>
                    <a:pt x="21" y="932"/>
                    <a:pt x="1" y="1051"/>
                  </a:cubicBezTo>
                  <a:cubicBezTo>
                    <a:pt x="1" y="1289"/>
                    <a:pt x="179" y="1408"/>
                    <a:pt x="358" y="1408"/>
                  </a:cubicBezTo>
                  <a:cubicBezTo>
                    <a:pt x="536" y="1408"/>
                    <a:pt x="715" y="1289"/>
                    <a:pt x="715" y="1051"/>
                  </a:cubicBezTo>
                  <a:cubicBezTo>
                    <a:pt x="695" y="932"/>
                    <a:pt x="675" y="813"/>
                    <a:pt x="616" y="694"/>
                  </a:cubicBezTo>
                  <a:cubicBezTo>
                    <a:pt x="517" y="377"/>
                    <a:pt x="358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6"/>
            <p:cNvSpPr/>
            <p:nvPr/>
          </p:nvSpPr>
          <p:spPr>
            <a:xfrm>
              <a:off x="7898542" y="4012499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9" y="338"/>
                    <a:pt x="80" y="695"/>
                    <a:pt x="0" y="1071"/>
                  </a:cubicBezTo>
                  <a:cubicBezTo>
                    <a:pt x="0" y="1299"/>
                    <a:pt x="174" y="1413"/>
                    <a:pt x="348" y="1413"/>
                  </a:cubicBezTo>
                  <a:cubicBezTo>
                    <a:pt x="521" y="1413"/>
                    <a:pt x="695" y="1299"/>
                    <a:pt x="695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6"/>
            <p:cNvSpPr/>
            <p:nvPr/>
          </p:nvSpPr>
          <p:spPr>
            <a:xfrm>
              <a:off x="8017526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99" y="694"/>
                  </a:cubicBezTo>
                  <a:cubicBezTo>
                    <a:pt x="60" y="813"/>
                    <a:pt x="20" y="932"/>
                    <a:pt x="0" y="1051"/>
                  </a:cubicBezTo>
                  <a:cubicBezTo>
                    <a:pt x="0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4" y="932"/>
                    <a:pt x="674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6"/>
            <p:cNvSpPr/>
            <p:nvPr/>
          </p:nvSpPr>
          <p:spPr>
            <a:xfrm>
              <a:off x="8136902" y="4012499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0"/>
                  </a:moveTo>
                  <a:cubicBezTo>
                    <a:pt x="209" y="338"/>
                    <a:pt x="90" y="695"/>
                    <a:pt x="11" y="1071"/>
                  </a:cubicBezTo>
                  <a:cubicBezTo>
                    <a:pt x="1" y="1299"/>
                    <a:pt x="174" y="1413"/>
                    <a:pt x="350" y="1413"/>
                  </a:cubicBezTo>
                  <a:cubicBezTo>
                    <a:pt x="526" y="1413"/>
                    <a:pt x="705" y="1299"/>
                    <a:pt x="705" y="1071"/>
                  </a:cubicBezTo>
                  <a:cubicBezTo>
                    <a:pt x="626" y="695"/>
                    <a:pt x="507" y="338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6"/>
            <p:cNvSpPr/>
            <p:nvPr/>
          </p:nvSpPr>
          <p:spPr>
            <a:xfrm>
              <a:off x="8256320" y="4132352"/>
              <a:ext cx="31083" cy="61253"/>
            </a:xfrm>
            <a:custGeom>
              <a:rect b="b" l="l" r="r" t="t"/>
              <a:pathLst>
                <a:path extrusionOk="0" h="1409" w="715">
                  <a:moveTo>
                    <a:pt x="357" y="0"/>
                  </a:moveTo>
                  <a:cubicBezTo>
                    <a:pt x="357" y="0"/>
                    <a:pt x="199" y="377"/>
                    <a:pt x="100" y="694"/>
                  </a:cubicBezTo>
                  <a:cubicBezTo>
                    <a:pt x="60" y="813"/>
                    <a:pt x="20" y="932"/>
                    <a:pt x="1" y="1051"/>
                  </a:cubicBezTo>
                  <a:cubicBezTo>
                    <a:pt x="1" y="1289"/>
                    <a:pt x="179" y="1408"/>
                    <a:pt x="357" y="1408"/>
                  </a:cubicBezTo>
                  <a:cubicBezTo>
                    <a:pt x="536" y="1408"/>
                    <a:pt x="714" y="1289"/>
                    <a:pt x="714" y="1051"/>
                  </a:cubicBezTo>
                  <a:cubicBezTo>
                    <a:pt x="695" y="932"/>
                    <a:pt x="675" y="813"/>
                    <a:pt x="615" y="694"/>
                  </a:cubicBezTo>
                  <a:cubicBezTo>
                    <a:pt x="516" y="377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6"/>
            <p:cNvSpPr/>
            <p:nvPr/>
          </p:nvSpPr>
          <p:spPr>
            <a:xfrm>
              <a:off x="8376174" y="4012499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8"/>
                    <a:pt x="79" y="695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5"/>
                    <a:pt x="496" y="338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6"/>
            <p:cNvSpPr/>
            <p:nvPr/>
          </p:nvSpPr>
          <p:spPr>
            <a:xfrm>
              <a:off x="7420911" y="4251293"/>
              <a:ext cx="30257" cy="61470"/>
            </a:xfrm>
            <a:custGeom>
              <a:rect b="b" l="l" r="r" t="t"/>
              <a:pathLst>
                <a:path extrusionOk="0" h="1414" w="696">
                  <a:moveTo>
                    <a:pt x="358" y="1"/>
                  </a:moveTo>
                  <a:cubicBezTo>
                    <a:pt x="199" y="338"/>
                    <a:pt x="80" y="695"/>
                    <a:pt x="1" y="1072"/>
                  </a:cubicBezTo>
                  <a:cubicBezTo>
                    <a:pt x="1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6" y="695"/>
                    <a:pt x="497" y="338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6"/>
            <p:cNvSpPr/>
            <p:nvPr/>
          </p:nvSpPr>
          <p:spPr>
            <a:xfrm>
              <a:off x="7659749" y="4251293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6"/>
            <p:cNvSpPr/>
            <p:nvPr/>
          </p:nvSpPr>
          <p:spPr>
            <a:xfrm>
              <a:off x="7898542" y="4251293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9" y="338"/>
                    <a:pt x="80" y="695"/>
                    <a:pt x="0" y="1072"/>
                  </a:cubicBezTo>
                  <a:cubicBezTo>
                    <a:pt x="0" y="1300"/>
                    <a:pt x="174" y="1414"/>
                    <a:pt x="348" y="1414"/>
                  </a:cubicBezTo>
                  <a:cubicBezTo>
                    <a:pt x="521" y="1414"/>
                    <a:pt x="695" y="1300"/>
                    <a:pt x="695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6"/>
            <p:cNvSpPr/>
            <p:nvPr/>
          </p:nvSpPr>
          <p:spPr>
            <a:xfrm>
              <a:off x="8136902" y="4251293"/>
              <a:ext cx="30648" cy="61470"/>
            </a:xfrm>
            <a:custGeom>
              <a:rect b="b" l="l" r="r" t="t"/>
              <a:pathLst>
                <a:path extrusionOk="0" h="1414" w="705">
                  <a:moveTo>
                    <a:pt x="348" y="1"/>
                  </a:moveTo>
                  <a:cubicBezTo>
                    <a:pt x="209" y="338"/>
                    <a:pt x="90" y="695"/>
                    <a:pt x="11" y="1072"/>
                  </a:cubicBezTo>
                  <a:cubicBezTo>
                    <a:pt x="1" y="1300"/>
                    <a:pt x="174" y="1414"/>
                    <a:pt x="350" y="1414"/>
                  </a:cubicBezTo>
                  <a:cubicBezTo>
                    <a:pt x="526" y="1414"/>
                    <a:pt x="705" y="1300"/>
                    <a:pt x="705" y="1072"/>
                  </a:cubicBezTo>
                  <a:cubicBezTo>
                    <a:pt x="626" y="695"/>
                    <a:pt x="507" y="338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6"/>
            <p:cNvSpPr/>
            <p:nvPr/>
          </p:nvSpPr>
          <p:spPr>
            <a:xfrm>
              <a:off x="8376174" y="4251293"/>
              <a:ext cx="30213" cy="61470"/>
            </a:xfrm>
            <a:custGeom>
              <a:rect b="b" l="l" r="r" t="t"/>
              <a:pathLst>
                <a:path extrusionOk="0" h="1414" w="695">
                  <a:moveTo>
                    <a:pt x="357" y="1"/>
                  </a:moveTo>
                  <a:cubicBezTo>
                    <a:pt x="198" y="338"/>
                    <a:pt x="79" y="695"/>
                    <a:pt x="0" y="1072"/>
                  </a:cubicBezTo>
                  <a:cubicBezTo>
                    <a:pt x="0" y="1300"/>
                    <a:pt x="174" y="1414"/>
                    <a:pt x="347" y="1414"/>
                  </a:cubicBezTo>
                  <a:cubicBezTo>
                    <a:pt x="521" y="1414"/>
                    <a:pt x="694" y="1300"/>
                    <a:pt x="694" y="1072"/>
                  </a:cubicBezTo>
                  <a:cubicBezTo>
                    <a:pt x="615" y="695"/>
                    <a:pt x="496" y="338"/>
                    <a:pt x="357" y="1"/>
                  </a:cubicBezTo>
                  <a:close/>
                </a:path>
              </a:pathLst>
            </a:custGeom>
            <a:solidFill>
              <a:srgbClr val="FFFFFF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5" name="Google Shape;3415;p66"/>
          <p:cNvGrpSpPr/>
          <p:nvPr/>
        </p:nvGrpSpPr>
        <p:grpSpPr>
          <a:xfrm>
            <a:off x="7220888" y="194"/>
            <a:ext cx="129166" cy="1784736"/>
            <a:chOff x="738075" y="1222875"/>
            <a:chExt cx="78650" cy="1255530"/>
          </a:xfrm>
        </p:grpSpPr>
        <p:sp>
          <p:nvSpPr>
            <p:cNvPr id="3416" name="Google Shape;3416;p66"/>
            <p:cNvSpPr/>
            <p:nvPr/>
          </p:nvSpPr>
          <p:spPr>
            <a:xfrm>
              <a:off x="738075" y="2318397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7" name="Google Shape;3417;p66"/>
            <p:cNvCxnSpPr/>
            <p:nvPr/>
          </p:nvCxnSpPr>
          <p:spPr>
            <a:xfrm rot="10800000">
              <a:off x="777400" y="1222875"/>
              <a:ext cx="0" cy="1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18" name="Google Shape;3418;p66"/>
          <p:cNvGrpSpPr/>
          <p:nvPr/>
        </p:nvGrpSpPr>
        <p:grpSpPr>
          <a:xfrm>
            <a:off x="7685482" y="193"/>
            <a:ext cx="120837" cy="1349409"/>
            <a:chOff x="1066850" y="1100015"/>
            <a:chExt cx="78650" cy="1014517"/>
          </a:xfrm>
        </p:grpSpPr>
        <p:sp>
          <p:nvSpPr>
            <p:cNvPr id="3419" name="Google Shape;3419;p66"/>
            <p:cNvSpPr/>
            <p:nvPr/>
          </p:nvSpPr>
          <p:spPr>
            <a:xfrm>
              <a:off x="1066850" y="1954524"/>
              <a:ext cx="78650" cy="160008"/>
            </a:xfrm>
            <a:custGeom>
              <a:rect b="b" l="l" r="r" t="t"/>
              <a:pathLst>
                <a:path extrusionOk="0" h="1414" w="695">
                  <a:moveTo>
                    <a:pt x="357" y="0"/>
                  </a:moveTo>
                  <a:cubicBezTo>
                    <a:pt x="198" y="337"/>
                    <a:pt x="79" y="694"/>
                    <a:pt x="0" y="1071"/>
                  </a:cubicBezTo>
                  <a:cubicBezTo>
                    <a:pt x="0" y="1299"/>
                    <a:pt x="174" y="1413"/>
                    <a:pt x="347" y="1413"/>
                  </a:cubicBezTo>
                  <a:cubicBezTo>
                    <a:pt x="521" y="1413"/>
                    <a:pt x="694" y="1299"/>
                    <a:pt x="694" y="1071"/>
                  </a:cubicBezTo>
                  <a:cubicBezTo>
                    <a:pt x="615" y="694"/>
                    <a:pt x="496" y="33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0" name="Google Shape;3420;p66"/>
            <p:cNvCxnSpPr/>
            <p:nvPr/>
          </p:nvCxnSpPr>
          <p:spPr>
            <a:xfrm rot="10800000">
              <a:off x="1106188" y="1100015"/>
              <a:ext cx="0" cy="87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1" name="Google Shape;3421;p66"/>
          <p:cNvSpPr txBox="1"/>
          <p:nvPr>
            <p:ph idx="4294967295" type="ctrTitle"/>
          </p:nvPr>
        </p:nvSpPr>
        <p:spPr>
          <a:xfrm>
            <a:off x="476375" y="162975"/>
            <a:ext cx="43500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Closing Process</a:t>
            </a:r>
            <a:endParaRPr sz="3900"/>
          </a:p>
        </p:txBody>
      </p:sp>
      <p:sp>
        <p:nvSpPr>
          <p:cNvPr id="3422" name="Google Shape;3422;p66"/>
          <p:cNvSpPr txBox="1"/>
          <p:nvPr>
            <p:ph idx="4294967295" type="subTitle"/>
          </p:nvPr>
        </p:nvSpPr>
        <p:spPr>
          <a:xfrm>
            <a:off x="560175" y="1507725"/>
            <a:ext cx="5231700" cy="12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 1: </a:t>
            </a:r>
            <a:r>
              <a:rPr lang="en"/>
              <a:t>The model might be trained with a lot of training data which will result in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Recommandation: Ensure that the model is trained with an appropriate amount of data.</a:t>
            </a:r>
            <a:endParaRPr/>
          </a:p>
        </p:txBody>
      </p:sp>
      <p:sp>
        <p:nvSpPr>
          <p:cNvPr id="3423" name="Google Shape;3423;p66"/>
          <p:cNvSpPr txBox="1"/>
          <p:nvPr>
            <p:ph idx="4294967295" type="subTitle"/>
          </p:nvPr>
        </p:nvSpPr>
        <p:spPr>
          <a:xfrm>
            <a:off x="560175" y="1134825"/>
            <a:ext cx="38487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bril Fatface"/>
                <a:ea typeface="Abril Fatface"/>
                <a:cs typeface="Abril Fatface"/>
                <a:sym typeface="Abril Fatface"/>
              </a:rPr>
              <a:t>Lesson Learn</a:t>
            </a:r>
            <a:endParaRPr sz="2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424" name="Google Shape;3424;p66"/>
          <p:cNvSpPr txBox="1"/>
          <p:nvPr/>
        </p:nvSpPr>
        <p:spPr>
          <a:xfrm>
            <a:off x="560175" y="208413"/>
            <a:ext cx="4936800" cy="81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25" name="Google Shape;3425;p66"/>
          <p:cNvSpPr txBox="1"/>
          <p:nvPr>
            <p:ph idx="4294967295" type="subTitle"/>
          </p:nvPr>
        </p:nvSpPr>
        <p:spPr>
          <a:xfrm>
            <a:off x="560175" y="2917425"/>
            <a:ext cx="5231700" cy="12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 2:</a:t>
            </a:r>
            <a:r>
              <a:rPr lang="en"/>
              <a:t> The team might have a lack of time due to the limited resources available as ANN is quite heavy for a basic laptop.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Recommandation: Use cloud-based solutions to reduce the computational burden on local hardware.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67"/>
          <p:cNvSpPr txBox="1"/>
          <p:nvPr>
            <p:ph idx="4294967295" type="ctrTitle"/>
          </p:nvPr>
        </p:nvSpPr>
        <p:spPr>
          <a:xfrm>
            <a:off x="4225425" y="117525"/>
            <a:ext cx="43500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Closing Process</a:t>
            </a:r>
            <a:endParaRPr sz="3900"/>
          </a:p>
        </p:txBody>
      </p:sp>
      <p:sp>
        <p:nvSpPr>
          <p:cNvPr id="3431" name="Google Shape;3431;p67"/>
          <p:cNvSpPr txBox="1"/>
          <p:nvPr>
            <p:ph idx="4294967295" type="subTitle"/>
          </p:nvPr>
        </p:nvSpPr>
        <p:spPr>
          <a:xfrm>
            <a:off x="560175" y="1015875"/>
            <a:ext cx="38487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bril Fatface"/>
                <a:ea typeface="Abril Fatface"/>
                <a:cs typeface="Abril Fatface"/>
                <a:sym typeface="Abril Fatface"/>
              </a:rPr>
              <a:t>Project archive</a:t>
            </a:r>
            <a:endParaRPr sz="2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432" name="Google Shape;3432;p67"/>
          <p:cNvSpPr txBox="1"/>
          <p:nvPr/>
        </p:nvSpPr>
        <p:spPr>
          <a:xfrm>
            <a:off x="3932025" y="162963"/>
            <a:ext cx="4936800" cy="81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33" name="Google Shape;343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75" y="1422975"/>
            <a:ext cx="6762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7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68"/>
          <p:cNvSpPr/>
          <p:nvPr/>
        </p:nvSpPr>
        <p:spPr>
          <a:xfrm rot="-2700000">
            <a:off x="2892048" y="2391647"/>
            <a:ext cx="1338553" cy="1338553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68"/>
          <p:cNvSpPr txBox="1"/>
          <p:nvPr>
            <p:ph type="title"/>
          </p:nvPr>
        </p:nvSpPr>
        <p:spPr>
          <a:xfrm flipH="1">
            <a:off x="2979449" y="25804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 </a:t>
            </a:r>
            <a:endParaRPr/>
          </a:p>
        </p:txBody>
      </p:sp>
      <p:sp>
        <p:nvSpPr>
          <p:cNvPr id="3440" name="Google Shape;3440;p68"/>
          <p:cNvSpPr txBox="1"/>
          <p:nvPr>
            <p:ph idx="2" type="title"/>
          </p:nvPr>
        </p:nvSpPr>
        <p:spPr>
          <a:xfrm>
            <a:off x="4453500" y="2470900"/>
            <a:ext cx="43830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Conclusion</a:t>
            </a:r>
            <a:endParaRPr sz="4100"/>
          </a:p>
        </p:txBody>
      </p:sp>
      <p:grpSp>
        <p:nvGrpSpPr>
          <p:cNvPr id="3441" name="Google Shape;3441;p68"/>
          <p:cNvGrpSpPr/>
          <p:nvPr/>
        </p:nvGrpSpPr>
        <p:grpSpPr>
          <a:xfrm>
            <a:off x="829019" y="961072"/>
            <a:ext cx="2963484" cy="2818727"/>
            <a:chOff x="981419" y="1159396"/>
            <a:chExt cx="2963484" cy="2818727"/>
          </a:xfrm>
        </p:grpSpPr>
        <p:grpSp>
          <p:nvGrpSpPr>
            <p:cNvPr id="3442" name="Google Shape;3442;p68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3443" name="Google Shape;3443;p68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68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68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68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7" name="Google Shape;3447;p68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69"/>
          <p:cNvSpPr txBox="1"/>
          <p:nvPr>
            <p:ph idx="1" type="subTitle"/>
          </p:nvPr>
        </p:nvSpPr>
        <p:spPr>
          <a:xfrm>
            <a:off x="2383750" y="992050"/>
            <a:ext cx="5674500" cy="28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Traditional weather forecasting methods, while valuable, often struggle with the intricate and dynamic nature of climate patterns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This has created a demand for more accurate and localized predictions, leading researchers towards innovative solutions like Artificial Neural Networks (ANNs).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This advancement promises to benefit diverse sectors and communities, ultimately contributing to a more informed and resilient future in the face of complex climate patterns.</a:t>
            </a:r>
            <a:endParaRPr sz="1300"/>
          </a:p>
        </p:txBody>
      </p:sp>
      <p:grpSp>
        <p:nvGrpSpPr>
          <p:cNvPr id="3453" name="Google Shape;3453;p69"/>
          <p:cNvGrpSpPr/>
          <p:nvPr/>
        </p:nvGrpSpPr>
        <p:grpSpPr>
          <a:xfrm flipH="1" rot="-5400000">
            <a:off x="4289695" y="3376956"/>
            <a:ext cx="1367713" cy="1840710"/>
            <a:chOff x="4505759" y="1343093"/>
            <a:chExt cx="1818042" cy="2446776"/>
          </a:xfrm>
        </p:grpSpPr>
        <p:grpSp>
          <p:nvGrpSpPr>
            <p:cNvPr id="3454" name="Google Shape;3454;p69"/>
            <p:cNvGrpSpPr/>
            <p:nvPr/>
          </p:nvGrpSpPr>
          <p:grpSpPr>
            <a:xfrm flipH="1" rot="10800000">
              <a:off x="4505759" y="1582220"/>
              <a:ext cx="1818042" cy="2207649"/>
              <a:chOff x="155753" y="777675"/>
              <a:chExt cx="3043258" cy="3695429"/>
            </a:xfrm>
          </p:grpSpPr>
          <p:sp>
            <p:nvSpPr>
              <p:cNvPr id="3455" name="Google Shape;3455;p69"/>
              <p:cNvSpPr/>
              <p:nvPr/>
            </p:nvSpPr>
            <p:spPr>
              <a:xfrm>
                <a:off x="1718761" y="1041267"/>
                <a:ext cx="40885" cy="3431837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69"/>
              <p:cNvSpPr/>
              <p:nvPr/>
            </p:nvSpPr>
            <p:spPr>
              <a:xfrm rot="-2328431">
                <a:off x="492965" y="1227426"/>
                <a:ext cx="2071229" cy="1805687"/>
              </a:xfrm>
              <a:custGeom>
                <a:rect b="b" l="l" r="r" t="t"/>
                <a:pathLst>
                  <a:path extrusionOk="0" h="32504" w="37284">
                    <a:moveTo>
                      <a:pt x="37284" y="0"/>
                    </a:moveTo>
                    <a:lnTo>
                      <a:pt x="32028" y="3808"/>
                    </a:lnTo>
                    <a:cubicBezTo>
                      <a:pt x="27487" y="7120"/>
                      <a:pt x="5137" y="23302"/>
                      <a:pt x="1" y="27645"/>
                    </a:cubicBezTo>
                    <a:cubicBezTo>
                      <a:pt x="402" y="27523"/>
                      <a:pt x="814" y="27463"/>
                      <a:pt x="1223" y="27463"/>
                    </a:cubicBezTo>
                    <a:cubicBezTo>
                      <a:pt x="2271" y="27463"/>
                      <a:pt x="3302" y="27856"/>
                      <a:pt x="4086" y="28597"/>
                    </a:cubicBezTo>
                    <a:cubicBezTo>
                      <a:pt x="5216" y="29549"/>
                      <a:pt x="5573" y="31155"/>
                      <a:pt x="4919" y="32504"/>
                    </a:cubicBezTo>
                    <a:cubicBezTo>
                      <a:pt x="10948" y="26614"/>
                      <a:pt x="14894" y="21795"/>
                      <a:pt x="18206" y="18404"/>
                    </a:cubicBezTo>
                    <a:cubicBezTo>
                      <a:pt x="22172" y="14358"/>
                      <a:pt x="28181" y="8528"/>
                      <a:pt x="372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69"/>
              <p:cNvSpPr/>
              <p:nvPr/>
            </p:nvSpPr>
            <p:spPr>
              <a:xfrm rot="-2328431">
                <a:off x="1167122" y="989949"/>
                <a:ext cx="1480703" cy="2280552"/>
              </a:xfrm>
              <a:custGeom>
                <a:rect b="b" l="l" r="r" t="t"/>
                <a:pathLst>
                  <a:path extrusionOk="0" h="41052" w="26654">
                    <a:moveTo>
                      <a:pt x="26654" y="0"/>
                    </a:moveTo>
                    <a:cubicBezTo>
                      <a:pt x="26653" y="2"/>
                      <a:pt x="20367" y="8845"/>
                      <a:pt x="17452" y="13030"/>
                    </a:cubicBezTo>
                    <a:cubicBezTo>
                      <a:pt x="11046" y="22291"/>
                      <a:pt x="5850" y="29331"/>
                      <a:pt x="0" y="37283"/>
                    </a:cubicBezTo>
                    <a:cubicBezTo>
                      <a:pt x="0" y="37283"/>
                      <a:pt x="708" y="36522"/>
                      <a:pt x="1870" y="36522"/>
                    </a:cubicBezTo>
                    <a:cubicBezTo>
                      <a:pt x="2437" y="36522"/>
                      <a:pt x="3113" y="36704"/>
                      <a:pt x="3867" y="37244"/>
                    </a:cubicBezTo>
                    <a:cubicBezTo>
                      <a:pt x="6168" y="38909"/>
                      <a:pt x="5375" y="41051"/>
                      <a:pt x="5375" y="41051"/>
                    </a:cubicBezTo>
                    <a:cubicBezTo>
                      <a:pt x="9222" y="34844"/>
                      <a:pt x="23679" y="5533"/>
                      <a:pt x="26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69"/>
              <p:cNvSpPr/>
              <p:nvPr/>
            </p:nvSpPr>
            <p:spPr>
              <a:xfrm rot="-2328431">
                <a:off x="819231" y="1112497"/>
                <a:ext cx="1798020" cy="2071229"/>
              </a:xfrm>
              <a:custGeom>
                <a:rect b="b" l="l" r="r" t="t"/>
                <a:pathLst>
                  <a:path extrusionOk="0" h="37284" w="32366">
                    <a:moveTo>
                      <a:pt x="32366" y="0"/>
                    </a:moveTo>
                    <a:lnTo>
                      <a:pt x="32366" y="0"/>
                    </a:lnTo>
                    <a:cubicBezTo>
                      <a:pt x="23263" y="8528"/>
                      <a:pt x="17254" y="14378"/>
                      <a:pt x="13288" y="18404"/>
                    </a:cubicBezTo>
                    <a:cubicBezTo>
                      <a:pt x="9976" y="21795"/>
                      <a:pt x="6030" y="26614"/>
                      <a:pt x="1" y="32504"/>
                    </a:cubicBezTo>
                    <a:cubicBezTo>
                      <a:pt x="625" y="32029"/>
                      <a:pt x="1371" y="31794"/>
                      <a:pt x="2117" y="31794"/>
                    </a:cubicBezTo>
                    <a:cubicBezTo>
                      <a:pt x="2959" y="31794"/>
                      <a:pt x="3800" y="32093"/>
                      <a:pt x="4463" y="32682"/>
                    </a:cubicBezTo>
                    <a:cubicBezTo>
                      <a:pt x="7259" y="35042"/>
                      <a:pt x="5692" y="37283"/>
                      <a:pt x="5692" y="37283"/>
                    </a:cubicBezTo>
                    <a:cubicBezTo>
                      <a:pt x="11562" y="29331"/>
                      <a:pt x="16758" y="22291"/>
                      <a:pt x="23164" y="13030"/>
                    </a:cubicBezTo>
                    <a:cubicBezTo>
                      <a:pt x="26079" y="8845"/>
                      <a:pt x="32365" y="1"/>
                      <a:pt x="32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9" name="Google Shape;3459;p69"/>
            <p:cNvSpPr/>
            <p:nvPr/>
          </p:nvSpPr>
          <p:spPr>
            <a:xfrm flipH="1" rot="-8394198">
              <a:off x="5301101" y="1399194"/>
              <a:ext cx="234656" cy="16565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rgbClr val="2F4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36"/>
          <p:cNvSpPr/>
          <p:nvPr/>
        </p:nvSpPr>
        <p:spPr>
          <a:xfrm rot="-2700000">
            <a:off x="2892048" y="2391647"/>
            <a:ext cx="1338553" cy="1338553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36"/>
          <p:cNvSpPr txBox="1"/>
          <p:nvPr>
            <p:ph type="title"/>
          </p:nvPr>
        </p:nvSpPr>
        <p:spPr>
          <a:xfrm flipH="1">
            <a:off x="2979449" y="25804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41" name="Google Shape;2841;p36"/>
          <p:cNvSpPr txBox="1"/>
          <p:nvPr>
            <p:ph idx="2" type="title"/>
          </p:nvPr>
        </p:nvSpPr>
        <p:spPr>
          <a:xfrm>
            <a:off x="4507824" y="2174094"/>
            <a:ext cx="33375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Introduction</a:t>
            </a:r>
            <a:endParaRPr sz="4100"/>
          </a:p>
        </p:txBody>
      </p:sp>
      <p:sp>
        <p:nvSpPr>
          <p:cNvPr id="2842" name="Google Shape;2842;p36"/>
          <p:cNvSpPr txBox="1"/>
          <p:nvPr>
            <p:ph idx="1" type="subTitle"/>
          </p:nvPr>
        </p:nvSpPr>
        <p:spPr>
          <a:xfrm>
            <a:off x="4672663" y="3009394"/>
            <a:ext cx="3337500" cy="7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Case Study</a:t>
            </a:r>
            <a:endParaRPr/>
          </a:p>
        </p:txBody>
      </p:sp>
      <p:grpSp>
        <p:nvGrpSpPr>
          <p:cNvPr id="2843" name="Google Shape;2843;p36"/>
          <p:cNvGrpSpPr/>
          <p:nvPr/>
        </p:nvGrpSpPr>
        <p:grpSpPr>
          <a:xfrm>
            <a:off x="829019" y="961072"/>
            <a:ext cx="2963484" cy="2818727"/>
            <a:chOff x="981419" y="1159396"/>
            <a:chExt cx="2963484" cy="2818727"/>
          </a:xfrm>
        </p:grpSpPr>
        <p:grpSp>
          <p:nvGrpSpPr>
            <p:cNvPr id="2844" name="Google Shape;2844;p36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2845" name="Google Shape;2845;p36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6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9" name="Google Shape;2849;p36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37"/>
          <p:cNvSpPr txBox="1"/>
          <p:nvPr>
            <p:ph type="title"/>
          </p:nvPr>
        </p:nvSpPr>
        <p:spPr>
          <a:xfrm>
            <a:off x="2608051" y="317000"/>
            <a:ext cx="39279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55" name="Google Shape;2855;p37"/>
          <p:cNvSpPr txBox="1"/>
          <p:nvPr>
            <p:ph idx="1" type="subTitle"/>
          </p:nvPr>
        </p:nvSpPr>
        <p:spPr>
          <a:xfrm>
            <a:off x="519000" y="1714525"/>
            <a:ext cx="3810900" cy="26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AutoNum type="arabicPeriod"/>
            </a:pPr>
            <a:r>
              <a:rPr b="1" lang="en" sz="1300">
                <a:solidFill>
                  <a:srgbClr val="212121"/>
                </a:solidFill>
              </a:rPr>
              <a:t>Importance of Rain Forecasting:</a:t>
            </a:r>
            <a:endParaRPr b="1" sz="1300">
              <a:solidFill>
                <a:srgbClr val="21212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 sz="1300">
                <a:solidFill>
                  <a:srgbClr val="212121"/>
                </a:solidFill>
              </a:rPr>
              <a:t>Vital for urban planning, agriculture, water management, and emergencies</a:t>
            </a:r>
            <a:r>
              <a:rPr b="1" lang="en" sz="1300">
                <a:solidFill>
                  <a:srgbClr val="212121"/>
                </a:solidFill>
              </a:rPr>
              <a:t>.</a:t>
            </a:r>
            <a:endParaRPr b="1" sz="13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AutoNum type="arabicPeriod"/>
            </a:pPr>
            <a:r>
              <a:rPr b="1" lang="en" sz="1300">
                <a:solidFill>
                  <a:srgbClr val="212121"/>
                </a:solidFill>
              </a:rPr>
              <a:t>Traditional Forecasting Tools:</a:t>
            </a:r>
            <a:endParaRPr b="1" sz="1300">
              <a:solidFill>
                <a:srgbClr val="21212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 sz="1300">
                <a:solidFill>
                  <a:srgbClr val="212121"/>
                </a:solidFill>
              </a:rPr>
              <a:t>Relies on meteorological data and statistical models.</a:t>
            </a:r>
            <a:endParaRPr sz="13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AutoNum type="arabicPeriod"/>
            </a:pPr>
            <a:r>
              <a:rPr b="1" lang="en" sz="1300">
                <a:solidFill>
                  <a:srgbClr val="212121"/>
                </a:solidFill>
              </a:rPr>
              <a:t>Challenges Driving Innovation:</a:t>
            </a:r>
            <a:endParaRPr sz="1300">
              <a:solidFill>
                <a:srgbClr val="21212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 sz="1300">
                <a:solidFill>
                  <a:srgbClr val="212121"/>
                </a:solidFill>
              </a:rPr>
              <a:t>Growing complexity of climate patterns.</a:t>
            </a:r>
            <a:endParaRPr sz="1300">
              <a:solidFill>
                <a:srgbClr val="21212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 sz="1300">
                <a:solidFill>
                  <a:srgbClr val="212121"/>
                </a:solidFill>
              </a:rPr>
              <a:t>Need for accurate, localized forecasts.</a:t>
            </a:r>
            <a:endParaRPr sz="13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</a:endParaRPr>
          </a:p>
        </p:txBody>
      </p:sp>
      <p:sp>
        <p:nvSpPr>
          <p:cNvPr id="2856" name="Google Shape;2856;p37"/>
          <p:cNvSpPr txBox="1"/>
          <p:nvPr/>
        </p:nvSpPr>
        <p:spPr>
          <a:xfrm>
            <a:off x="4513425" y="1373100"/>
            <a:ext cx="450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4. Cutting-edge Technology:</a:t>
            </a:r>
            <a:endParaRPr b="1"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Exploration of Artificial Neural Networks (ANNs).</a:t>
            </a:r>
            <a:endParaRPr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5. Role of ANNs:</a:t>
            </a:r>
            <a:endParaRPr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Addressing complexities in climate patterns.</a:t>
            </a:r>
            <a:endParaRPr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Enhancing precision in localized forecasts.</a:t>
            </a:r>
            <a:endParaRPr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6. Industries Benefiting:</a:t>
            </a:r>
            <a:endParaRPr b="1"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Water resource management.</a:t>
            </a:r>
            <a:endParaRPr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Emergency preparedness.</a:t>
            </a:r>
            <a:endParaRPr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38"/>
          <p:cNvSpPr txBox="1"/>
          <p:nvPr>
            <p:ph type="title"/>
          </p:nvPr>
        </p:nvSpPr>
        <p:spPr>
          <a:xfrm>
            <a:off x="2302875" y="271000"/>
            <a:ext cx="4879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Case Study</a:t>
            </a:r>
            <a:endParaRPr/>
          </a:p>
        </p:txBody>
      </p:sp>
      <p:sp>
        <p:nvSpPr>
          <p:cNvPr id="2862" name="Google Shape;2862;p38"/>
          <p:cNvSpPr txBox="1"/>
          <p:nvPr/>
        </p:nvSpPr>
        <p:spPr>
          <a:xfrm>
            <a:off x="674475" y="1046800"/>
            <a:ext cx="8033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None/>
            </a:pPr>
            <a:r>
              <a:rPr b="1"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1. Role of ANNs in Rainfall Prediction:</a:t>
            </a:r>
            <a:endParaRPr b="1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ANNs and machine learning enhance precision in rainfall prediction models.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None/>
            </a:pPr>
            <a:r>
              <a:rPr b="1"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2. Limitations of Conventional Models:</a:t>
            </a:r>
            <a:endParaRPr b="1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Traditional models struggle with nonlinear and dynamic weather patterns.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Difficulty representing complex correlations in large datasets.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None/>
            </a:pPr>
            <a:r>
              <a:rPr b="1"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3. Strength of ANNs:</a:t>
            </a:r>
            <a:endParaRPr b="1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Well-suited for weather prediction due to their ability to learn intricate patterns.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Inspired by the neural structure of the human brain.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None/>
            </a:pPr>
            <a:r>
              <a:rPr b="1"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4. Project Focus:</a:t>
            </a:r>
            <a:endParaRPr b="1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Case study on creating and deploying an ANN-based rain forecast model.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None/>
            </a:pPr>
            <a:r>
              <a:rPr b="1"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5. Training Approach:</a:t>
            </a:r>
            <a:endParaRPr b="1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Training the ANN on historical weather data to understand complex patterns and connections.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None/>
            </a:pPr>
            <a:r>
              <a:rPr b="1"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6. Outcome Expectation:</a:t>
            </a:r>
            <a:endParaRPr b="1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Enhanced ability to provide well-informed rainfall predictions in specific geographic locations and time frames.</a:t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1212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39"/>
          <p:cNvSpPr/>
          <p:nvPr/>
        </p:nvSpPr>
        <p:spPr>
          <a:xfrm rot="-2700000">
            <a:off x="2892048" y="2391647"/>
            <a:ext cx="1338553" cy="1338553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39"/>
          <p:cNvSpPr txBox="1"/>
          <p:nvPr>
            <p:ph type="title"/>
          </p:nvPr>
        </p:nvSpPr>
        <p:spPr>
          <a:xfrm flipH="1">
            <a:off x="2979449" y="2580462"/>
            <a:ext cx="11637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9" name="Google Shape;2869;p39"/>
          <p:cNvSpPr txBox="1"/>
          <p:nvPr>
            <p:ph idx="2" type="title"/>
          </p:nvPr>
        </p:nvSpPr>
        <p:spPr>
          <a:xfrm>
            <a:off x="4507825" y="2174100"/>
            <a:ext cx="39843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Detail Software</a:t>
            </a:r>
            <a:endParaRPr sz="3800"/>
          </a:p>
        </p:txBody>
      </p:sp>
      <p:sp>
        <p:nvSpPr>
          <p:cNvPr id="2870" name="Google Shape;2870;p39"/>
          <p:cNvSpPr txBox="1"/>
          <p:nvPr>
            <p:ph idx="1" type="subTitle"/>
          </p:nvPr>
        </p:nvSpPr>
        <p:spPr>
          <a:xfrm>
            <a:off x="4672675" y="3009398"/>
            <a:ext cx="333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grpSp>
        <p:nvGrpSpPr>
          <p:cNvPr id="2871" name="Google Shape;2871;p39"/>
          <p:cNvGrpSpPr/>
          <p:nvPr/>
        </p:nvGrpSpPr>
        <p:grpSpPr>
          <a:xfrm>
            <a:off x="829019" y="961072"/>
            <a:ext cx="2963484" cy="2818727"/>
            <a:chOff x="981419" y="1159396"/>
            <a:chExt cx="2963484" cy="2818727"/>
          </a:xfrm>
        </p:grpSpPr>
        <p:grpSp>
          <p:nvGrpSpPr>
            <p:cNvPr id="2872" name="Google Shape;2872;p39"/>
            <p:cNvGrpSpPr/>
            <p:nvPr/>
          </p:nvGrpSpPr>
          <p:grpSpPr>
            <a:xfrm flipH="1">
              <a:off x="981419" y="1159396"/>
              <a:ext cx="2963484" cy="2536116"/>
              <a:chOff x="2139300" y="423573"/>
              <a:chExt cx="4865349" cy="4163028"/>
            </a:xfrm>
          </p:grpSpPr>
          <p:sp>
            <p:nvSpPr>
              <p:cNvPr id="2873" name="Google Shape;2873;p39"/>
              <p:cNvSpPr/>
              <p:nvPr/>
            </p:nvSpPr>
            <p:spPr>
              <a:xfrm>
                <a:off x="4573179" y="1106565"/>
                <a:ext cx="20728" cy="3480036"/>
              </a:xfrm>
              <a:custGeom>
                <a:rect b="b" l="l" r="r" t="t"/>
                <a:pathLst>
                  <a:path extrusionOk="0" h="16838" w="279">
                    <a:moveTo>
                      <a:pt x="0" y="1"/>
                    </a:moveTo>
                    <a:lnTo>
                      <a:pt x="0" y="16838"/>
                    </a:lnTo>
                    <a:lnTo>
                      <a:pt x="278" y="1683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9"/>
              <p:cNvSpPr/>
              <p:nvPr/>
            </p:nvSpPr>
            <p:spPr>
              <a:xfrm>
                <a:off x="2139300" y="428400"/>
                <a:ext cx="4865349" cy="1020298"/>
              </a:xfrm>
              <a:custGeom>
                <a:rect b="b" l="l" r="r" t="t"/>
                <a:pathLst>
                  <a:path extrusionOk="0" h="8251" w="24611">
                    <a:moveTo>
                      <a:pt x="12295" y="1"/>
                    </a:moveTo>
                    <a:cubicBezTo>
                      <a:pt x="6901" y="1"/>
                      <a:pt x="2043" y="3253"/>
                      <a:pt x="0" y="8251"/>
                    </a:cubicBezTo>
                    <a:cubicBezTo>
                      <a:pt x="584" y="7912"/>
                      <a:pt x="1239" y="7734"/>
                      <a:pt x="1916" y="7734"/>
                    </a:cubicBezTo>
                    <a:cubicBezTo>
                      <a:pt x="1951" y="7734"/>
                      <a:pt x="1987" y="7734"/>
                      <a:pt x="2023" y="7735"/>
                    </a:cubicBezTo>
                    <a:cubicBezTo>
                      <a:pt x="2479" y="7735"/>
                      <a:pt x="2955" y="7795"/>
                      <a:pt x="3391" y="7953"/>
                    </a:cubicBezTo>
                    <a:cubicBezTo>
                      <a:pt x="4177" y="7455"/>
                      <a:pt x="5093" y="7179"/>
                      <a:pt x="6013" y="7179"/>
                    </a:cubicBezTo>
                    <a:cubicBezTo>
                      <a:pt x="6044" y="7179"/>
                      <a:pt x="6076" y="7179"/>
                      <a:pt x="6108" y="7180"/>
                    </a:cubicBezTo>
                    <a:cubicBezTo>
                      <a:pt x="6145" y="7179"/>
                      <a:pt x="6183" y="7179"/>
                      <a:pt x="6220" y="7179"/>
                    </a:cubicBezTo>
                    <a:cubicBezTo>
                      <a:pt x="7073" y="7179"/>
                      <a:pt x="7905" y="7396"/>
                      <a:pt x="8646" y="7814"/>
                    </a:cubicBezTo>
                    <a:cubicBezTo>
                      <a:pt x="9519" y="7081"/>
                      <a:pt x="10828" y="6625"/>
                      <a:pt x="12315" y="6625"/>
                    </a:cubicBezTo>
                    <a:cubicBezTo>
                      <a:pt x="13803" y="6625"/>
                      <a:pt x="15131" y="7101"/>
                      <a:pt x="15984" y="7814"/>
                    </a:cubicBezTo>
                    <a:cubicBezTo>
                      <a:pt x="16706" y="7396"/>
                      <a:pt x="17538" y="7179"/>
                      <a:pt x="18391" y="7179"/>
                    </a:cubicBezTo>
                    <a:cubicBezTo>
                      <a:pt x="18428" y="7179"/>
                      <a:pt x="18465" y="7179"/>
                      <a:pt x="18503" y="7180"/>
                    </a:cubicBezTo>
                    <a:cubicBezTo>
                      <a:pt x="18537" y="7179"/>
                      <a:pt x="18572" y="7179"/>
                      <a:pt x="18607" y="7179"/>
                    </a:cubicBezTo>
                    <a:cubicBezTo>
                      <a:pt x="19541" y="7179"/>
                      <a:pt x="20436" y="7436"/>
                      <a:pt x="21239" y="7933"/>
                    </a:cubicBezTo>
                    <a:cubicBezTo>
                      <a:pt x="21676" y="7795"/>
                      <a:pt x="22132" y="7715"/>
                      <a:pt x="22588" y="7715"/>
                    </a:cubicBezTo>
                    <a:cubicBezTo>
                      <a:pt x="23302" y="7715"/>
                      <a:pt x="23996" y="7894"/>
                      <a:pt x="24611" y="8251"/>
                    </a:cubicBezTo>
                    <a:cubicBezTo>
                      <a:pt x="22568" y="3253"/>
                      <a:pt x="17709" y="1"/>
                      <a:pt x="12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9"/>
              <p:cNvSpPr/>
              <p:nvPr/>
            </p:nvSpPr>
            <p:spPr>
              <a:xfrm>
                <a:off x="2813432" y="423573"/>
                <a:ext cx="3524813" cy="983170"/>
              </a:xfrm>
              <a:custGeom>
                <a:rect b="b" l="l" r="r" t="t"/>
                <a:pathLst>
                  <a:path extrusionOk="0" h="7953" w="17830">
                    <a:moveTo>
                      <a:pt x="8925" y="0"/>
                    </a:moveTo>
                    <a:cubicBezTo>
                      <a:pt x="4939" y="0"/>
                      <a:pt x="1508" y="3272"/>
                      <a:pt x="1" y="7953"/>
                    </a:cubicBezTo>
                    <a:cubicBezTo>
                      <a:pt x="785" y="7475"/>
                      <a:pt x="1698" y="7218"/>
                      <a:pt x="2616" y="7218"/>
                    </a:cubicBezTo>
                    <a:cubicBezTo>
                      <a:pt x="2650" y="7218"/>
                      <a:pt x="2684" y="7218"/>
                      <a:pt x="2718" y="7219"/>
                    </a:cubicBezTo>
                    <a:cubicBezTo>
                      <a:pt x="2754" y="7218"/>
                      <a:pt x="2791" y="7218"/>
                      <a:pt x="2827" y="7218"/>
                    </a:cubicBezTo>
                    <a:cubicBezTo>
                      <a:pt x="3663" y="7218"/>
                      <a:pt x="4495" y="7435"/>
                      <a:pt x="5236" y="7853"/>
                    </a:cubicBezTo>
                    <a:cubicBezTo>
                      <a:pt x="6109" y="7120"/>
                      <a:pt x="7418" y="6664"/>
                      <a:pt x="8905" y="6664"/>
                    </a:cubicBezTo>
                    <a:cubicBezTo>
                      <a:pt x="10393" y="6664"/>
                      <a:pt x="11721" y="7140"/>
                      <a:pt x="12574" y="7853"/>
                    </a:cubicBezTo>
                    <a:cubicBezTo>
                      <a:pt x="13296" y="7435"/>
                      <a:pt x="14128" y="7218"/>
                      <a:pt x="14981" y="7218"/>
                    </a:cubicBezTo>
                    <a:cubicBezTo>
                      <a:pt x="15018" y="7218"/>
                      <a:pt x="15055" y="7218"/>
                      <a:pt x="15093" y="7219"/>
                    </a:cubicBezTo>
                    <a:cubicBezTo>
                      <a:pt x="15127" y="7218"/>
                      <a:pt x="15162" y="7218"/>
                      <a:pt x="15197" y="7218"/>
                    </a:cubicBezTo>
                    <a:cubicBezTo>
                      <a:pt x="16131" y="7218"/>
                      <a:pt x="17026" y="7475"/>
                      <a:pt x="17829" y="7953"/>
                    </a:cubicBezTo>
                    <a:cubicBezTo>
                      <a:pt x="16322" y="3272"/>
                      <a:pt x="12891" y="0"/>
                      <a:pt x="8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9"/>
              <p:cNvSpPr/>
              <p:nvPr/>
            </p:nvSpPr>
            <p:spPr>
              <a:xfrm>
                <a:off x="3856477" y="426050"/>
                <a:ext cx="1438986" cy="968733"/>
              </a:xfrm>
              <a:custGeom>
                <a:rect b="b" l="l" r="r" t="t"/>
                <a:pathLst>
                  <a:path extrusionOk="0" h="7834" w="7279">
                    <a:moveTo>
                      <a:pt x="3629" y="0"/>
                    </a:moveTo>
                    <a:cubicBezTo>
                      <a:pt x="2003" y="0"/>
                      <a:pt x="615" y="3213"/>
                      <a:pt x="0" y="7833"/>
                    </a:cubicBezTo>
                    <a:cubicBezTo>
                      <a:pt x="833" y="7120"/>
                      <a:pt x="2162" y="6644"/>
                      <a:pt x="3629" y="6644"/>
                    </a:cubicBezTo>
                    <a:cubicBezTo>
                      <a:pt x="5117" y="6644"/>
                      <a:pt x="6425" y="7120"/>
                      <a:pt x="7278" y="7833"/>
                    </a:cubicBezTo>
                    <a:cubicBezTo>
                      <a:pt x="6644" y="3213"/>
                      <a:pt x="5255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7" name="Google Shape;2877;p39"/>
            <p:cNvSpPr/>
            <p:nvPr/>
          </p:nvSpPr>
          <p:spPr>
            <a:xfrm flipH="1" rot="2560370">
              <a:off x="2313165" y="3626289"/>
              <a:ext cx="369809" cy="261064"/>
            </a:xfrm>
            <a:custGeom>
              <a:rect b="b" l="l" r="r" t="t"/>
              <a:pathLst>
                <a:path extrusionOk="0" h="6045" w="8563">
                  <a:moveTo>
                    <a:pt x="7675" y="1"/>
                  </a:moveTo>
                  <a:cubicBezTo>
                    <a:pt x="7530" y="1"/>
                    <a:pt x="7383" y="62"/>
                    <a:pt x="7259" y="210"/>
                  </a:cubicBezTo>
                  <a:lnTo>
                    <a:pt x="7239" y="210"/>
                  </a:lnTo>
                  <a:cubicBezTo>
                    <a:pt x="6010" y="1698"/>
                    <a:pt x="4760" y="3403"/>
                    <a:pt x="3154" y="4514"/>
                  </a:cubicBezTo>
                  <a:cubicBezTo>
                    <a:pt x="2919" y="4675"/>
                    <a:pt x="2655" y="4758"/>
                    <a:pt x="2398" y="4758"/>
                  </a:cubicBezTo>
                  <a:cubicBezTo>
                    <a:pt x="1962" y="4758"/>
                    <a:pt x="1549" y="4518"/>
                    <a:pt x="1349" y="4018"/>
                  </a:cubicBezTo>
                  <a:cubicBezTo>
                    <a:pt x="972" y="3086"/>
                    <a:pt x="2222" y="1995"/>
                    <a:pt x="2856" y="1519"/>
                  </a:cubicBezTo>
                  <a:cubicBezTo>
                    <a:pt x="3362" y="1128"/>
                    <a:pt x="3023" y="322"/>
                    <a:pt x="2523" y="322"/>
                  </a:cubicBezTo>
                  <a:cubicBezTo>
                    <a:pt x="2415" y="322"/>
                    <a:pt x="2299" y="360"/>
                    <a:pt x="2182" y="448"/>
                  </a:cubicBezTo>
                  <a:cubicBezTo>
                    <a:pt x="1210" y="1182"/>
                    <a:pt x="139" y="2213"/>
                    <a:pt x="60" y="3542"/>
                  </a:cubicBezTo>
                  <a:cubicBezTo>
                    <a:pt x="1" y="4712"/>
                    <a:pt x="715" y="5525"/>
                    <a:pt x="1766" y="5922"/>
                  </a:cubicBezTo>
                  <a:cubicBezTo>
                    <a:pt x="1981" y="6007"/>
                    <a:pt x="2197" y="6045"/>
                    <a:pt x="2411" y="6045"/>
                  </a:cubicBezTo>
                  <a:cubicBezTo>
                    <a:pt x="3138" y="6045"/>
                    <a:pt x="3836" y="5608"/>
                    <a:pt x="4403" y="5148"/>
                  </a:cubicBezTo>
                  <a:cubicBezTo>
                    <a:pt x="5811" y="3958"/>
                    <a:pt x="6961" y="2471"/>
                    <a:pt x="8171" y="1083"/>
                  </a:cubicBezTo>
                  <a:cubicBezTo>
                    <a:pt x="8563" y="616"/>
                    <a:pt x="8131" y="1"/>
                    <a:pt x="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40"/>
          <p:cNvSpPr txBox="1"/>
          <p:nvPr/>
        </p:nvSpPr>
        <p:spPr>
          <a:xfrm>
            <a:off x="325525" y="288250"/>
            <a:ext cx="80334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NumPy and Pandas: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NumPy: Essential for numerical operations, providing support for large, multi-dimensional arrays and matrices.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Pandas: Ideal for data manipulation and analysis, facilitating the preprocessing of weather datasets.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Scikit-Learn: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Offer tools for ML, including modules for data preprocessing, model training, and evaluation. For rain prediction, algorithms like NN are available in the neural_network module.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TensorFlow or PyTorch: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implementing neural networks, DL frameworks such as TensorFlow or PyTorch are used. These frameworks offer high-level APIs for building and training complex NN architectures.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Matplotlib and Seaborn</a:t>
            </a:r>
            <a:r>
              <a:rPr lang="en" sz="1200"/>
              <a:t>: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These libraries aid in data visualization, allowing for the graphs to interpret model performance and predictions.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3" name="Google Shape;2883;p40"/>
          <p:cNvSpPr txBox="1"/>
          <p:nvPr/>
        </p:nvSpPr>
        <p:spPr>
          <a:xfrm>
            <a:off x="493200" y="0"/>
            <a:ext cx="792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Python Libraries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1"/>
          <p:cNvSpPr txBox="1"/>
          <p:nvPr/>
        </p:nvSpPr>
        <p:spPr>
          <a:xfrm>
            <a:off x="725775" y="867250"/>
            <a:ext cx="8033400" cy="4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Data Collection and Preprocessing: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Acquire historical weather data containing features like temperature, humidity, wind speed, and atmospheric pressure.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Pandas for data cleaning, handling missing values, and organizing the dataset.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Feature Engineering: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relevant features that influence rainfall predictions.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NumPy and Pandas for creating new features or transforming existing ones.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Model Development with ANN: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TensorFlow or PyTorch to build the neural network architecture.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the input layer, hidden layers, and output layer, specifying activation functions and other hyperparameters.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89" name="Google Shape;2889;p41"/>
          <p:cNvSpPr txBox="1"/>
          <p:nvPr/>
        </p:nvSpPr>
        <p:spPr>
          <a:xfrm>
            <a:off x="1204950" y="0"/>
            <a:ext cx="673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Implementation</a:t>
            </a:r>
            <a:r>
              <a:rPr lang="en" sz="4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 Step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in Marketing Plan by Slidesgo">
  <a:themeElements>
    <a:clrScheme name="Simple Light">
      <a:dk1>
        <a:srgbClr val="FFFFFF"/>
      </a:dk1>
      <a:lt1>
        <a:srgbClr val="2F4858"/>
      </a:lt1>
      <a:dk2>
        <a:srgbClr val="FFFFFF"/>
      </a:dk2>
      <a:lt2>
        <a:srgbClr val="388AC7"/>
      </a:lt2>
      <a:accent1>
        <a:srgbClr val="55DDE0"/>
      </a:accent1>
      <a:accent2>
        <a:srgbClr val="F26419"/>
      </a:accent2>
      <a:accent3>
        <a:srgbClr val="F6AE2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