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0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1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4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5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83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3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52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4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0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8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6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2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7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1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1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7D80F1-119F-404B-B5E7-A431598B71EA}" type="datetimeFigureOut">
              <a:rPr lang="en-IN" smtClean="0"/>
              <a:t>28/12/2022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A6C9E68-2220-4352-A35C-EA9ADCBE1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5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6258"/>
            <a:ext cx="8825658" cy="2677648"/>
          </a:xfrm>
        </p:spPr>
        <p:txBody>
          <a:bodyPr/>
          <a:lstStyle/>
          <a:p>
            <a:r>
              <a:rPr lang="en-US" sz="6000" b="1" dirty="0" smtClean="0"/>
              <a:t>DNS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82055"/>
            <a:ext cx="8825658" cy="861420"/>
          </a:xfrm>
        </p:spPr>
        <p:txBody>
          <a:bodyPr>
            <a:normAutofit/>
          </a:bodyPr>
          <a:lstStyle/>
          <a:p>
            <a:r>
              <a:rPr lang="en-US" sz="4400" i="1" dirty="0" smtClean="0"/>
              <a:t>Domain name service </a:t>
            </a:r>
            <a:endParaRPr lang="en-IN" sz="4400" i="1" dirty="0"/>
          </a:p>
        </p:txBody>
      </p:sp>
    </p:spTree>
    <p:extLst>
      <p:ext uri="{BB962C8B-B14F-4D97-AF65-F5344CB8AC3E}">
        <p14:creationId xmlns:p14="http://schemas.microsoft.com/office/powerpoint/2010/main" val="34432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Configuration </a:t>
            </a:r>
            <a:r>
              <a:rPr lang="en-US" dirty="0" err="1" smtClean="0"/>
              <a:t>Fille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817208"/>
          </a:xfrm>
        </p:spPr>
        <p:txBody>
          <a:bodyPr>
            <a:noAutofit/>
          </a:bodyPr>
          <a:lstStyle/>
          <a:p>
            <a:r>
              <a:rPr lang="en-US" sz="1100" dirty="0" smtClean="0"/>
              <a:t>#vim /</a:t>
            </a:r>
            <a:r>
              <a:rPr lang="en-US" sz="1100" dirty="0" err="1" smtClean="0"/>
              <a:t>etc</a:t>
            </a:r>
            <a:r>
              <a:rPr lang="en-US" sz="1100" dirty="0" smtClean="0"/>
              <a:t>/</a:t>
            </a:r>
            <a:r>
              <a:rPr lang="en-US" sz="1100" dirty="0" err="1" smtClean="0"/>
              <a:t>named.conf</a:t>
            </a:r>
            <a:r>
              <a:rPr lang="en-US" sz="1100" dirty="0" smtClean="0"/>
              <a:t> </a:t>
            </a:r>
            <a:endParaRPr lang="en-IN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option {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     list-on port 53 { 127.0.0.1;  server side </a:t>
            </a:r>
            <a:r>
              <a:rPr lang="en-US" sz="1100" dirty="0" err="1" smtClean="0"/>
              <a:t>ip</a:t>
            </a:r>
            <a:r>
              <a:rPr lang="en-US" sz="1100" dirty="0" smtClean="0"/>
              <a:t> add ; };</a:t>
            </a:r>
          </a:p>
          <a:p>
            <a:pPr marL="0" indent="0">
              <a:buNone/>
            </a:pPr>
            <a:r>
              <a:rPr lang="en-US" sz="1100" dirty="0" smtClean="0"/>
              <a:t>  Allow-query { localhost; any; }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Zone “example.com “ IN { </a:t>
            </a:r>
          </a:p>
          <a:p>
            <a:pPr marL="0" indent="0">
              <a:buNone/>
            </a:pPr>
            <a:r>
              <a:rPr lang="en-US" sz="1100" dirty="0" smtClean="0"/>
              <a:t>           Type master ;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file “for.example.com”;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allow-update { none; };  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</a:p>
          <a:p>
            <a:pPr marL="0" indent="0">
              <a:buNone/>
            </a:pPr>
            <a:r>
              <a:rPr lang="en-US" sz="1100" dirty="0" smtClean="0"/>
              <a:t>Zone  “0.168.196.in –</a:t>
            </a:r>
            <a:r>
              <a:rPr lang="en-US" sz="1100" dirty="0" err="1" smtClean="0"/>
              <a:t>addr.arpa</a:t>
            </a:r>
            <a:r>
              <a:rPr lang="en-US" sz="1100" dirty="0" smtClean="0"/>
              <a:t>”  IN  {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type master;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file “rev.example.com”;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       allow-update  { none};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12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 FV &amp;REV ZONE FILE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#cd /</a:t>
            </a:r>
            <a:r>
              <a:rPr lang="en-US" dirty="0" err="1" smtClean="0"/>
              <a:t>var</a:t>
            </a:r>
            <a:r>
              <a:rPr lang="en-US" smtClean="0"/>
              <a:t>/named</a:t>
            </a:r>
            <a:endParaRPr lang="en-US"/>
          </a:p>
          <a:p>
            <a:r>
              <a:rPr lang="en-US" smtClean="0"/>
              <a:t>#</a:t>
            </a:r>
            <a:r>
              <a:rPr lang="en-US" dirty="0" err="1" smtClean="0"/>
              <a:t>cp</a:t>
            </a:r>
            <a:r>
              <a:rPr lang="en-US" dirty="0" smtClean="0"/>
              <a:t>  -</a:t>
            </a:r>
            <a:r>
              <a:rPr lang="en-US" dirty="0" err="1" smtClean="0"/>
              <a:t>rvf</a:t>
            </a:r>
            <a:r>
              <a:rPr lang="en-US" dirty="0" smtClean="0"/>
              <a:t>  </a:t>
            </a:r>
            <a:r>
              <a:rPr lang="en-US" dirty="0" err="1" smtClean="0"/>
              <a:t>named.localhost</a:t>
            </a:r>
            <a:r>
              <a:rPr lang="en-US" dirty="0" smtClean="0"/>
              <a:t>   for.example.com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cp</a:t>
            </a:r>
            <a:r>
              <a:rPr lang="en-US" dirty="0" smtClean="0"/>
              <a:t>  -</a:t>
            </a:r>
            <a:r>
              <a:rPr lang="en-US" dirty="0" err="1" smtClean="0"/>
              <a:t>rvf</a:t>
            </a:r>
            <a:r>
              <a:rPr lang="en-US" dirty="0" smtClean="0"/>
              <a:t>   forword.example.com  rev.example.com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Forword</a:t>
            </a:r>
            <a:r>
              <a:rPr lang="en-US" dirty="0"/>
              <a:t> Lookup Zone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#vim for.example.com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@      	IN 	SOA server.example.com root .example.com   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as its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	 IN        </a:t>
            </a:r>
            <a:r>
              <a:rPr lang="en-US" dirty="0" smtClean="0"/>
              <a:t>  </a:t>
            </a:r>
            <a:r>
              <a:rPr lang="en-US" dirty="0" smtClean="0"/>
              <a:t>NS   server.example.com </a:t>
            </a:r>
          </a:p>
          <a:p>
            <a:pPr marL="0" indent="0">
              <a:buNone/>
            </a:pPr>
            <a:r>
              <a:rPr lang="en-US" dirty="0" smtClean="0"/>
              <a:t>@     IN          A     SERVER IP </a:t>
            </a:r>
          </a:p>
          <a:p>
            <a:pPr marL="0" indent="0">
              <a:buNone/>
            </a:pPr>
            <a:r>
              <a:rPr lang="en-US" dirty="0" smtClean="0"/>
              <a:t>Un    IN       </a:t>
            </a:r>
            <a:r>
              <a:rPr lang="en-US" dirty="0" smtClean="0"/>
              <a:t>  </a:t>
            </a:r>
            <a:r>
              <a:rPr lang="en-US" dirty="0" smtClean="0"/>
              <a:t>A      DNS IP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1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reverse Lookup Zone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#vim rev.example.com </a:t>
            </a:r>
          </a:p>
          <a:p>
            <a:pPr marL="0" indent="0">
              <a:buNone/>
            </a:pPr>
            <a:r>
              <a:rPr lang="en-US" dirty="0" smtClean="0"/>
              <a:t>@	 IN 	SOA server.example.com root.example.com 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as it is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3h )</a:t>
            </a:r>
          </a:p>
          <a:p>
            <a:pPr marL="0" indent="0">
              <a:buNone/>
            </a:pPr>
            <a:r>
              <a:rPr lang="en-US" dirty="0" smtClean="0"/>
              <a:t>@		      IN    </a:t>
            </a:r>
            <a:r>
              <a:rPr lang="en-US" dirty="0" smtClean="0"/>
              <a:t>     </a:t>
            </a:r>
            <a:r>
              <a:rPr lang="en-US" dirty="0" smtClean="0"/>
              <a:t>NS       server.example.com</a:t>
            </a:r>
          </a:p>
          <a:p>
            <a:pPr marL="0" indent="0">
              <a:buNone/>
            </a:pPr>
            <a:r>
              <a:rPr lang="en-US" dirty="0" smtClean="0"/>
              <a:t>@                 IN       </a:t>
            </a:r>
            <a:r>
              <a:rPr lang="en-US" dirty="0" smtClean="0"/>
              <a:t>   </a:t>
            </a:r>
            <a:r>
              <a:rPr lang="en-US" dirty="0" smtClean="0"/>
              <a:t>A        SERVER IP </a:t>
            </a:r>
          </a:p>
          <a:p>
            <a:pPr marL="0" indent="0">
              <a:buNone/>
            </a:pPr>
            <a:r>
              <a:rPr lang="en-US" dirty="0" smtClean="0"/>
              <a:t>UN               IN          A         DNS IP</a:t>
            </a:r>
          </a:p>
          <a:p>
            <a:pPr marL="0" indent="0">
              <a:buNone/>
            </a:pPr>
            <a:r>
              <a:rPr lang="en-US" dirty="0" smtClean="0"/>
              <a:t>D.IP LAST     IN         </a:t>
            </a:r>
            <a:r>
              <a:rPr lang="en-US" dirty="0" smtClean="0"/>
              <a:t>PTR      </a:t>
            </a:r>
            <a:r>
              <a:rPr lang="en-US" dirty="0" smtClean="0"/>
              <a:t>clint.example.com </a:t>
            </a:r>
          </a:p>
        </p:txBody>
      </p:sp>
    </p:spTree>
    <p:extLst>
      <p:ext uri="{BB962C8B-B14F-4D97-AF65-F5344CB8AC3E}">
        <p14:creationId xmlns:p14="http://schemas.microsoft.com/office/powerpoint/2010/main" val="34298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ownership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err="1" smtClean="0"/>
              <a:t>chgrp</a:t>
            </a:r>
            <a:r>
              <a:rPr lang="en-US" dirty="0" smtClean="0"/>
              <a:t>       </a:t>
            </a:r>
            <a:r>
              <a:rPr lang="en-US" dirty="0" err="1" smtClean="0"/>
              <a:t>root:named</a:t>
            </a:r>
            <a:r>
              <a:rPr lang="en-US" dirty="0" smtClean="0"/>
              <a:t>     for.example.com 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chgrp</a:t>
            </a:r>
            <a:r>
              <a:rPr lang="en-US" dirty="0" smtClean="0"/>
              <a:t>        </a:t>
            </a:r>
            <a:r>
              <a:rPr lang="en-US" dirty="0" err="1" smtClean="0"/>
              <a:t>root:named</a:t>
            </a:r>
            <a:r>
              <a:rPr lang="en-US" dirty="0" smtClean="0"/>
              <a:t>        rev.example.com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4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Configration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#named-</a:t>
            </a:r>
            <a:r>
              <a:rPr lang="en-US" dirty="0" err="1" smtClean="0"/>
              <a:t>checkconf</a:t>
            </a:r>
            <a:r>
              <a:rPr lang="en-US" dirty="0" smtClean="0"/>
              <a:t>     -z         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named.conf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Enable service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systemctl</a:t>
            </a:r>
            <a:r>
              <a:rPr lang="en-US" dirty="0" smtClean="0"/>
              <a:t> start named 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systemctl</a:t>
            </a:r>
            <a:r>
              <a:rPr lang="en-US" dirty="0" smtClean="0"/>
              <a:t> restart named 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systemctl</a:t>
            </a:r>
            <a:r>
              <a:rPr lang="en-US" dirty="0" smtClean="0"/>
              <a:t> enable named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4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#ping </a:t>
            </a:r>
            <a:r>
              <a:rPr lang="en-US" dirty="0" smtClean="0"/>
              <a:t>host name </a:t>
            </a:r>
            <a:endParaRPr lang="en-US" dirty="0" smtClean="0"/>
          </a:p>
          <a:p>
            <a:r>
              <a:rPr lang="en-US" dirty="0" smtClean="0"/>
              <a:t>#ping 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#ping </a:t>
            </a:r>
            <a:r>
              <a:rPr lang="en-US" dirty="0" smtClean="0"/>
              <a:t>google.com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9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DNS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Developed in the 80’s by student at Berkeley University </a:t>
            </a:r>
          </a:p>
          <a:p>
            <a:r>
              <a:rPr lang="en-US" dirty="0" smtClean="0"/>
              <a:t>BIOND (Berkeley Internet Name Domain is open source DNS Server that provides DNS  service on Linux distributions</a:t>
            </a:r>
          </a:p>
          <a:p>
            <a:r>
              <a:rPr lang="en-US" b="1" dirty="0" smtClean="0"/>
              <a:t>So, what is a DNS </a:t>
            </a:r>
            <a:r>
              <a:rPr lang="en-US" b="1" dirty="0" smtClean="0"/>
              <a:t>server</a:t>
            </a:r>
            <a:r>
              <a:rPr lang="en-US" dirty="0" smtClean="0"/>
              <a:t>? A </a:t>
            </a:r>
            <a:r>
              <a:rPr lang="en-US" dirty="0"/>
              <a:t>DNS server is a service that helps to resolve a fully qualified domain name (FQDN) into an IP address and additionally, perform a reverse translation- translation of an IP address to a user-friendly domain name.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Why is name resolution important</a:t>
            </a:r>
            <a:r>
              <a:rPr lang="en-US" dirty="0"/>
              <a:t>? Well, computers locate services on servers using IP addresses. However, IP addresses are not as user-friendly as domain names and it would be a big headache trying to remember each IP address that is associated with every domain name. A DNS server steps in and helps to resolve these domain names to computer IP addresses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7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NUMBER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USE PORT NO :- 53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7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DNS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are easy to remember than </a:t>
            </a:r>
            <a:r>
              <a:rPr lang="en-US" dirty="0" smtClean="0"/>
              <a:t>numbers</a:t>
            </a:r>
          </a:p>
          <a:p>
            <a:pPr marL="0" indent="0">
              <a:buNone/>
            </a:pPr>
            <a:r>
              <a:rPr lang="en-US" dirty="0"/>
              <a:t>The Domain Name System (DNS) is a method used to translate </a:t>
            </a:r>
            <a:r>
              <a:rPr lang="en-US" dirty="0" smtClean="0"/>
              <a:t>human readable </a:t>
            </a:r>
            <a:r>
              <a:rPr lang="en-US" dirty="0"/>
              <a:t>domain names (or Fully Qualified Domain Names (FQDN)) to machine-readable IP addresses, to locate a computer in a network such as the Internet.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5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FORWORD DNS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hostname to your IP </a:t>
            </a:r>
            <a:r>
              <a:rPr lang="en-US" dirty="0" smtClean="0"/>
              <a:t>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8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DNS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IP address to </a:t>
            </a:r>
            <a:r>
              <a:rPr lang="en-US" dirty="0" smtClean="0"/>
              <a:t>Hostname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9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Host Name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IP configuration </a:t>
            </a:r>
            <a:endParaRPr lang="en-IN" dirty="0" smtClean="0"/>
          </a:p>
          <a:p>
            <a:r>
              <a:rPr lang="en-IN" dirty="0" smtClean="0"/>
              <a:t>#</a:t>
            </a:r>
            <a:r>
              <a:rPr lang="en-IN" dirty="0" err="1"/>
              <a:t>nmcli</a:t>
            </a:r>
            <a:r>
              <a:rPr lang="en-IN" dirty="0"/>
              <a:t> connection add con-name </a:t>
            </a:r>
            <a:r>
              <a:rPr lang="en-IN" dirty="0" err="1"/>
              <a:t>india</a:t>
            </a:r>
            <a:r>
              <a:rPr lang="en-IN" dirty="0"/>
              <a:t> </a:t>
            </a:r>
            <a:r>
              <a:rPr lang="en-IN" dirty="0" err="1"/>
              <a:t>ifname</a:t>
            </a:r>
            <a:r>
              <a:rPr lang="en-IN" dirty="0"/>
              <a:t> enp0s3 type </a:t>
            </a:r>
            <a:r>
              <a:rPr lang="en-IN" dirty="0" err="1"/>
              <a:t>ethernet</a:t>
            </a:r>
            <a:r>
              <a:rPr lang="en-IN" dirty="0"/>
              <a:t> ipv4.add 192.168.1.2/24 gw4 192.1268.1.1 ipv4.dns 192.168.1.2 </a:t>
            </a:r>
            <a:r>
              <a:rPr lang="en-IN" dirty="0" err="1"/>
              <a:t>connection.autoconnect</a:t>
            </a:r>
            <a:r>
              <a:rPr lang="en-IN" dirty="0"/>
              <a:t> yes ipv4.method </a:t>
            </a:r>
            <a:r>
              <a:rPr lang="en-IN" dirty="0" smtClean="0"/>
              <a:t>manual / </a:t>
            </a:r>
            <a:r>
              <a:rPr lang="en-IN" dirty="0" err="1" smtClean="0"/>
              <a:t>nmtui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#hostname </a:t>
            </a:r>
            <a:endParaRPr lang="en-IN" dirty="0" smtClean="0"/>
          </a:p>
          <a:p>
            <a:r>
              <a:rPr lang="en-IN" dirty="0" smtClean="0"/>
              <a:t>#</a:t>
            </a:r>
            <a:r>
              <a:rPr lang="en-IN" dirty="0" err="1"/>
              <a:t>hostnamectl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set-</a:t>
            </a:r>
            <a:r>
              <a:rPr lang="en-IN" dirty="0" err="1"/>
              <a:t>hostaname</a:t>
            </a:r>
            <a:r>
              <a:rPr lang="en-IN" dirty="0"/>
              <a:t> </a:t>
            </a:r>
            <a:r>
              <a:rPr lang="en-IN" dirty="0" smtClean="0"/>
              <a:t>server1.example.com </a:t>
            </a:r>
            <a:r>
              <a:rPr lang="en-IN" dirty="0" smtClean="0"/>
              <a:t>/</a:t>
            </a:r>
            <a:r>
              <a:rPr lang="en-IN" dirty="0" err="1" smtClean="0"/>
              <a:t>nmtui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3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 #yum install bind* -y {bind=Berkeley Internet Name Domain}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8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Firewall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#firewall-</a:t>
            </a:r>
            <a:r>
              <a:rPr lang="en-US" dirty="0" err="1" smtClean="0"/>
              <a:t>cmd</a:t>
            </a:r>
            <a:r>
              <a:rPr lang="en-US" dirty="0" smtClean="0"/>
              <a:t>  </a:t>
            </a:r>
            <a:r>
              <a:rPr lang="en-US" dirty="0" smtClean="0"/>
              <a:t>--</a:t>
            </a:r>
            <a:r>
              <a:rPr lang="en-US" dirty="0" smtClean="0"/>
              <a:t>permanent </a:t>
            </a:r>
            <a:r>
              <a:rPr lang="en-US" dirty="0" smtClean="0"/>
              <a:t>--</a:t>
            </a:r>
            <a:r>
              <a:rPr lang="en-US" dirty="0" smtClean="0"/>
              <a:t>add-service=</a:t>
            </a:r>
            <a:r>
              <a:rPr lang="en-US" dirty="0" err="1" smtClean="0"/>
              <a:t>dns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#firewall-</a:t>
            </a:r>
            <a:r>
              <a:rPr lang="en-US" dirty="0" err="1" smtClean="0"/>
              <a:t>cmd</a:t>
            </a:r>
            <a:r>
              <a:rPr lang="en-US" dirty="0" smtClean="0"/>
              <a:t> –reload </a:t>
            </a:r>
          </a:p>
          <a:p>
            <a:r>
              <a:rPr lang="en-US" dirty="0" smtClean="0"/>
              <a:t>#firewall-</a:t>
            </a:r>
            <a:r>
              <a:rPr lang="en-US" dirty="0" err="1" smtClean="0"/>
              <a:t>cmd</a:t>
            </a:r>
            <a:r>
              <a:rPr lang="en-US" dirty="0" smtClean="0"/>
              <a:t> –list-all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0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</TotalTime>
  <Words>440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DNS </vt:lpstr>
      <vt:lpstr>MEANING OF DNS </vt:lpstr>
      <vt:lpstr>PORT NUMBER </vt:lpstr>
      <vt:lpstr>PURPOSE OF DNS </vt:lpstr>
      <vt:lpstr>FORWORD DNS</vt:lpstr>
      <vt:lpstr>REVERSE DNS</vt:lpstr>
      <vt:lpstr>Set Host Name </vt:lpstr>
      <vt:lpstr>Install Package</vt:lpstr>
      <vt:lpstr>Set Firewall </vt:lpstr>
      <vt:lpstr>Edit Configuration Fille </vt:lpstr>
      <vt:lpstr>CREAT FV &amp;REV ZONE FILE </vt:lpstr>
      <vt:lpstr>Edit Forword Lookup Zone </vt:lpstr>
      <vt:lpstr>Edit reverse Lookup Zone </vt:lpstr>
      <vt:lpstr>Change ownership </vt:lpstr>
      <vt:lpstr>Check Configration </vt:lpstr>
      <vt:lpstr>Start and Enable service </vt:lpstr>
      <vt:lpstr>Verify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</dc:title>
  <dc:creator>user</dc:creator>
  <cp:lastModifiedBy>user</cp:lastModifiedBy>
  <cp:revision>25</cp:revision>
  <dcterms:created xsi:type="dcterms:W3CDTF">2022-12-27T17:24:49Z</dcterms:created>
  <dcterms:modified xsi:type="dcterms:W3CDTF">2022-12-28T05:43:30Z</dcterms:modified>
</cp:coreProperties>
</file>