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5" r:id="rId3"/>
    <p:sldId id="329" r:id="rId4"/>
    <p:sldId id="359" r:id="rId5"/>
    <p:sldId id="360" r:id="rId6"/>
    <p:sldId id="332" r:id="rId7"/>
  </p:sldIdLst>
  <p:sldSz cx="9144000" cy="5143500"/>
  <p:notesSz cx="6858000" cy="9144000"/>
  <p:embeddedFontLst>
    <p:embeddedFont>
      <p:font typeface="SimSun" panose="02010600030101010101" pitchFamily="2" charset="-122"/>
      <p:regular r:id="rId13"/>
    </p:embeddedFont>
    <p:embeddedFont>
      <p:font typeface="Impact" panose="020B0806030902050204" pitchFamily="34" charset="0"/>
      <p:regular r:id="rId14"/>
    </p:embeddedFont>
    <p:embeddedFont>
      <p:font typeface="Microsoft YaHei" panose="020B0503020204020204" pitchFamily="34" charset="-122"/>
      <p:regular r:id="rId15"/>
    </p:embeddedFont>
    <p:embeddedFont>
      <p:font typeface="Mongolian Baiti" panose="03000500000000000000" pitchFamily="66" charset="0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486" y="114"/>
      </p:cViewPr>
      <p:guideLst>
        <p:guide orient="horz" pos="2125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方正兰亭细黑_GBK" panose="02000000000000000000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方正兰亭细黑_GBK" panose="02000000000000000000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51D9C-74F3-4A50-80CE-FCA0A04698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x-none" dirty="0"/>
              <a:t>Click to edit Master title style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en-US" sz="1350" strike="noStrike" noProof="1" dirty="0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441258" y="268093"/>
            <a:ext cx="7059542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兰亭粗黑简体" pitchFamily="2" charset="-122"/>
                <a:ea typeface="方正兰亭粗黑简体" pitchFamily="2" charset="-122"/>
                <a:cs typeface="+mn-cs"/>
                <a:sym typeface="+mn-ea"/>
              </a:rPr>
              <a:t>The Snake Feeding Game</a:t>
            </a:r>
            <a:endParaRPr kumimoji="0" lang="zh-CN" altLang="en-US" sz="4000" b="1" kern="1200" cap="none" spc="0" normalizeH="0" baseline="0" noProof="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兰亭粗黑简体" pitchFamily="2" charset="-122"/>
              <a:ea typeface="方正兰亭粗黑简体" pitchFamily="2" charset="-122"/>
              <a:cs typeface="+mn-cs"/>
              <a:sym typeface="+mn-ea"/>
            </a:endParaRPr>
          </a:p>
        </p:txBody>
      </p:sp>
      <p:pic>
        <p:nvPicPr>
          <p:cNvPr id="4" name="Picture 3" descr="Screenshot (12)"/>
          <p:cNvPicPr>
            <a:picLocks noChangeAspect="1"/>
          </p:cNvPicPr>
          <p:nvPr/>
        </p:nvPicPr>
        <p:blipFill>
          <a:blip r:embed="rId2"/>
          <a:srcRect l="40075" t="28315" r="40179" b="33214"/>
          <a:stretch>
            <a:fillRect/>
          </a:stretch>
        </p:blipFill>
        <p:spPr>
          <a:xfrm>
            <a:off x="1339850" y="1285875"/>
            <a:ext cx="2723515" cy="2985135"/>
          </a:xfrm>
          <a:prstGeom prst="rect">
            <a:avLst/>
          </a:prstGeom>
        </p:spPr>
      </p:pic>
      <p:pic>
        <p:nvPicPr>
          <p:cNvPr id="6" name="Picture 5" descr="Screenshot (13)"/>
          <p:cNvPicPr>
            <a:picLocks noChangeAspect="1"/>
          </p:cNvPicPr>
          <p:nvPr/>
        </p:nvPicPr>
        <p:blipFill>
          <a:blip r:embed="rId3"/>
          <a:srcRect l="40055" t="28408" r="40266" b="33119"/>
          <a:stretch>
            <a:fillRect/>
          </a:stretch>
        </p:blipFill>
        <p:spPr>
          <a:xfrm>
            <a:off x="4610735" y="1285875"/>
            <a:ext cx="2632075" cy="29851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38"/>
          <p:cNvSpPr txBox="1"/>
          <p:nvPr/>
        </p:nvSpPr>
        <p:spPr bwMode="auto">
          <a:xfrm>
            <a:off x="2232660" y="259715"/>
            <a:ext cx="4605655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Microsoft YaHei" panose="020B0503020204020204" pitchFamily="34" charset="-122"/>
                <a:cs typeface="Mongolian Baiti" panose="03000500000000000000" pitchFamily="66" charset="0"/>
                <a:sym typeface="+mn-ea"/>
              </a:rPr>
              <a:t>Project Specification</a:t>
            </a:r>
            <a:endParaRPr kumimoji="0" lang="en-US" altLang="zh-CN" sz="4000" kern="1200" cap="none" spc="0" normalizeH="0" baseline="0" noProof="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Microsoft YaHei" panose="020B0503020204020204" pitchFamily="34" charset="-122"/>
              <a:cs typeface="Mongolian Baiti" panose="03000500000000000000" pitchFamily="66" charset="0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83005" y="1171258"/>
            <a:ext cx="6262688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78435" y="1743075"/>
            <a:ext cx="862203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The Player Controls a dot, Square or Object on a borderd Plane</a:t>
            </a: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As it moves forward it leaves a trail behind resembling a moving Snake</a:t>
            </a: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The Player loses when the snake runs into the screen border or itself. </a:t>
            </a: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38"/>
          <p:cNvSpPr txBox="1"/>
          <p:nvPr/>
        </p:nvSpPr>
        <p:spPr bwMode="auto">
          <a:xfrm>
            <a:off x="989965" y="252095"/>
            <a:ext cx="6978015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Microsoft YaHei" panose="020B0503020204020204" pitchFamily="34" charset="-122"/>
                <a:cs typeface="Mongolian Baiti" panose="03000500000000000000" pitchFamily="66" charset="0"/>
                <a:sym typeface="+mn-ea"/>
              </a:rPr>
              <a:t>What I have learnt from project</a:t>
            </a:r>
            <a:endParaRPr kumimoji="0" lang="en-US" altLang="zh-CN" sz="4000" kern="1200" cap="none" spc="0" normalizeH="0" baseline="0" noProof="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Microsoft YaHei" panose="020B0503020204020204" pitchFamily="34" charset="-122"/>
              <a:cs typeface="Mongolian Baiti" panose="03000500000000000000" pitchFamily="66" charset="0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83005" y="1171258"/>
            <a:ext cx="6262688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221865" y="2496185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26390" y="1595120"/>
            <a:ext cx="8629015" cy="316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Object Oriented Programming In JAVA</a:t>
            </a: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>
              <a:buFont typeface="Arial" panose="020B0604020202020204" pitchFamily="34" charset="0"/>
            </a:pP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Making an application using core java libraries</a:t>
            </a: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>
              <a:buFont typeface="Arial" panose="020B0604020202020204" pitchFamily="34" charset="0"/>
            </a:pP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Learnt core java </a:t>
            </a:r>
            <a:r>
              <a:rPr lang="en-US" sz="2500" b="1" u="sng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AWT</a:t>
            </a:r>
            <a:r>
              <a:rPr lang="en-US" sz="25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 and </a:t>
            </a:r>
            <a:r>
              <a:rPr lang="en-US" sz="2500" b="1" u="sng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SWING uses</a:t>
            </a:r>
            <a:endParaRPr lang="en-US" sz="2500" b="1" u="sng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>
              <a:buFont typeface="Arial" panose="020B0604020202020204" pitchFamily="34" charset="0"/>
            </a:pPr>
            <a:endParaRPr lang="en-US" sz="2500" b="1" u="sng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Classes and object in JAVA </a:t>
            </a: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38"/>
          <p:cNvSpPr txBox="1"/>
          <p:nvPr/>
        </p:nvSpPr>
        <p:spPr bwMode="auto">
          <a:xfrm>
            <a:off x="989965" y="114935"/>
            <a:ext cx="6646545" cy="5530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kern="1200" cap="none" spc="0" normalizeH="0" baseline="0" noProof="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Microsoft YaHei" panose="020B0503020204020204" pitchFamily="34" charset="-122"/>
                <a:cs typeface="Mongolian Baiti" panose="03000500000000000000" pitchFamily="66" charset="0"/>
                <a:sym typeface="+mn-ea"/>
              </a:rPr>
              <a:t>                Steps to create the project</a:t>
            </a:r>
            <a:endParaRPr kumimoji="0" lang="en-US" altLang="zh-CN" sz="3000" kern="1200" cap="none" spc="0" normalizeH="0" baseline="0" noProof="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Microsoft YaHei" panose="020B0503020204020204" pitchFamily="34" charset="-122"/>
              <a:cs typeface="Mongolian Baiti" panose="03000500000000000000" pitchFamily="66" charset="0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89965" y="804863"/>
            <a:ext cx="6262688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85165" y="868045"/>
            <a:ext cx="5466080" cy="4523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Create a java project in IDE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Adding Images to the project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Start creating frame 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Place the image inside the frame 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Place the image one behind other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Location of apple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Adding action listeners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Implementing keyboard events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Handeling collison to snake with apple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Handeling collision of the snake with wall or itself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Moving the snake inside the frame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repaint the frame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Handel the Game Over Functionality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Running the snake game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Creating the jar file of the project</a:t>
            </a: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eriod"/>
            </a:pPr>
            <a:endParaRPr lang="en-US" sz="1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2" name="文本框 208"/>
          <p:cNvSpPr txBox="1">
            <a:spLocks noChangeArrowheads="1"/>
          </p:cNvSpPr>
          <p:nvPr/>
        </p:nvSpPr>
        <p:spPr bwMode="auto">
          <a:xfrm>
            <a:off x="1562625" y="1879901"/>
            <a:ext cx="6018748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itchFamily="34" charset="0"/>
                <a:ea typeface="华康少女文字W5(P)" pitchFamily="82" charset="-122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 w="12700">
                  <a:noFill/>
                </a:ln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方正正大黑简体" panose="02000000000000000000" pitchFamily="2" charset="-122"/>
                <a:ea typeface="方正正大黑简体" panose="02000000000000000000" pitchFamily="2" charset="-122"/>
                <a:cs typeface="+mn-cs"/>
                <a:sym typeface="+mn-ea"/>
              </a:rPr>
              <a:t>THANK YOU</a:t>
            </a:r>
            <a:endParaRPr kumimoji="0" lang="en-US" altLang="zh-CN" sz="5400" b="0" i="0" u="none" strike="noStrike" kern="1200" cap="none" spc="0" normalizeH="0" baseline="0" noProof="0" dirty="0">
              <a:ln w="12700">
                <a:noFill/>
              </a:ln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/>
              <a:uLnTx/>
              <a:uFillTx/>
              <a:latin typeface="方正正大黑简体" panose="02000000000000000000" pitchFamily="2" charset="-122"/>
              <a:ea typeface="方正正大黑简体" panose="02000000000000000000" pitchFamily="2" charset="-122"/>
              <a:cs typeface="+mn-cs"/>
              <a:sym typeface="+mn-ea"/>
            </a:endParaRPr>
          </a:p>
        </p:txBody>
      </p:sp>
      <p:grpSp>
        <p:nvGrpSpPr>
          <p:cNvPr id="39938" name="组合 4"/>
          <p:cNvGrpSpPr/>
          <p:nvPr/>
        </p:nvGrpSpPr>
        <p:grpSpPr>
          <a:xfrm>
            <a:off x="2686050" y="2803525"/>
            <a:ext cx="3771900" cy="179388"/>
            <a:chOff x="2804139" y="4450981"/>
            <a:chExt cx="7078926" cy="223552"/>
          </a:xfrm>
        </p:grpSpPr>
        <p:sp>
          <p:nvSpPr>
            <p:cNvPr id="6" name="Freeform 334"/>
            <p:cNvSpPr>
              <a:spLocks noEditPoints="1"/>
            </p:cNvSpPr>
            <p:nvPr/>
          </p:nvSpPr>
          <p:spPr bwMode="auto">
            <a:xfrm rot="10800000">
              <a:off x="2804139" y="4450981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7" name="Freeform 334"/>
            <p:cNvSpPr>
              <a:spLocks noEditPoints="1"/>
            </p:cNvSpPr>
            <p:nvPr/>
          </p:nvSpPr>
          <p:spPr bwMode="auto">
            <a:xfrm rot="10800000" flipH="1">
              <a:off x="6258539" y="4450982"/>
              <a:ext cx="3624526" cy="223551"/>
            </a:xfrm>
            <a:custGeom>
              <a:avLst/>
              <a:gdLst>
                <a:gd name="T0" fmla="*/ 32 w 1069"/>
                <a:gd name="T1" fmla="*/ 50 h 77"/>
                <a:gd name="T2" fmla="*/ 29 w 1069"/>
                <a:gd name="T3" fmla="*/ 17 h 77"/>
                <a:gd name="T4" fmla="*/ 87 w 1069"/>
                <a:gd name="T5" fmla="*/ 15 h 77"/>
                <a:gd name="T6" fmla="*/ 108 w 1069"/>
                <a:gd name="T7" fmla="*/ 20 h 77"/>
                <a:gd name="T8" fmla="*/ 148 w 1069"/>
                <a:gd name="T9" fmla="*/ 19 h 77"/>
                <a:gd name="T10" fmla="*/ 191 w 1069"/>
                <a:gd name="T11" fmla="*/ 13 h 77"/>
                <a:gd name="T12" fmla="*/ 241 w 1069"/>
                <a:gd name="T13" fmla="*/ 12 h 77"/>
                <a:gd name="T14" fmla="*/ 285 w 1069"/>
                <a:gd name="T15" fmla="*/ 10 h 77"/>
                <a:gd name="T16" fmla="*/ 325 w 1069"/>
                <a:gd name="T17" fmla="*/ 23 h 77"/>
                <a:gd name="T18" fmla="*/ 385 w 1069"/>
                <a:gd name="T19" fmla="*/ 9 h 77"/>
                <a:gd name="T20" fmla="*/ 405 w 1069"/>
                <a:gd name="T21" fmla="*/ 24 h 77"/>
                <a:gd name="T22" fmla="*/ 449 w 1069"/>
                <a:gd name="T23" fmla="*/ 12 h 77"/>
                <a:gd name="T24" fmla="*/ 488 w 1069"/>
                <a:gd name="T25" fmla="*/ 17 h 77"/>
                <a:gd name="T26" fmla="*/ 530 w 1069"/>
                <a:gd name="T27" fmla="*/ 14 h 77"/>
                <a:gd name="T28" fmla="*/ 587 w 1069"/>
                <a:gd name="T29" fmla="*/ 8 h 77"/>
                <a:gd name="T30" fmla="*/ 621 w 1069"/>
                <a:gd name="T31" fmla="*/ 19 h 77"/>
                <a:gd name="T32" fmla="*/ 677 w 1069"/>
                <a:gd name="T33" fmla="*/ 20 h 77"/>
                <a:gd name="T34" fmla="*/ 716 w 1069"/>
                <a:gd name="T35" fmla="*/ 15 h 77"/>
                <a:gd name="T36" fmla="*/ 761 w 1069"/>
                <a:gd name="T37" fmla="*/ 17 h 77"/>
                <a:gd name="T38" fmla="*/ 816 w 1069"/>
                <a:gd name="T39" fmla="*/ 9 h 77"/>
                <a:gd name="T40" fmla="*/ 850 w 1069"/>
                <a:gd name="T41" fmla="*/ 15 h 77"/>
                <a:gd name="T42" fmla="*/ 890 w 1069"/>
                <a:gd name="T43" fmla="*/ 9 h 77"/>
                <a:gd name="T44" fmla="*/ 939 w 1069"/>
                <a:gd name="T45" fmla="*/ 15 h 77"/>
                <a:gd name="T46" fmla="*/ 981 w 1069"/>
                <a:gd name="T47" fmla="*/ 29 h 77"/>
                <a:gd name="T48" fmla="*/ 1010 w 1069"/>
                <a:gd name="T49" fmla="*/ 27 h 77"/>
                <a:gd name="T50" fmla="*/ 1044 w 1069"/>
                <a:gd name="T51" fmla="*/ 53 h 77"/>
                <a:gd name="T52" fmla="*/ 1051 w 1069"/>
                <a:gd name="T53" fmla="*/ 58 h 77"/>
                <a:gd name="T54" fmla="*/ 1010 w 1069"/>
                <a:gd name="T55" fmla="*/ 69 h 77"/>
                <a:gd name="T56" fmla="*/ 981 w 1069"/>
                <a:gd name="T57" fmla="*/ 61 h 77"/>
                <a:gd name="T58" fmla="*/ 928 w 1069"/>
                <a:gd name="T59" fmla="*/ 42 h 77"/>
                <a:gd name="T60" fmla="*/ 866 w 1069"/>
                <a:gd name="T61" fmla="*/ 59 h 77"/>
                <a:gd name="T62" fmla="*/ 832 w 1069"/>
                <a:gd name="T63" fmla="*/ 53 h 77"/>
                <a:gd name="T64" fmla="*/ 806 w 1069"/>
                <a:gd name="T65" fmla="*/ 59 h 77"/>
                <a:gd name="T66" fmla="*/ 756 w 1069"/>
                <a:gd name="T67" fmla="*/ 59 h 77"/>
                <a:gd name="T68" fmla="*/ 716 w 1069"/>
                <a:gd name="T69" fmla="*/ 47 h 77"/>
                <a:gd name="T70" fmla="*/ 665 w 1069"/>
                <a:gd name="T71" fmla="*/ 40 h 77"/>
                <a:gd name="T72" fmla="*/ 629 w 1069"/>
                <a:gd name="T73" fmla="*/ 50 h 77"/>
                <a:gd name="T74" fmla="*/ 584 w 1069"/>
                <a:gd name="T75" fmla="*/ 62 h 77"/>
                <a:gd name="T76" fmla="*/ 533 w 1069"/>
                <a:gd name="T77" fmla="*/ 55 h 77"/>
                <a:gd name="T78" fmla="*/ 481 w 1069"/>
                <a:gd name="T79" fmla="*/ 50 h 77"/>
                <a:gd name="T80" fmla="*/ 455 w 1069"/>
                <a:gd name="T81" fmla="*/ 42 h 77"/>
                <a:gd name="T82" fmla="*/ 412 w 1069"/>
                <a:gd name="T83" fmla="*/ 62 h 77"/>
                <a:gd name="T84" fmla="*/ 359 w 1069"/>
                <a:gd name="T85" fmla="*/ 57 h 77"/>
                <a:gd name="T86" fmla="*/ 321 w 1069"/>
                <a:gd name="T87" fmla="*/ 56 h 77"/>
                <a:gd name="T88" fmla="*/ 283 w 1069"/>
                <a:gd name="T89" fmla="*/ 59 h 77"/>
                <a:gd name="T90" fmla="*/ 246 w 1069"/>
                <a:gd name="T91" fmla="*/ 62 h 77"/>
                <a:gd name="T92" fmla="*/ 203 w 1069"/>
                <a:gd name="T93" fmla="*/ 58 h 77"/>
                <a:gd name="T94" fmla="*/ 174 w 1069"/>
                <a:gd name="T95" fmla="*/ 63 h 77"/>
                <a:gd name="T96" fmla="*/ 153 w 1069"/>
                <a:gd name="T97" fmla="*/ 58 h 77"/>
                <a:gd name="T98" fmla="*/ 115 w 1069"/>
                <a:gd name="T99" fmla="*/ 57 h 77"/>
                <a:gd name="T100" fmla="*/ 364 w 1069"/>
                <a:gd name="T101" fmla="*/ 18 h 77"/>
                <a:gd name="T102" fmla="*/ 13 w 1069"/>
                <a:gd name="T103" fmla="*/ 43 h 77"/>
                <a:gd name="T104" fmla="*/ 179 w 1069"/>
                <a:gd name="T105" fmla="*/ 29 h 77"/>
                <a:gd name="T106" fmla="*/ 233 w 1069"/>
                <a:gd name="T107" fmla="*/ 45 h 77"/>
                <a:gd name="T108" fmla="*/ 276 w 1069"/>
                <a:gd name="T109" fmla="*/ 32 h 77"/>
                <a:gd name="T110" fmla="*/ 404 w 1069"/>
                <a:gd name="T111" fmla="*/ 35 h 77"/>
                <a:gd name="T112" fmla="*/ 479 w 1069"/>
                <a:gd name="T113" fmla="*/ 39 h 77"/>
                <a:gd name="T114" fmla="*/ 612 w 1069"/>
                <a:gd name="T115" fmla="*/ 27 h 77"/>
                <a:gd name="T116" fmla="*/ 736 w 1069"/>
                <a:gd name="T117" fmla="*/ 44 h 77"/>
                <a:gd name="T118" fmla="*/ 789 w 1069"/>
                <a:gd name="T119" fmla="*/ 31 h 77"/>
                <a:gd name="T120" fmla="*/ 800 w 1069"/>
                <a:gd name="T121" fmla="*/ 29 h 77"/>
                <a:gd name="T122" fmla="*/ 894 w 1069"/>
                <a:gd name="T123" fmla="*/ 41 h 77"/>
                <a:gd name="T124" fmla="*/ 955 w 1069"/>
                <a:gd name="T12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9" h="77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Arial"/>
        <a:ea typeface="方正兰亭细黑_GBK"/>
        <a:cs typeface=""/>
      </a:majorFont>
      <a:minorFont>
        <a:latin typeface="Arial"/>
        <a:ea typeface="方正兰亭细黑_GBK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915</Words>
  <Application>WPS Presentation</Application>
  <PresentationFormat>全屏显示(16:9)</PresentationFormat>
  <Paragraphs>42</Paragraphs>
  <Slides>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方正兰亭细黑_GBK</vt:lpstr>
      <vt:lpstr>方正兰亭粗黑简体</vt:lpstr>
      <vt:lpstr>Impact</vt:lpstr>
      <vt:lpstr>Microsoft YaHei</vt:lpstr>
      <vt:lpstr>Mongolian Baiti</vt:lpstr>
      <vt:lpstr>Lao UI</vt:lpstr>
      <vt:lpstr>Segoe Print</vt:lpstr>
      <vt:lpstr>华康少女文字W5(P)</vt:lpstr>
      <vt:lpstr>方正正大黑简体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Shubham</cp:lastModifiedBy>
  <cp:revision>63</cp:revision>
  <dcterms:created xsi:type="dcterms:W3CDTF">2015-03-31T05:49:00Z</dcterms:created>
  <dcterms:modified xsi:type="dcterms:W3CDTF">2022-09-09T17:20:46Z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1033-11.2.0.11306</vt:lpwstr>
  </property>
  <property fmtid="{D5CDD505-2E9C-101B-9397-08002B2CF9AE}" pid="3" name="ICV">
    <vt:lpwstr>5A557456D13341A3B9230A1A2A227BC0</vt:lpwstr>
  </property>
</Properties>
</file>