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67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56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3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7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FFCCCE-8AA9-49CC-B605-14E847AA2C3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9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66868" y="533400"/>
            <a:ext cx="5105400" cy="286816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54442" y="3539864"/>
            <a:ext cx="5114778" cy="2175136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219200"/>
            <a:ext cx="609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</a:rPr>
              <a:t>Tamil text to English speech using UNL</a:t>
            </a:r>
            <a:endParaRPr lang="en-US" sz="40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3718924" y="1922988"/>
            <a:ext cx="19050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 </a:t>
            </a:r>
            <a:r>
              <a:rPr lang="en-US" dirty="0" err="1" smtClean="0"/>
              <a:t>Enconverter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685799" y="2057400"/>
            <a:ext cx="1821019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Wordnet</a:t>
            </a:r>
            <a:r>
              <a:rPr lang="en-US" dirty="0" smtClean="0"/>
              <a:t> Communicator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596826" y="5512630"/>
            <a:ext cx="17526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TTS Engine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040023" y="5512630"/>
            <a:ext cx="19050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Voic</a:t>
            </a:r>
            <a:r>
              <a:rPr lang="en-US" dirty="0" smtClean="0"/>
              <a:t> Modifier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196596" y="647700"/>
            <a:ext cx="978408" cy="5608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6368796" y="4173956"/>
            <a:ext cx="1600200" cy="914400"/>
          </a:xfrm>
          <a:prstGeom prst="flowChart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English Text</a:t>
            </a:r>
            <a:endParaRPr lang="en-US" dirty="0"/>
          </a:p>
        </p:txBody>
      </p:sp>
      <p:cxnSp>
        <p:nvCxnSpPr>
          <p:cNvPr id="65" name="Straight Arrow Connector 64">
            <a:hlinkClick r:id="rId2" action="ppaction://hlinksldjump"/>
          </p:cNvPr>
          <p:cNvCxnSpPr>
            <a:stCxn id="82" idx="2"/>
          </p:cNvCxnSpPr>
          <p:nvPr/>
        </p:nvCxnSpPr>
        <p:spPr>
          <a:xfrm flipH="1">
            <a:off x="4692396" y="1357154"/>
            <a:ext cx="22479" cy="52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stCxn id="60" idx="3"/>
          </p:cNvCxnSpPr>
          <p:nvPr/>
        </p:nvCxnSpPr>
        <p:spPr>
          <a:xfrm>
            <a:off x="2506818" y="2514600"/>
            <a:ext cx="12121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8" name="Straight Arrow Connector 67">
            <a:hlinkClick r:id="rId3" action="ppaction://hlinksldjump"/>
          </p:cNvPr>
          <p:cNvCxnSpPr/>
          <p:nvPr/>
        </p:nvCxnSpPr>
        <p:spPr>
          <a:xfrm>
            <a:off x="2349426" y="5984716"/>
            <a:ext cx="16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>
            <a:hlinkClick r:id="rId4" action="ppaction://hlinksldjump"/>
          </p:cNvPr>
          <p:cNvCxnSpPr>
            <a:stCxn id="62" idx="3"/>
          </p:cNvCxnSpPr>
          <p:nvPr/>
        </p:nvCxnSpPr>
        <p:spPr>
          <a:xfrm>
            <a:off x="5945023" y="5969830"/>
            <a:ext cx="9464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70" name="Right Arrow 69"/>
          <p:cNvSpPr/>
          <p:nvPr/>
        </p:nvSpPr>
        <p:spPr>
          <a:xfrm>
            <a:off x="6891427" y="5562600"/>
            <a:ext cx="1554581" cy="831528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Voice </a:t>
            </a:r>
            <a:r>
              <a:rPr lang="en-US" dirty="0" err="1" smtClean="0">
                <a:solidFill>
                  <a:schemeClr val="bg1"/>
                </a:solidFill>
              </a:rPr>
              <a:t>wih</a:t>
            </a:r>
            <a:r>
              <a:rPr lang="en-US" dirty="0" smtClean="0">
                <a:solidFill>
                  <a:schemeClr val="bg1"/>
                </a:solidFill>
              </a:rPr>
              <a:t> emotions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Flowchart: Magnetic Disk 70"/>
          <p:cNvSpPr/>
          <p:nvPr/>
        </p:nvSpPr>
        <p:spPr>
          <a:xfrm>
            <a:off x="4040023" y="3265334"/>
            <a:ext cx="12954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 Rules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71" idx="1"/>
            <a:endCxn id="59" idx="2"/>
          </p:cNvCxnSpPr>
          <p:nvPr/>
        </p:nvCxnSpPr>
        <p:spPr>
          <a:xfrm flipH="1" flipV="1">
            <a:off x="4671424" y="2837388"/>
            <a:ext cx="16299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73" name="Flowchart: Magnetic Disk 72"/>
          <p:cNvSpPr/>
          <p:nvPr/>
        </p:nvSpPr>
        <p:spPr>
          <a:xfrm>
            <a:off x="754219" y="4024077"/>
            <a:ext cx="15240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Corpus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997798" y="3513074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4" idx="1"/>
          </p:cNvCxnSpPr>
          <p:nvPr/>
        </p:nvCxnSpPr>
        <p:spPr>
          <a:xfrm flipH="1" flipV="1">
            <a:off x="3048000" y="4604008"/>
            <a:ext cx="3320796" cy="2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79" name="Rounded Rectangle 78"/>
          <p:cNvSpPr/>
          <p:nvPr/>
        </p:nvSpPr>
        <p:spPr>
          <a:xfrm>
            <a:off x="6324160" y="1920882"/>
            <a:ext cx="17526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 </a:t>
            </a:r>
            <a:r>
              <a:rPr lang="en-US" dirty="0" err="1" smtClean="0"/>
              <a:t>Deconverter</a:t>
            </a:r>
            <a:endParaRPr lang="en-US" dirty="0"/>
          </a:p>
        </p:txBody>
      </p:sp>
      <p:cxnSp>
        <p:nvCxnSpPr>
          <p:cNvPr id="80" name="Straight Arrow Connector 79">
            <a:hlinkClick r:id="rId5" action="ppaction://hlinksldjump"/>
          </p:cNvPr>
          <p:cNvCxnSpPr>
            <a:endCxn id="79" idx="1"/>
          </p:cNvCxnSpPr>
          <p:nvPr/>
        </p:nvCxnSpPr>
        <p:spPr>
          <a:xfrm flipV="1">
            <a:off x="5648793" y="2378082"/>
            <a:ext cx="67536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>
            <a:hlinkClick r:id="rId6" action="ppaction://hlinksldjump"/>
          </p:cNvPr>
          <p:cNvCxnSpPr>
            <a:stCxn id="79" idx="2"/>
          </p:cNvCxnSpPr>
          <p:nvPr/>
        </p:nvCxnSpPr>
        <p:spPr>
          <a:xfrm>
            <a:off x="7200460" y="2835282"/>
            <a:ext cx="20017" cy="1338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2" name="Rounded Rectangle 81"/>
          <p:cNvSpPr/>
          <p:nvPr/>
        </p:nvSpPr>
        <p:spPr>
          <a:xfrm>
            <a:off x="3724275" y="442754"/>
            <a:ext cx="19812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Morphological Analyzer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4" idx="3"/>
            <a:endCxn id="82" idx="1"/>
          </p:cNvCxnSpPr>
          <p:nvPr/>
        </p:nvCxnSpPr>
        <p:spPr>
          <a:xfrm flipV="1">
            <a:off x="3048000" y="899954"/>
            <a:ext cx="676275" cy="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4" name="Rounded Rectangle 83"/>
          <p:cNvSpPr/>
          <p:nvPr/>
        </p:nvSpPr>
        <p:spPr>
          <a:xfrm>
            <a:off x="1219200" y="457200"/>
            <a:ext cx="18288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 Tagger</a:t>
            </a:r>
            <a:endParaRPr lang="en-US" dirty="0" smtClean="0"/>
          </a:p>
        </p:txBody>
      </p:sp>
      <p:cxnSp>
        <p:nvCxnSpPr>
          <p:cNvPr id="85" name="Straight Arrow Connector 84">
            <a:hlinkClick r:id="rId6" action="ppaction://hlinksldjump"/>
          </p:cNvPr>
          <p:cNvCxnSpPr/>
          <p:nvPr/>
        </p:nvCxnSpPr>
        <p:spPr>
          <a:xfrm>
            <a:off x="5836327" y="2331201"/>
            <a:ext cx="0" cy="3181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5777070" y="355258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Identified</a:t>
            </a:r>
          </a:p>
          <a:p>
            <a:r>
              <a:rPr lang="en-US" dirty="0" smtClean="0"/>
              <a:t>Emotion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640981" y="2529046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 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656152" y="194104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</a:t>
            </a:r>
            <a:endParaRPr lang="en-US" dirty="0"/>
          </a:p>
        </p:txBody>
      </p:sp>
      <p:cxnSp>
        <p:nvCxnSpPr>
          <p:cNvPr id="88" name="Straight Arrow Connector 87">
            <a:hlinkClick r:id="rId3" action="ppaction://hlinksldjump"/>
          </p:cNvPr>
          <p:cNvCxnSpPr>
            <a:endCxn id="61" idx="0"/>
          </p:cNvCxnSpPr>
          <p:nvPr/>
        </p:nvCxnSpPr>
        <p:spPr>
          <a:xfrm flipH="1">
            <a:off x="1473126" y="4631156"/>
            <a:ext cx="1574874" cy="88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93" name="TextBox 92"/>
          <p:cNvSpPr txBox="1"/>
          <p:nvPr/>
        </p:nvSpPr>
        <p:spPr>
          <a:xfrm>
            <a:off x="7164041" y="3127270"/>
            <a:ext cx="62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Epitome of the scene</a:t>
            </a:r>
            <a:endParaRPr lang="en-US" dirty="0"/>
          </a:p>
        </p:txBody>
      </p:sp>
      <p:pic>
        <p:nvPicPr>
          <p:cNvPr id="4" name="Content Placeholder 3" descr="epito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1" y="2057401"/>
            <a:ext cx="4586986" cy="29904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pic>
        <p:nvPicPr>
          <p:cNvPr id="4" name="Content Placeholder 3" descr="adja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55595"/>
            <a:ext cx="8077200" cy="47548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path retrieved</a:t>
            </a:r>
            <a:endParaRPr lang="en-US" dirty="0"/>
          </a:p>
        </p:txBody>
      </p:sp>
      <p:pic>
        <p:nvPicPr>
          <p:cNvPr id="4" name="Content Placeholder 3" descr="links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746" y="1981200"/>
            <a:ext cx="6335254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given to generator</a:t>
            </a:r>
            <a:endParaRPr lang="en-US" dirty="0"/>
          </a:p>
        </p:txBody>
      </p:sp>
      <p:pic>
        <p:nvPicPr>
          <p:cNvPr id="4" name="Content Placeholder 3" descr="morph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905000"/>
            <a:ext cx="67056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lyrics generated</a:t>
            </a:r>
            <a:endParaRPr lang="en-US" dirty="0"/>
          </a:p>
        </p:txBody>
      </p:sp>
      <p:pic>
        <p:nvPicPr>
          <p:cNvPr id="4" name="Content Placeholder 3" descr="lyric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6081" y="2816126"/>
            <a:ext cx="4393964" cy="26687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55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2</vt:lpstr>
      <vt:lpstr>Wingdings 3</vt:lpstr>
      <vt:lpstr>Ion</vt:lpstr>
      <vt:lpstr>PowerPoint Presentation</vt:lpstr>
      <vt:lpstr>PowerPoint Presentation</vt:lpstr>
      <vt:lpstr>After Analyser</vt:lpstr>
      <vt:lpstr>Epitome of the scene</vt:lpstr>
      <vt:lpstr>Adjacency matrix</vt:lpstr>
      <vt:lpstr>Longest path retrieved</vt:lpstr>
      <vt:lpstr>Words given to generator</vt:lpstr>
      <vt:lpstr>lyrics generated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SEVAN</dc:creator>
  <cp:lastModifiedBy>Siva Meenakshi Renganathan</cp:lastModifiedBy>
  <cp:revision>19</cp:revision>
  <dcterms:created xsi:type="dcterms:W3CDTF">2012-03-06T15:09:04Z</dcterms:created>
  <dcterms:modified xsi:type="dcterms:W3CDTF">2015-02-18T08:33:22Z</dcterms:modified>
</cp:coreProperties>
</file>