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82" r:id="rId8"/>
    <p:sldId id="261" r:id="rId9"/>
    <p:sldId id="281" r:id="rId10"/>
    <p:sldId id="262" r:id="rId11"/>
    <p:sldId id="263" r:id="rId12"/>
    <p:sldId id="280" r:id="rId13"/>
    <p:sldId id="264" r:id="rId14"/>
    <p:sldId id="265" r:id="rId15"/>
    <p:sldId id="268" r:id="rId16"/>
    <p:sldId id="269" r:id="rId17"/>
    <p:sldId id="278" r:id="rId18"/>
    <p:sldId id="279" r:id="rId19"/>
    <p:sldId id="266" r:id="rId20"/>
    <p:sldId id="267" r:id="rId21"/>
    <p:sldId id="270" r:id="rId22"/>
    <p:sldId id="271" r:id="rId23"/>
    <p:sldId id="273" r:id="rId24"/>
    <p:sldId id="274" r:id="rId25"/>
    <p:sldId id="275" r:id="rId26"/>
    <p:sldId id="276" r:id="rId27"/>
    <p:sldId id="286" r:id="rId28"/>
    <p:sldId id="287" r:id="rId29"/>
    <p:sldId id="288" r:id="rId30"/>
    <p:sldId id="277" r:id="rId31"/>
    <p:sldId id="283" r:id="rId32"/>
    <p:sldId id="285"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p:scale>
          <a:sx n="92" d="100"/>
          <a:sy n="92" d="100"/>
        </p:scale>
        <p:origin x="1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nanda Reddy" userId="48babcc6619d37c7" providerId="LiveId" clId="{AC41EE55-AD9A-4D1C-9B7C-07B2E9EA8215}"/>
    <pc:docChg chg="undo redo custSel addSld delSld modSld sldOrd">
      <pc:chgData name="Sivananda Reddy" userId="48babcc6619d37c7" providerId="LiveId" clId="{AC41EE55-AD9A-4D1C-9B7C-07B2E9EA8215}" dt="2024-05-20T09:01:38.407" v="2671" actId="20577"/>
      <pc:docMkLst>
        <pc:docMk/>
      </pc:docMkLst>
      <pc:sldChg chg="addSp delSp modSp mod">
        <pc:chgData name="Sivananda Reddy" userId="48babcc6619d37c7" providerId="LiveId" clId="{AC41EE55-AD9A-4D1C-9B7C-07B2E9EA8215}" dt="2024-05-20T06:49:18.103" v="2052" actId="27636"/>
        <pc:sldMkLst>
          <pc:docMk/>
          <pc:sldMk cId="4043737824" sldId="257"/>
        </pc:sldMkLst>
        <pc:spChg chg="mod">
          <ac:chgData name="Sivananda Reddy" userId="48babcc6619d37c7" providerId="LiveId" clId="{AC41EE55-AD9A-4D1C-9B7C-07B2E9EA8215}" dt="2024-05-20T06:49:18.103" v="2052" actId="27636"/>
          <ac:spMkLst>
            <pc:docMk/>
            <pc:sldMk cId="4043737824" sldId="257"/>
            <ac:spMk id="4" creationId="{8F5FAA43-0A0A-88B8-48AF-47FD507083FF}"/>
          </ac:spMkLst>
        </pc:spChg>
        <pc:picChg chg="del">
          <ac:chgData name="Sivananda Reddy" userId="48babcc6619d37c7" providerId="LiveId" clId="{AC41EE55-AD9A-4D1C-9B7C-07B2E9EA8215}" dt="2024-05-20T06:48:56.266" v="2043" actId="478"/>
          <ac:picMkLst>
            <pc:docMk/>
            <pc:sldMk cId="4043737824" sldId="257"/>
            <ac:picMk id="5" creationId="{282CF6DD-7FE8-4063-9551-1B7BBCE92ABE}"/>
          </ac:picMkLst>
        </pc:picChg>
        <pc:picChg chg="add del mod">
          <ac:chgData name="Sivananda Reddy" userId="48babcc6619d37c7" providerId="LiveId" clId="{AC41EE55-AD9A-4D1C-9B7C-07B2E9EA8215}" dt="2024-05-20T06:48:54.098" v="2042" actId="478"/>
          <ac:picMkLst>
            <pc:docMk/>
            <pc:sldMk cId="4043737824" sldId="257"/>
            <ac:picMk id="6" creationId="{DFBBD39B-CB8D-9572-9F07-57F761D20B8C}"/>
          </ac:picMkLst>
        </pc:picChg>
        <pc:picChg chg="add mod">
          <ac:chgData name="Sivananda Reddy" userId="48babcc6619d37c7" providerId="LiveId" clId="{AC41EE55-AD9A-4D1C-9B7C-07B2E9EA8215}" dt="2024-05-20T06:48:57.055" v="2044"/>
          <ac:picMkLst>
            <pc:docMk/>
            <pc:sldMk cId="4043737824" sldId="257"/>
            <ac:picMk id="7" creationId="{0C7B1F74-32E9-FC9C-DF47-60F1087562F3}"/>
          </ac:picMkLst>
        </pc:picChg>
      </pc:sldChg>
      <pc:sldChg chg="modSp mod">
        <pc:chgData name="Sivananda Reddy" userId="48babcc6619d37c7" providerId="LiveId" clId="{AC41EE55-AD9A-4D1C-9B7C-07B2E9EA8215}" dt="2024-05-20T06:43:19.291" v="2037" actId="20577"/>
        <pc:sldMkLst>
          <pc:docMk/>
          <pc:sldMk cId="1350480141" sldId="259"/>
        </pc:sldMkLst>
        <pc:spChg chg="mod">
          <ac:chgData name="Sivananda Reddy" userId="48babcc6619d37c7" providerId="LiveId" clId="{AC41EE55-AD9A-4D1C-9B7C-07B2E9EA8215}" dt="2024-05-20T05:57:04.380" v="1557" actId="20577"/>
          <ac:spMkLst>
            <pc:docMk/>
            <pc:sldMk cId="1350480141" sldId="259"/>
            <ac:spMk id="2" creationId="{1EF02C4B-63C5-1A73-7378-0EB68646F7A3}"/>
          </ac:spMkLst>
        </pc:spChg>
        <pc:spChg chg="mod">
          <ac:chgData name="Sivananda Reddy" userId="48babcc6619d37c7" providerId="LiveId" clId="{AC41EE55-AD9A-4D1C-9B7C-07B2E9EA8215}" dt="2024-05-20T06:43:19.291" v="2037" actId="20577"/>
          <ac:spMkLst>
            <pc:docMk/>
            <pc:sldMk cId="1350480141" sldId="259"/>
            <ac:spMk id="3" creationId="{3E86EA82-FB4C-411A-20A3-9F7DBCE1834B}"/>
          </ac:spMkLst>
        </pc:spChg>
      </pc:sldChg>
      <pc:sldChg chg="addSp modSp mod">
        <pc:chgData name="Sivananda Reddy" userId="48babcc6619d37c7" providerId="LiveId" clId="{AC41EE55-AD9A-4D1C-9B7C-07B2E9EA8215}" dt="2024-05-20T09:01:38.407" v="2671" actId="20577"/>
        <pc:sldMkLst>
          <pc:docMk/>
          <pc:sldMk cId="1396154371" sldId="260"/>
        </pc:sldMkLst>
        <pc:spChg chg="mod">
          <ac:chgData name="Sivananda Reddy" userId="48babcc6619d37c7" providerId="LiveId" clId="{AC41EE55-AD9A-4D1C-9B7C-07B2E9EA8215}" dt="2024-05-20T07:03:03.379" v="2349" actId="20577"/>
          <ac:spMkLst>
            <pc:docMk/>
            <pc:sldMk cId="1396154371" sldId="260"/>
            <ac:spMk id="3" creationId="{1D6152F6-4DD5-E648-97A6-B7DC0FCE3730}"/>
          </ac:spMkLst>
        </pc:spChg>
        <pc:spChg chg="mod">
          <ac:chgData name="Sivananda Reddy" userId="48babcc6619d37c7" providerId="LiveId" clId="{AC41EE55-AD9A-4D1C-9B7C-07B2E9EA8215}" dt="2024-05-20T08:57:48.254" v="2636" actId="20577"/>
          <ac:spMkLst>
            <pc:docMk/>
            <pc:sldMk cId="1396154371" sldId="260"/>
            <ac:spMk id="5" creationId="{B715C26E-1A28-A980-D2E5-546417AB4030}"/>
          </ac:spMkLst>
        </pc:spChg>
        <pc:spChg chg="mod">
          <ac:chgData name="Sivananda Reddy" userId="48babcc6619d37c7" providerId="LiveId" clId="{AC41EE55-AD9A-4D1C-9B7C-07B2E9EA8215}" dt="2024-05-20T07:00:37.228" v="2239" actId="1038"/>
          <ac:spMkLst>
            <pc:docMk/>
            <pc:sldMk cId="1396154371" sldId="260"/>
            <ac:spMk id="6" creationId="{B8ABD9C4-A263-5B2A-01F0-078E4247020B}"/>
          </ac:spMkLst>
        </pc:spChg>
        <pc:spChg chg="mod">
          <ac:chgData name="Sivananda Reddy" userId="48babcc6619d37c7" providerId="LiveId" clId="{AC41EE55-AD9A-4D1C-9B7C-07B2E9EA8215}" dt="2024-05-20T07:03:16.672" v="2350" actId="1076"/>
          <ac:spMkLst>
            <pc:docMk/>
            <pc:sldMk cId="1396154371" sldId="260"/>
            <ac:spMk id="9" creationId="{659F7201-DC50-B6D7-178F-E3DDEECA5F87}"/>
          </ac:spMkLst>
        </pc:spChg>
        <pc:spChg chg="mod">
          <ac:chgData name="Sivananda Reddy" userId="48babcc6619d37c7" providerId="LiveId" clId="{AC41EE55-AD9A-4D1C-9B7C-07B2E9EA8215}" dt="2024-05-20T09:01:38.407" v="2671" actId="20577"/>
          <ac:spMkLst>
            <pc:docMk/>
            <pc:sldMk cId="1396154371" sldId="260"/>
            <ac:spMk id="11" creationId="{2BDD6F44-5FC4-6BA8-4CCA-413C8BEDDC23}"/>
          </ac:spMkLst>
        </pc:spChg>
        <pc:spChg chg="add mod">
          <ac:chgData name="Sivananda Reddy" userId="48babcc6619d37c7" providerId="LiveId" clId="{AC41EE55-AD9A-4D1C-9B7C-07B2E9EA8215}" dt="2024-05-20T07:05:09.026" v="2364" actId="113"/>
          <ac:spMkLst>
            <pc:docMk/>
            <pc:sldMk cId="1396154371" sldId="260"/>
            <ac:spMk id="12" creationId="{3C08E37B-005D-279A-07DF-F432C56455AF}"/>
          </ac:spMkLst>
        </pc:spChg>
        <pc:graphicFrameChg chg="mod">
          <ac:chgData name="Sivananda Reddy" userId="48babcc6619d37c7" providerId="LiveId" clId="{AC41EE55-AD9A-4D1C-9B7C-07B2E9EA8215}" dt="2024-05-20T03:42:32.624" v="1287"/>
          <ac:graphicFrameMkLst>
            <pc:docMk/>
            <pc:sldMk cId="1396154371" sldId="260"/>
            <ac:graphicFrameMk id="7" creationId="{7AAD91EC-F13A-8690-0D24-280B0401B0DA}"/>
          </ac:graphicFrameMkLst>
        </pc:graphicFrameChg>
      </pc:sldChg>
      <pc:sldChg chg="addSp delSp modSp mod">
        <pc:chgData name="Sivananda Reddy" userId="48babcc6619d37c7" providerId="LiveId" clId="{AC41EE55-AD9A-4D1C-9B7C-07B2E9EA8215}" dt="2024-05-20T07:16:40.799" v="2416" actId="20577"/>
        <pc:sldMkLst>
          <pc:docMk/>
          <pc:sldMk cId="3932091432" sldId="262"/>
        </pc:sldMkLst>
        <pc:spChg chg="mod">
          <ac:chgData name="Sivananda Reddy" userId="48babcc6619d37c7" providerId="LiveId" clId="{AC41EE55-AD9A-4D1C-9B7C-07B2E9EA8215}" dt="2024-05-20T07:16:40.799" v="2416" actId="20577"/>
          <ac:spMkLst>
            <pc:docMk/>
            <pc:sldMk cId="3932091432" sldId="262"/>
            <ac:spMk id="12" creationId="{2B79234C-C232-1F79-1575-EF386CC9FAA4}"/>
          </ac:spMkLst>
        </pc:spChg>
        <pc:picChg chg="add del mod">
          <ac:chgData name="Sivananda Reddy" userId="48babcc6619d37c7" providerId="LiveId" clId="{AC41EE55-AD9A-4D1C-9B7C-07B2E9EA8215}" dt="2024-05-20T07:05:05.735" v="2361" actId="1076"/>
          <ac:picMkLst>
            <pc:docMk/>
            <pc:sldMk cId="3932091432" sldId="262"/>
            <ac:picMk id="1026" creationId="{D6FDFD41-C02B-BE71-C7EA-25DBB2813476}"/>
          </ac:picMkLst>
        </pc:picChg>
      </pc:sldChg>
      <pc:sldChg chg="addSp modSp mod">
        <pc:chgData name="Sivananda Reddy" userId="48babcc6619d37c7" providerId="LiveId" clId="{AC41EE55-AD9A-4D1C-9B7C-07B2E9EA8215}" dt="2024-05-20T07:05:26.847" v="2367" actId="1076"/>
        <pc:sldMkLst>
          <pc:docMk/>
          <pc:sldMk cId="2635233577" sldId="263"/>
        </pc:sldMkLst>
        <pc:spChg chg="mod">
          <ac:chgData name="Sivananda Reddy" userId="48babcc6619d37c7" providerId="LiveId" clId="{AC41EE55-AD9A-4D1C-9B7C-07B2E9EA8215}" dt="2024-05-20T07:05:21.614" v="2365" actId="14100"/>
          <ac:spMkLst>
            <pc:docMk/>
            <pc:sldMk cId="2635233577" sldId="263"/>
            <ac:spMk id="12" creationId="{2B79234C-C232-1F79-1575-EF386CC9FAA4}"/>
          </ac:spMkLst>
        </pc:spChg>
        <pc:picChg chg="add mod">
          <ac:chgData name="Sivananda Reddy" userId="48babcc6619d37c7" providerId="LiveId" clId="{AC41EE55-AD9A-4D1C-9B7C-07B2E9EA8215}" dt="2024-05-20T07:05:26.847" v="2367" actId="1076"/>
          <ac:picMkLst>
            <pc:docMk/>
            <pc:sldMk cId="2635233577" sldId="263"/>
            <ac:picMk id="1026" creationId="{D6FDFD41-C02B-BE71-C7EA-25DBB2813476}"/>
          </ac:picMkLst>
        </pc:picChg>
      </pc:sldChg>
      <pc:sldChg chg="modSp mod ord">
        <pc:chgData name="Sivananda Reddy" userId="48babcc6619d37c7" providerId="LiveId" clId="{AC41EE55-AD9A-4D1C-9B7C-07B2E9EA8215}" dt="2024-05-20T02:39:40.668" v="271" actId="313"/>
        <pc:sldMkLst>
          <pc:docMk/>
          <pc:sldMk cId="815714492" sldId="264"/>
        </pc:sldMkLst>
        <pc:spChg chg="mod">
          <ac:chgData name="Sivananda Reddy" userId="48babcc6619d37c7" providerId="LiveId" clId="{AC41EE55-AD9A-4D1C-9B7C-07B2E9EA8215}" dt="2024-05-19T17:42:49.166" v="68" actId="6549"/>
          <ac:spMkLst>
            <pc:docMk/>
            <pc:sldMk cId="815714492" sldId="264"/>
            <ac:spMk id="2" creationId="{4FC6CE41-A153-9943-0D8F-256C8B57DE6C}"/>
          </ac:spMkLst>
        </pc:spChg>
        <pc:spChg chg="mod">
          <ac:chgData name="Sivananda Reddy" userId="48babcc6619d37c7" providerId="LiveId" clId="{AC41EE55-AD9A-4D1C-9B7C-07B2E9EA8215}" dt="2024-05-20T02:39:40.668" v="271" actId="313"/>
          <ac:spMkLst>
            <pc:docMk/>
            <pc:sldMk cId="815714492" sldId="264"/>
            <ac:spMk id="3" creationId="{35A0694A-15B4-997F-5F1F-F85D0972D6B4}"/>
          </ac:spMkLst>
        </pc:spChg>
      </pc:sldChg>
      <pc:sldChg chg="addSp modSp mod">
        <pc:chgData name="Sivananda Reddy" userId="48babcc6619d37c7" providerId="LiveId" clId="{AC41EE55-AD9A-4D1C-9B7C-07B2E9EA8215}" dt="2024-05-20T07:06:13.270" v="2371" actId="1076"/>
        <pc:sldMkLst>
          <pc:docMk/>
          <pc:sldMk cId="1542232551" sldId="265"/>
        </pc:sldMkLst>
        <pc:spChg chg="add mod">
          <ac:chgData name="Sivananda Reddy" userId="48babcc6619d37c7" providerId="LiveId" clId="{AC41EE55-AD9A-4D1C-9B7C-07B2E9EA8215}" dt="2024-05-20T07:05:49.703" v="2368" actId="255"/>
          <ac:spMkLst>
            <pc:docMk/>
            <pc:sldMk cId="1542232551" sldId="265"/>
            <ac:spMk id="3" creationId="{C4930E70-24B1-D0BD-58DE-5681F3577DDC}"/>
          </ac:spMkLst>
        </pc:spChg>
        <pc:spChg chg="add mod">
          <ac:chgData name="Sivananda Reddy" userId="48babcc6619d37c7" providerId="LiveId" clId="{AC41EE55-AD9A-4D1C-9B7C-07B2E9EA8215}" dt="2024-05-20T07:06:13.270" v="2371" actId="1076"/>
          <ac:spMkLst>
            <pc:docMk/>
            <pc:sldMk cId="1542232551" sldId="265"/>
            <ac:spMk id="8" creationId="{59B64630-CB6C-8E0F-96C3-EFBF7F3C4AD0}"/>
          </ac:spMkLst>
        </pc:spChg>
        <pc:picChg chg="mod">
          <ac:chgData name="Sivananda Reddy" userId="48babcc6619d37c7" providerId="LiveId" clId="{AC41EE55-AD9A-4D1C-9B7C-07B2E9EA8215}" dt="2024-05-20T02:42:01.378" v="355" actId="1036"/>
          <ac:picMkLst>
            <pc:docMk/>
            <pc:sldMk cId="1542232551" sldId="265"/>
            <ac:picMk id="6" creationId="{F20EEBF5-C8A9-7BE6-5253-9BEB05E03E4B}"/>
          </ac:picMkLst>
        </pc:picChg>
        <pc:picChg chg="mod">
          <ac:chgData name="Sivananda Reddy" userId="48babcc6619d37c7" providerId="LiveId" clId="{AC41EE55-AD9A-4D1C-9B7C-07B2E9EA8215}" dt="2024-05-20T02:42:01.378" v="355" actId="1036"/>
          <ac:picMkLst>
            <pc:docMk/>
            <pc:sldMk cId="1542232551" sldId="265"/>
            <ac:picMk id="7" creationId="{514638BC-19C9-2E0D-D8AE-2C685C762576}"/>
          </ac:picMkLst>
        </pc:picChg>
      </pc:sldChg>
      <pc:sldChg chg="addSp modSp mod">
        <pc:chgData name="Sivananda Reddy" userId="48babcc6619d37c7" providerId="LiveId" clId="{AC41EE55-AD9A-4D1C-9B7C-07B2E9EA8215}" dt="2024-05-20T07:06:56.026" v="2386" actId="14100"/>
        <pc:sldMkLst>
          <pc:docMk/>
          <pc:sldMk cId="1403777123" sldId="266"/>
        </pc:sldMkLst>
        <pc:spChg chg="add mod">
          <ac:chgData name="Sivananda Reddy" userId="48babcc6619d37c7" providerId="LiveId" clId="{AC41EE55-AD9A-4D1C-9B7C-07B2E9EA8215}" dt="2024-05-20T07:06:56.026" v="2386" actId="14100"/>
          <ac:spMkLst>
            <pc:docMk/>
            <pc:sldMk cId="1403777123" sldId="266"/>
            <ac:spMk id="3" creationId="{39461E20-9F5B-BAA4-FB76-24D61C0B33C2}"/>
          </ac:spMkLst>
        </pc:spChg>
      </pc:sldChg>
      <pc:sldChg chg="addSp modSp mod">
        <pc:chgData name="Sivananda Reddy" userId="48babcc6619d37c7" providerId="LiveId" clId="{AC41EE55-AD9A-4D1C-9B7C-07B2E9EA8215}" dt="2024-05-20T02:46:28.209" v="644" actId="113"/>
        <pc:sldMkLst>
          <pc:docMk/>
          <pc:sldMk cId="491222272" sldId="267"/>
        </pc:sldMkLst>
        <pc:spChg chg="add mod">
          <ac:chgData name="Sivananda Reddy" userId="48babcc6619d37c7" providerId="LiveId" clId="{AC41EE55-AD9A-4D1C-9B7C-07B2E9EA8215}" dt="2024-05-20T02:46:28.209" v="644" actId="113"/>
          <ac:spMkLst>
            <pc:docMk/>
            <pc:sldMk cId="491222272" sldId="267"/>
            <ac:spMk id="3" creationId="{3DF4D198-B1D9-C4B6-6A9C-0FF5D577E074}"/>
          </ac:spMkLst>
        </pc:spChg>
      </pc:sldChg>
      <pc:sldChg chg="addSp modSp mod">
        <pc:chgData name="Sivananda Reddy" userId="48babcc6619d37c7" providerId="LiveId" clId="{AC41EE55-AD9A-4D1C-9B7C-07B2E9EA8215}" dt="2024-05-20T07:06:20.665" v="2374" actId="403"/>
        <pc:sldMkLst>
          <pc:docMk/>
          <pc:sldMk cId="2336719243" sldId="268"/>
        </pc:sldMkLst>
        <pc:spChg chg="add mod">
          <ac:chgData name="Sivananda Reddy" userId="48babcc6619d37c7" providerId="LiveId" clId="{AC41EE55-AD9A-4D1C-9B7C-07B2E9EA8215}" dt="2024-05-20T07:06:20.665" v="2374" actId="403"/>
          <ac:spMkLst>
            <pc:docMk/>
            <pc:sldMk cId="2336719243" sldId="268"/>
            <ac:spMk id="3" creationId="{48CFEAD8-5827-4EEE-F2A3-29289DB74A3A}"/>
          </ac:spMkLst>
        </pc:spChg>
      </pc:sldChg>
      <pc:sldChg chg="addSp modSp mod">
        <pc:chgData name="Sivananda Reddy" userId="48babcc6619d37c7" providerId="LiveId" clId="{AC41EE55-AD9A-4D1C-9B7C-07B2E9EA8215}" dt="2024-05-20T07:06:30.589" v="2378" actId="14100"/>
        <pc:sldMkLst>
          <pc:docMk/>
          <pc:sldMk cId="973655834" sldId="269"/>
        </pc:sldMkLst>
        <pc:spChg chg="add mod">
          <ac:chgData name="Sivananda Reddy" userId="48babcc6619d37c7" providerId="LiveId" clId="{AC41EE55-AD9A-4D1C-9B7C-07B2E9EA8215}" dt="2024-05-20T07:06:30.589" v="2378" actId="14100"/>
          <ac:spMkLst>
            <pc:docMk/>
            <pc:sldMk cId="973655834" sldId="269"/>
            <ac:spMk id="3" creationId="{CC60C18C-805F-4B79-DA71-2899C987F87D}"/>
          </ac:spMkLst>
        </pc:spChg>
      </pc:sldChg>
      <pc:sldChg chg="modSp mod">
        <pc:chgData name="Sivananda Reddy" userId="48babcc6619d37c7" providerId="LiveId" clId="{AC41EE55-AD9A-4D1C-9B7C-07B2E9EA8215}" dt="2024-05-20T02:49:20.730" v="688" actId="20577"/>
        <pc:sldMkLst>
          <pc:docMk/>
          <pc:sldMk cId="3823986127" sldId="270"/>
        </pc:sldMkLst>
        <pc:spChg chg="mod">
          <ac:chgData name="Sivananda Reddy" userId="48babcc6619d37c7" providerId="LiveId" clId="{AC41EE55-AD9A-4D1C-9B7C-07B2E9EA8215}" dt="2024-05-20T02:49:20.730" v="688" actId="20577"/>
          <ac:spMkLst>
            <pc:docMk/>
            <pc:sldMk cId="3823986127" sldId="270"/>
            <ac:spMk id="3" creationId="{5D23D362-B109-7D54-F7EF-AE489424EE6A}"/>
          </ac:spMkLst>
        </pc:spChg>
      </pc:sldChg>
      <pc:sldChg chg="addSp modSp mod">
        <pc:chgData name="Sivananda Reddy" userId="48babcc6619d37c7" providerId="LiveId" clId="{AC41EE55-AD9A-4D1C-9B7C-07B2E9EA8215}" dt="2024-05-20T07:07:08.842" v="2389" actId="403"/>
        <pc:sldMkLst>
          <pc:docMk/>
          <pc:sldMk cId="2258385360" sldId="271"/>
        </pc:sldMkLst>
        <pc:spChg chg="add mod">
          <ac:chgData name="Sivananda Reddy" userId="48babcc6619d37c7" providerId="LiveId" clId="{AC41EE55-AD9A-4D1C-9B7C-07B2E9EA8215}" dt="2024-05-20T07:07:08.842" v="2389" actId="403"/>
          <ac:spMkLst>
            <pc:docMk/>
            <pc:sldMk cId="2258385360" sldId="271"/>
            <ac:spMk id="3" creationId="{28EDE50E-A6BE-0CFB-D3B6-B1233B92CB90}"/>
          </ac:spMkLst>
        </pc:spChg>
      </pc:sldChg>
      <pc:sldChg chg="addSp modSp mod">
        <pc:chgData name="Sivananda Reddy" userId="48babcc6619d37c7" providerId="LiveId" clId="{AC41EE55-AD9A-4D1C-9B7C-07B2E9EA8215}" dt="2024-05-20T07:07:15.693" v="2392" actId="403"/>
        <pc:sldMkLst>
          <pc:docMk/>
          <pc:sldMk cId="3983844831" sldId="273"/>
        </pc:sldMkLst>
        <pc:spChg chg="add mod">
          <ac:chgData name="Sivananda Reddy" userId="48babcc6619d37c7" providerId="LiveId" clId="{AC41EE55-AD9A-4D1C-9B7C-07B2E9EA8215}" dt="2024-05-20T07:07:15.693" v="2392" actId="403"/>
          <ac:spMkLst>
            <pc:docMk/>
            <pc:sldMk cId="3983844831" sldId="273"/>
            <ac:spMk id="3" creationId="{E26AA9A3-FFE6-17A6-9DEF-333FF4194B6F}"/>
          </ac:spMkLst>
        </pc:spChg>
      </pc:sldChg>
      <pc:sldChg chg="delSp modSp mod">
        <pc:chgData name="Sivananda Reddy" userId="48babcc6619d37c7" providerId="LiveId" clId="{AC41EE55-AD9A-4D1C-9B7C-07B2E9EA8215}" dt="2024-05-20T03:01:05.319" v="887" actId="20577"/>
        <pc:sldMkLst>
          <pc:docMk/>
          <pc:sldMk cId="824141027" sldId="274"/>
        </pc:sldMkLst>
        <pc:spChg chg="mod">
          <ac:chgData name="Sivananda Reddy" userId="48babcc6619d37c7" providerId="LiveId" clId="{AC41EE55-AD9A-4D1C-9B7C-07B2E9EA8215}" dt="2024-05-20T03:01:05.319" v="887" actId="20577"/>
          <ac:spMkLst>
            <pc:docMk/>
            <pc:sldMk cId="824141027" sldId="274"/>
            <ac:spMk id="2" creationId="{2EE5D0EA-2C09-70ED-DCB2-166E0AA65174}"/>
          </ac:spMkLst>
        </pc:spChg>
        <pc:spChg chg="mod">
          <ac:chgData name="Sivananda Reddy" userId="48babcc6619d37c7" providerId="LiveId" clId="{AC41EE55-AD9A-4D1C-9B7C-07B2E9EA8215}" dt="2024-05-20T03:00:51.583" v="870" actId="1076"/>
          <ac:spMkLst>
            <pc:docMk/>
            <pc:sldMk cId="824141027" sldId="274"/>
            <ac:spMk id="4" creationId="{4504F1D9-6644-7138-1E2A-B0076EB94C2E}"/>
          </ac:spMkLst>
        </pc:spChg>
        <pc:picChg chg="del">
          <ac:chgData name="Sivananda Reddy" userId="48babcc6619d37c7" providerId="LiveId" clId="{AC41EE55-AD9A-4D1C-9B7C-07B2E9EA8215}" dt="2024-05-20T03:00:29.269" v="865" actId="478"/>
          <ac:picMkLst>
            <pc:docMk/>
            <pc:sldMk cId="824141027" sldId="274"/>
            <ac:picMk id="3" creationId="{16CCCCCE-1557-9A1B-BD2B-C9793FCC2046}"/>
          </ac:picMkLst>
        </pc:picChg>
      </pc:sldChg>
      <pc:sldChg chg="addSp modSp mod">
        <pc:chgData name="Sivananda Reddy" userId="48babcc6619d37c7" providerId="LiveId" clId="{AC41EE55-AD9A-4D1C-9B7C-07B2E9EA8215}" dt="2024-05-20T07:07:22.855" v="2395" actId="403"/>
        <pc:sldMkLst>
          <pc:docMk/>
          <pc:sldMk cId="3621029328" sldId="275"/>
        </pc:sldMkLst>
        <pc:spChg chg="add mod">
          <ac:chgData name="Sivananda Reddy" userId="48babcc6619d37c7" providerId="LiveId" clId="{AC41EE55-AD9A-4D1C-9B7C-07B2E9EA8215}" dt="2024-05-20T07:07:22.855" v="2395" actId="403"/>
          <ac:spMkLst>
            <pc:docMk/>
            <pc:sldMk cId="3621029328" sldId="275"/>
            <ac:spMk id="3" creationId="{CAAFB202-823E-0439-3FC4-58B1986FC475}"/>
          </ac:spMkLst>
        </pc:spChg>
      </pc:sldChg>
      <pc:sldChg chg="addSp modSp mod">
        <pc:chgData name="Sivananda Reddy" userId="48babcc6619d37c7" providerId="LiveId" clId="{AC41EE55-AD9A-4D1C-9B7C-07B2E9EA8215}" dt="2024-05-20T03:21:21.364" v="1280" actId="1076"/>
        <pc:sldMkLst>
          <pc:docMk/>
          <pc:sldMk cId="2768458044" sldId="276"/>
        </pc:sldMkLst>
        <pc:spChg chg="add mod">
          <ac:chgData name="Sivananda Reddy" userId="48babcc6619d37c7" providerId="LiveId" clId="{AC41EE55-AD9A-4D1C-9B7C-07B2E9EA8215}" dt="2024-05-20T03:16:12.045" v="1085" actId="20577"/>
          <ac:spMkLst>
            <pc:docMk/>
            <pc:sldMk cId="2768458044" sldId="276"/>
            <ac:spMk id="3" creationId="{F6BCAA40-6968-C0A3-1179-8A767466D327}"/>
          </ac:spMkLst>
        </pc:spChg>
        <pc:spChg chg="add mod">
          <ac:chgData name="Sivananda Reddy" userId="48babcc6619d37c7" providerId="LiveId" clId="{AC41EE55-AD9A-4D1C-9B7C-07B2E9EA8215}" dt="2024-05-20T03:21:21.364" v="1280" actId="1076"/>
          <ac:spMkLst>
            <pc:docMk/>
            <pc:sldMk cId="2768458044" sldId="276"/>
            <ac:spMk id="4" creationId="{E4F0016A-654E-A25D-8B9E-78A39A288AE8}"/>
          </ac:spMkLst>
        </pc:spChg>
      </pc:sldChg>
      <pc:sldChg chg="modSp mod">
        <pc:chgData name="Sivananda Reddy" userId="48babcc6619d37c7" providerId="LiveId" clId="{AC41EE55-AD9A-4D1C-9B7C-07B2E9EA8215}" dt="2024-05-20T07:07:30.782" v="2398" actId="403"/>
        <pc:sldMkLst>
          <pc:docMk/>
          <pc:sldMk cId="3658027844" sldId="277"/>
        </pc:sldMkLst>
        <pc:spChg chg="mod">
          <ac:chgData name="Sivananda Reddy" userId="48babcc6619d37c7" providerId="LiveId" clId="{AC41EE55-AD9A-4D1C-9B7C-07B2E9EA8215}" dt="2024-05-20T07:07:30.782" v="2398" actId="403"/>
          <ac:spMkLst>
            <pc:docMk/>
            <pc:sldMk cId="3658027844" sldId="277"/>
            <ac:spMk id="5" creationId="{9566FFE7-5EED-5B97-07CD-DE167EA0D5AB}"/>
          </ac:spMkLst>
        </pc:spChg>
      </pc:sldChg>
      <pc:sldChg chg="addSp modSp mod">
        <pc:chgData name="Sivananda Reddy" userId="48babcc6619d37c7" providerId="LiveId" clId="{AC41EE55-AD9A-4D1C-9B7C-07B2E9EA8215}" dt="2024-05-20T07:06:39.817" v="2382" actId="14100"/>
        <pc:sldMkLst>
          <pc:docMk/>
          <pc:sldMk cId="2251006216" sldId="278"/>
        </pc:sldMkLst>
        <pc:spChg chg="add mod">
          <ac:chgData name="Sivananda Reddy" userId="48babcc6619d37c7" providerId="LiveId" clId="{AC41EE55-AD9A-4D1C-9B7C-07B2E9EA8215}" dt="2024-05-20T07:06:39.817" v="2382" actId="14100"/>
          <ac:spMkLst>
            <pc:docMk/>
            <pc:sldMk cId="2251006216" sldId="278"/>
            <ac:spMk id="3" creationId="{9816DC86-5216-ED65-E219-9B4F57ED74CE}"/>
          </ac:spMkLst>
        </pc:spChg>
      </pc:sldChg>
      <pc:sldChg chg="addSp modSp new mod">
        <pc:chgData name="Sivananda Reddy" userId="48babcc6619d37c7" providerId="LiveId" clId="{AC41EE55-AD9A-4D1C-9B7C-07B2E9EA8215}" dt="2024-05-19T17:40:49.051" v="40" actId="255"/>
        <pc:sldMkLst>
          <pc:docMk/>
          <pc:sldMk cId="3950220077" sldId="280"/>
        </pc:sldMkLst>
        <pc:spChg chg="add mod">
          <ac:chgData name="Sivananda Reddy" userId="48babcc6619d37c7" providerId="LiveId" clId="{AC41EE55-AD9A-4D1C-9B7C-07B2E9EA8215}" dt="2024-05-19T17:40:49.051" v="40" actId="255"/>
          <ac:spMkLst>
            <pc:docMk/>
            <pc:sldMk cId="3950220077" sldId="280"/>
            <ac:spMk id="2" creationId="{917E5EB2-3034-F8B3-3645-3E8C3B15CDFE}"/>
          </ac:spMkLst>
        </pc:spChg>
      </pc:sldChg>
      <pc:sldChg chg="modSp add mod">
        <pc:chgData name="Sivananda Reddy" userId="48babcc6619d37c7" providerId="LiveId" clId="{AC41EE55-AD9A-4D1C-9B7C-07B2E9EA8215}" dt="2024-05-19T17:41:10.493" v="57" actId="20577"/>
        <pc:sldMkLst>
          <pc:docMk/>
          <pc:sldMk cId="1956506901" sldId="281"/>
        </pc:sldMkLst>
        <pc:spChg chg="mod">
          <ac:chgData name="Sivananda Reddy" userId="48babcc6619d37c7" providerId="LiveId" clId="{AC41EE55-AD9A-4D1C-9B7C-07B2E9EA8215}" dt="2024-05-19T17:41:10.493" v="57" actId="20577"/>
          <ac:spMkLst>
            <pc:docMk/>
            <pc:sldMk cId="1956506901" sldId="281"/>
            <ac:spMk id="2" creationId="{917E5EB2-3034-F8B3-3645-3E8C3B15CDFE}"/>
          </ac:spMkLst>
        </pc:spChg>
      </pc:sldChg>
      <pc:sldChg chg="modSp add mod">
        <pc:chgData name="Sivananda Reddy" userId="48babcc6619d37c7" providerId="LiveId" clId="{AC41EE55-AD9A-4D1C-9B7C-07B2E9EA8215}" dt="2024-05-19T17:41:22.766" v="67" actId="20577"/>
        <pc:sldMkLst>
          <pc:docMk/>
          <pc:sldMk cId="3838874366" sldId="282"/>
        </pc:sldMkLst>
        <pc:spChg chg="mod">
          <ac:chgData name="Sivananda Reddy" userId="48babcc6619d37c7" providerId="LiveId" clId="{AC41EE55-AD9A-4D1C-9B7C-07B2E9EA8215}" dt="2024-05-19T17:41:22.766" v="67" actId="20577"/>
          <ac:spMkLst>
            <pc:docMk/>
            <pc:sldMk cId="3838874366" sldId="282"/>
            <ac:spMk id="2" creationId="{917E5EB2-3034-F8B3-3645-3E8C3B15CDFE}"/>
          </ac:spMkLst>
        </pc:spChg>
      </pc:sldChg>
      <pc:sldChg chg="modSp new mod">
        <pc:chgData name="Sivananda Reddy" userId="48babcc6619d37c7" providerId="LiveId" clId="{AC41EE55-AD9A-4D1C-9B7C-07B2E9EA8215}" dt="2024-05-20T09:01:30.144" v="2661" actId="20577"/>
        <pc:sldMkLst>
          <pc:docMk/>
          <pc:sldMk cId="528204275" sldId="283"/>
        </pc:sldMkLst>
        <pc:spChg chg="mod">
          <ac:chgData name="Sivananda Reddy" userId="48babcc6619d37c7" providerId="LiveId" clId="{AC41EE55-AD9A-4D1C-9B7C-07B2E9EA8215}" dt="2024-05-20T09:01:30.144" v="2661" actId="20577"/>
          <ac:spMkLst>
            <pc:docMk/>
            <pc:sldMk cId="528204275" sldId="283"/>
            <ac:spMk id="2" creationId="{CF0B7BF2-8C09-0534-E966-EABD786AF478}"/>
          </ac:spMkLst>
        </pc:spChg>
        <pc:spChg chg="mod">
          <ac:chgData name="Sivananda Reddy" userId="48babcc6619d37c7" providerId="LiveId" clId="{AC41EE55-AD9A-4D1C-9B7C-07B2E9EA8215}" dt="2024-05-20T05:48:55.496" v="1541" actId="115"/>
          <ac:spMkLst>
            <pc:docMk/>
            <pc:sldMk cId="528204275" sldId="283"/>
            <ac:spMk id="3" creationId="{49379E71-D4A8-6E04-8319-9DA2A77F798A}"/>
          </ac:spMkLst>
        </pc:spChg>
      </pc:sldChg>
      <pc:sldChg chg="addSp delSp modSp add del mod">
        <pc:chgData name="Sivananda Reddy" userId="48babcc6619d37c7" providerId="LiveId" clId="{AC41EE55-AD9A-4D1C-9B7C-07B2E9EA8215}" dt="2024-05-20T06:56:11.099" v="2181" actId="47"/>
        <pc:sldMkLst>
          <pc:docMk/>
          <pc:sldMk cId="1468028339" sldId="284"/>
        </pc:sldMkLst>
        <pc:spChg chg="mod">
          <ac:chgData name="Sivananda Reddy" userId="48babcc6619d37c7" providerId="LiveId" clId="{AC41EE55-AD9A-4D1C-9B7C-07B2E9EA8215}" dt="2024-05-20T06:52:01.752" v="2061" actId="1076"/>
          <ac:spMkLst>
            <pc:docMk/>
            <pc:sldMk cId="1468028339" sldId="284"/>
            <ac:spMk id="2" creationId="{3ED85A07-1DC5-AD6D-5439-329A789E4A28}"/>
          </ac:spMkLst>
        </pc:spChg>
        <pc:spChg chg="del mod">
          <ac:chgData name="Sivananda Reddy" userId="48babcc6619d37c7" providerId="LiveId" clId="{AC41EE55-AD9A-4D1C-9B7C-07B2E9EA8215}" dt="2024-05-20T06:52:24.787" v="2101" actId="478"/>
          <ac:spMkLst>
            <pc:docMk/>
            <pc:sldMk cId="1468028339" sldId="284"/>
            <ac:spMk id="3" creationId="{1D6152F6-4DD5-E648-97A6-B7DC0FCE3730}"/>
          </ac:spMkLst>
        </pc:spChg>
        <pc:spChg chg="del mod">
          <ac:chgData name="Sivananda Reddy" userId="48babcc6619d37c7" providerId="LiveId" clId="{AC41EE55-AD9A-4D1C-9B7C-07B2E9EA8215}" dt="2024-05-20T06:52:24.787" v="2101" actId="478"/>
          <ac:spMkLst>
            <pc:docMk/>
            <pc:sldMk cId="1468028339" sldId="284"/>
            <ac:spMk id="4" creationId="{74F090B6-085F-A58B-6799-23432161ABFB}"/>
          </ac:spMkLst>
        </pc:spChg>
        <pc:spChg chg="del mod">
          <ac:chgData name="Sivananda Reddy" userId="48babcc6619d37c7" providerId="LiveId" clId="{AC41EE55-AD9A-4D1C-9B7C-07B2E9EA8215}" dt="2024-05-20T06:52:24.787" v="2101" actId="478"/>
          <ac:spMkLst>
            <pc:docMk/>
            <pc:sldMk cId="1468028339" sldId="284"/>
            <ac:spMk id="5" creationId="{B715C26E-1A28-A980-D2E5-546417AB4030}"/>
          </ac:spMkLst>
        </pc:spChg>
        <pc:spChg chg="del mod">
          <ac:chgData name="Sivananda Reddy" userId="48babcc6619d37c7" providerId="LiveId" clId="{AC41EE55-AD9A-4D1C-9B7C-07B2E9EA8215}" dt="2024-05-20T06:52:24.787" v="2101" actId="478"/>
          <ac:spMkLst>
            <pc:docMk/>
            <pc:sldMk cId="1468028339" sldId="284"/>
            <ac:spMk id="6" creationId="{B8ABD9C4-A263-5B2A-01F0-078E4247020B}"/>
          </ac:spMkLst>
        </pc:spChg>
        <pc:spChg chg="del mod">
          <ac:chgData name="Sivananda Reddy" userId="48babcc6619d37c7" providerId="LiveId" clId="{AC41EE55-AD9A-4D1C-9B7C-07B2E9EA8215}" dt="2024-05-20T06:52:24.787" v="2101" actId="478"/>
          <ac:spMkLst>
            <pc:docMk/>
            <pc:sldMk cId="1468028339" sldId="284"/>
            <ac:spMk id="8" creationId="{B33249C6-C882-A910-E589-3F11B2A446E5}"/>
          </ac:spMkLst>
        </pc:spChg>
        <pc:spChg chg="del mod">
          <ac:chgData name="Sivananda Reddy" userId="48babcc6619d37c7" providerId="LiveId" clId="{AC41EE55-AD9A-4D1C-9B7C-07B2E9EA8215}" dt="2024-05-20T06:52:24.787" v="2101" actId="478"/>
          <ac:spMkLst>
            <pc:docMk/>
            <pc:sldMk cId="1468028339" sldId="284"/>
            <ac:spMk id="9" creationId="{659F7201-DC50-B6D7-178F-E3DDEECA5F87}"/>
          </ac:spMkLst>
        </pc:spChg>
        <pc:spChg chg="del mod">
          <ac:chgData name="Sivananda Reddy" userId="48babcc6619d37c7" providerId="LiveId" clId="{AC41EE55-AD9A-4D1C-9B7C-07B2E9EA8215}" dt="2024-05-20T06:52:24.787" v="2101" actId="478"/>
          <ac:spMkLst>
            <pc:docMk/>
            <pc:sldMk cId="1468028339" sldId="284"/>
            <ac:spMk id="10" creationId="{C941F4ED-CE61-C362-EBAB-E4A326F9AB3E}"/>
          </ac:spMkLst>
        </pc:spChg>
        <pc:spChg chg="del mod">
          <ac:chgData name="Sivananda Reddy" userId="48babcc6619d37c7" providerId="LiveId" clId="{AC41EE55-AD9A-4D1C-9B7C-07B2E9EA8215}" dt="2024-05-20T06:52:24.787" v="2101" actId="478"/>
          <ac:spMkLst>
            <pc:docMk/>
            <pc:sldMk cId="1468028339" sldId="284"/>
            <ac:spMk id="11" creationId="{2BDD6F44-5FC4-6BA8-4CCA-413C8BEDDC23}"/>
          </ac:spMkLst>
        </pc:spChg>
        <pc:spChg chg="add del mod">
          <ac:chgData name="Sivananda Reddy" userId="48babcc6619d37c7" providerId="LiveId" clId="{AC41EE55-AD9A-4D1C-9B7C-07B2E9EA8215}" dt="2024-05-20T06:50:22.614" v="2055" actId="478"/>
          <ac:spMkLst>
            <pc:docMk/>
            <pc:sldMk cId="1468028339" sldId="284"/>
            <ac:spMk id="12" creationId="{37C9494E-B323-2EC4-91CA-3CFAA3A83A63}"/>
          </ac:spMkLst>
        </pc:spChg>
        <pc:spChg chg="add del mod">
          <ac:chgData name="Sivananda Reddy" userId="48babcc6619d37c7" providerId="LiveId" clId="{AC41EE55-AD9A-4D1C-9B7C-07B2E9EA8215}" dt="2024-05-20T06:50:50.424" v="2059" actId="478"/>
          <ac:spMkLst>
            <pc:docMk/>
            <pc:sldMk cId="1468028339" sldId="284"/>
            <ac:spMk id="13" creationId="{4602D24D-AD07-E131-8BA3-1B3C40EF0843}"/>
          </ac:spMkLst>
        </pc:spChg>
        <pc:graphicFrameChg chg="del">
          <ac:chgData name="Sivananda Reddy" userId="48babcc6619d37c7" providerId="LiveId" clId="{AC41EE55-AD9A-4D1C-9B7C-07B2E9EA8215}" dt="2024-05-20T06:52:20.670" v="2100" actId="478"/>
          <ac:graphicFrameMkLst>
            <pc:docMk/>
            <pc:sldMk cId="1468028339" sldId="284"/>
            <ac:graphicFrameMk id="7" creationId="{7AAD91EC-F13A-8690-0D24-280B0401B0DA}"/>
          </ac:graphicFrameMkLst>
        </pc:graphicFrameChg>
        <pc:graphicFrameChg chg="add mod modGraphic">
          <ac:chgData name="Sivananda Reddy" userId="48babcc6619d37c7" providerId="LiveId" clId="{AC41EE55-AD9A-4D1C-9B7C-07B2E9EA8215}" dt="2024-05-20T06:55:51.875" v="2169"/>
          <ac:graphicFrameMkLst>
            <pc:docMk/>
            <pc:sldMk cId="1468028339" sldId="284"/>
            <ac:graphicFrameMk id="14" creationId="{258610C8-8D3D-7C27-7505-4924E06DF92E}"/>
          </ac:graphicFrameMkLst>
        </pc:graphicFrameChg>
      </pc:sldChg>
      <pc:sldChg chg="modSp add mod">
        <pc:chgData name="Sivananda Reddy" userId="48babcc6619d37c7" providerId="LiveId" clId="{AC41EE55-AD9A-4D1C-9B7C-07B2E9EA8215}" dt="2024-05-20T07:07:59.919" v="2413" actId="1076"/>
        <pc:sldMkLst>
          <pc:docMk/>
          <pc:sldMk cId="2706671381" sldId="284"/>
        </pc:sldMkLst>
        <pc:spChg chg="mod">
          <ac:chgData name="Sivananda Reddy" userId="48babcc6619d37c7" providerId="LiveId" clId="{AC41EE55-AD9A-4D1C-9B7C-07B2E9EA8215}" dt="2024-05-20T07:07:59.919" v="2413" actId="1076"/>
          <ac:spMkLst>
            <pc:docMk/>
            <pc:sldMk cId="2706671381" sldId="284"/>
            <ac:spMk id="2" creationId="{917E5EB2-3034-F8B3-3645-3E8C3B15CDFE}"/>
          </ac:spMkLst>
        </pc:spChg>
      </pc:sldChg>
      <pc:sldChg chg="addSp delSp modSp new mod">
        <pc:chgData name="Sivananda Reddy" userId="48babcc6619d37c7" providerId="LiveId" clId="{AC41EE55-AD9A-4D1C-9B7C-07B2E9EA8215}" dt="2024-05-20T07:53:13.532" v="2583" actId="20577"/>
        <pc:sldMkLst>
          <pc:docMk/>
          <pc:sldMk cId="3384106195" sldId="285"/>
        </pc:sldMkLst>
        <pc:spChg chg="mod">
          <ac:chgData name="Sivananda Reddy" userId="48babcc6619d37c7" providerId="LiveId" clId="{AC41EE55-AD9A-4D1C-9B7C-07B2E9EA8215}" dt="2024-05-20T07:53:13.532" v="2583" actId="20577"/>
          <ac:spMkLst>
            <pc:docMk/>
            <pc:sldMk cId="3384106195" sldId="285"/>
            <ac:spMk id="2" creationId="{7F501221-97F8-1216-0D03-1AA6836E048F}"/>
          </ac:spMkLst>
        </pc:spChg>
        <pc:spChg chg="del">
          <ac:chgData name="Sivananda Reddy" userId="48babcc6619d37c7" providerId="LiveId" clId="{AC41EE55-AD9A-4D1C-9B7C-07B2E9EA8215}" dt="2024-05-20T07:47:52.662" v="2439" actId="478"/>
          <ac:spMkLst>
            <pc:docMk/>
            <pc:sldMk cId="3384106195" sldId="285"/>
            <ac:spMk id="3" creationId="{C03BFD22-A883-8217-FEBF-3B9FCA461AEA}"/>
          </ac:spMkLst>
        </pc:spChg>
        <pc:spChg chg="add mod">
          <ac:chgData name="Sivananda Reddy" userId="48babcc6619d37c7" providerId="LiveId" clId="{AC41EE55-AD9A-4D1C-9B7C-07B2E9EA8215}" dt="2024-05-20T07:52:55.126" v="2557" actId="14100"/>
          <ac:spMkLst>
            <pc:docMk/>
            <pc:sldMk cId="3384106195" sldId="285"/>
            <ac:spMk id="5" creationId="{15DDBC8A-0D59-7107-5AC1-2FE762FBA4E8}"/>
          </ac:spMkLst>
        </pc:spChg>
        <pc:graphicFrameChg chg="add mod modGraphic">
          <ac:chgData name="Sivananda Reddy" userId="48babcc6619d37c7" providerId="LiveId" clId="{AC41EE55-AD9A-4D1C-9B7C-07B2E9EA8215}" dt="2024-05-20T07:51:51.996" v="2540"/>
          <ac:graphicFrameMkLst>
            <pc:docMk/>
            <pc:sldMk cId="3384106195" sldId="285"/>
            <ac:graphicFrameMk id="4" creationId="{B22845B1-978E-78EB-56CD-978FC763C5A6}"/>
          </ac:graphicFrameMkLst>
        </pc:graphicFrameChg>
      </pc:sldChg>
      <pc:sldChg chg="addSp delSp modSp add mod">
        <pc:chgData name="Sivananda Reddy" userId="48babcc6619d37c7" providerId="LiveId" clId="{AC41EE55-AD9A-4D1C-9B7C-07B2E9EA8215}" dt="2024-05-20T08:45:17.298" v="2614" actId="1076"/>
        <pc:sldMkLst>
          <pc:docMk/>
          <pc:sldMk cId="1790691168" sldId="286"/>
        </pc:sldMkLst>
        <pc:spChg chg="mod">
          <ac:chgData name="Sivananda Reddy" userId="48babcc6619d37c7" providerId="LiveId" clId="{AC41EE55-AD9A-4D1C-9B7C-07B2E9EA8215}" dt="2024-05-20T08:41:37.486" v="2590" actId="6549"/>
          <ac:spMkLst>
            <pc:docMk/>
            <pc:sldMk cId="1790691168" sldId="286"/>
            <ac:spMk id="2" creationId="{2EE5D0EA-2C09-70ED-DCB2-166E0AA65174}"/>
          </ac:spMkLst>
        </pc:spChg>
        <pc:spChg chg="del">
          <ac:chgData name="Sivananda Reddy" userId="48babcc6619d37c7" providerId="LiveId" clId="{AC41EE55-AD9A-4D1C-9B7C-07B2E9EA8215}" dt="2024-05-20T08:45:06.213" v="2610" actId="478"/>
          <ac:spMkLst>
            <pc:docMk/>
            <pc:sldMk cId="1790691168" sldId="286"/>
            <ac:spMk id="3" creationId="{CAAFB202-823E-0439-3FC4-58B1986FC475}"/>
          </ac:spMkLst>
        </pc:spChg>
        <pc:picChg chg="del">
          <ac:chgData name="Sivananda Reddy" userId="48babcc6619d37c7" providerId="LiveId" clId="{AC41EE55-AD9A-4D1C-9B7C-07B2E9EA8215}" dt="2024-05-20T08:42:20.133" v="2591" actId="478"/>
          <ac:picMkLst>
            <pc:docMk/>
            <pc:sldMk cId="1790691168" sldId="286"/>
            <ac:picMk id="10242" creationId="{F7C8982A-87FB-3E7C-3D02-DC65D3479A25}"/>
          </ac:picMkLst>
        </pc:picChg>
        <pc:picChg chg="del">
          <ac:chgData name="Sivananda Reddy" userId="48babcc6619d37c7" providerId="LiveId" clId="{AC41EE55-AD9A-4D1C-9B7C-07B2E9EA8215}" dt="2024-05-20T08:45:01.811" v="2609" actId="478"/>
          <ac:picMkLst>
            <pc:docMk/>
            <pc:sldMk cId="1790691168" sldId="286"/>
            <ac:picMk id="10244" creationId="{2DEB6DF2-B402-BE8B-1B64-573C3C231145}"/>
          </ac:picMkLst>
        </pc:picChg>
        <pc:picChg chg="add mod">
          <ac:chgData name="Sivananda Reddy" userId="48babcc6619d37c7" providerId="LiveId" clId="{AC41EE55-AD9A-4D1C-9B7C-07B2E9EA8215}" dt="2024-05-20T08:45:17.298" v="2614" actId="1076"/>
          <ac:picMkLst>
            <pc:docMk/>
            <pc:sldMk cId="1790691168" sldId="286"/>
            <ac:picMk id="16386" creationId="{5F79C304-2358-79BD-F9BC-23454620F7FE}"/>
          </ac:picMkLst>
        </pc:picChg>
      </pc:sldChg>
      <pc:sldChg chg="addSp delSp modSp add mod">
        <pc:chgData name="Sivananda Reddy" userId="48babcc6619d37c7" providerId="LiveId" clId="{AC41EE55-AD9A-4D1C-9B7C-07B2E9EA8215}" dt="2024-05-20T09:00:13.406" v="2650"/>
        <pc:sldMkLst>
          <pc:docMk/>
          <pc:sldMk cId="4194310291" sldId="287"/>
        </pc:sldMkLst>
        <pc:spChg chg="mod">
          <ac:chgData name="Sivananda Reddy" userId="48babcc6619d37c7" providerId="LiveId" clId="{AC41EE55-AD9A-4D1C-9B7C-07B2E9EA8215}" dt="2024-05-20T09:00:13.406" v="2650"/>
          <ac:spMkLst>
            <pc:docMk/>
            <pc:sldMk cId="4194310291" sldId="287"/>
            <ac:spMk id="2" creationId="{2EE5D0EA-2C09-70ED-DCB2-166E0AA65174}"/>
          </ac:spMkLst>
        </pc:spChg>
        <pc:spChg chg="del">
          <ac:chgData name="Sivananda Reddy" userId="48babcc6619d37c7" providerId="LiveId" clId="{AC41EE55-AD9A-4D1C-9B7C-07B2E9EA8215}" dt="2024-05-20T08:43:12.008" v="2601" actId="478"/>
          <ac:spMkLst>
            <pc:docMk/>
            <pc:sldMk cId="4194310291" sldId="287"/>
            <ac:spMk id="3" creationId="{CAAFB202-823E-0439-3FC4-58B1986FC475}"/>
          </ac:spMkLst>
        </pc:spChg>
        <pc:picChg chg="del">
          <ac:chgData name="Sivananda Reddy" userId="48babcc6619d37c7" providerId="LiveId" clId="{AC41EE55-AD9A-4D1C-9B7C-07B2E9EA8215}" dt="2024-05-20T08:42:45.673" v="2593" actId="478"/>
          <ac:picMkLst>
            <pc:docMk/>
            <pc:sldMk cId="4194310291" sldId="287"/>
            <ac:picMk id="10242" creationId="{F7C8982A-87FB-3E7C-3D02-DC65D3479A25}"/>
          </ac:picMkLst>
        </pc:picChg>
        <pc:picChg chg="del">
          <ac:chgData name="Sivananda Reddy" userId="48babcc6619d37c7" providerId="LiveId" clId="{AC41EE55-AD9A-4D1C-9B7C-07B2E9EA8215}" dt="2024-05-20T08:42:58.205" v="2598" actId="478"/>
          <ac:picMkLst>
            <pc:docMk/>
            <pc:sldMk cId="4194310291" sldId="287"/>
            <ac:picMk id="10244" creationId="{2DEB6DF2-B402-BE8B-1B64-573C3C231145}"/>
          </ac:picMkLst>
        </pc:picChg>
        <pc:picChg chg="add mod">
          <ac:chgData name="Sivananda Reddy" userId="48babcc6619d37c7" providerId="LiveId" clId="{AC41EE55-AD9A-4D1C-9B7C-07B2E9EA8215}" dt="2024-05-20T08:43:06.834" v="2600" actId="1076"/>
          <ac:picMkLst>
            <pc:docMk/>
            <pc:sldMk cId="4194310291" sldId="287"/>
            <ac:picMk id="15362" creationId="{AD1D7184-BC94-1E19-97DF-FC9E5D50AE58}"/>
          </ac:picMkLst>
        </pc:picChg>
      </pc:sldChg>
      <pc:sldChg chg="addSp delSp modSp add mod">
        <pc:chgData name="Sivananda Reddy" userId="48babcc6619d37c7" providerId="LiveId" clId="{AC41EE55-AD9A-4D1C-9B7C-07B2E9EA8215}" dt="2024-05-20T09:00:16.817" v="2651"/>
        <pc:sldMkLst>
          <pc:docMk/>
          <pc:sldMk cId="3222858783" sldId="288"/>
        </pc:sldMkLst>
        <pc:spChg chg="mod">
          <ac:chgData name="Sivananda Reddy" userId="48babcc6619d37c7" providerId="LiveId" clId="{AC41EE55-AD9A-4D1C-9B7C-07B2E9EA8215}" dt="2024-05-20T09:00:16.817" v="2651"/>
          <ac:spMkLst>
            <pc:docMk/>
            <pc:sldMk cId="3222858783" sldId="288"/>
            <ac:spMk id="2" creationId="{2EE5D0EA-2C09-70ED-DCB2-166E0AA65174}"/>
          </ac:spMkLst>
        </pc:spChg>
        <pc:picChg chg="del">
          <ac:chgData name="Sivananda Reddy" userId="48babcc6619d37c7" providerId="LiveId" clId="{AC41EE55-AD9A-4D1C-9B7C-07B2E9EA8215}" dt="2024-05-20T08:43:39.066" v="2603" actId="478"/>
          <ac:picMkLst>
            <pc:docMk/>
            <pc:sldMk cId="3222858783" sldId="288"/>
            <ac:picMk id="15362" creationId="{AD1D7184-BC94-1E19-97DF-FC9E5D50AE58}"/>
          </ac:picMkLst>
        </pc:picChg>
        <pc:picChg chg="add mod">
          <ac:chgData name="Sivananda Reddy" userId="48babcc6619d37c7" providerId="LiveId" clId="{AC41EE55-AD9A-4D1C-9B7C-07B2E9EA8215}" dt="2024-05-20T08:43:53.934" v="2608" actId="1076"/>
          <ac:picMkLst>
            <pc:docMk/>
            <pc:sldMk cId="3222858783" sldId="288"/>
            <ac:picMk id="18434" creationId="{8CEF3D4B-2567-4FEF-6B9E-247B188324E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F8C3A-E09F-422A-AAD2-8513CF51E0EB}" type="doc">
      <dgm:prSet loTypeId="urn:microsoft.com/office/officeart/2005/8/layout/chevron1" loCatId="process" qsTypeId="urn:microsoft.com/office/officeart/2005/8/quickstyle/simple1" qsCatId="simple" csTypeId="urn:microsoft.com/office/officeart/2005/8/colors/accent5_2" csCatId="accent5" phldr="1"/>
      <dgm:spPr/>
    </dgm:pt>
    <dgm:pt modelId="{C43A6369-5B57-4864-B070-F24D79B6AF9A}">
      <dgm:prSet phldrT="[Text]" custT="1"/>
      <dgm:spPr>
        <a:solidFill>
          <a:srgbClr val="0070C0"/>
        </a:solidFill>
      </dgm:spPr>
      <dgm:t>
        <a:bodyPr/>
        <a:lstStyle/>
        <a:p>
          <a:endParaRPr lang="en-US" sz="1400" dirty="0"/>
        </a:p>
      </dgm:t>
    </dgm:pt>
    <dgm:pt modelId="{0316A087-9D47-403C-9894-DF755D97334A}" type="parTrans" cxnId="{9EF1A394-DF79-40D0-911C-6AA796699438}">
      <dgm:prSet/>
      <dgm:spPr/>
      <dgm:t>
        <a:bodyPr/>
        <a:lstStyle/>
        <a:p>
          <a:endParaRPr lang="en-US"/>
        </a:p>
      </dgm:t>
    </dgm:pt>
    <dgm:pt modelId="{B7F701F2-8459-4BB3-A88B-AC327422E2FE}" type="sibTrans" cxnId="{9EF1A394-DF79-40D0-911C-6AA796699438}">
      <dgm:prSet/>
      <dgm:spPr/>
      <dgm:t>
        <a:bodyPr/>
        <a:lstStyle/>
        <a:p>
          <a:endParaRPr lang="en-US"/>
        </a:p>
      </dgm:t>
    </dgm:pt>
    <dgm:pt modelId="{EBACA00D-3177-4BC2-B872-05B6514B3DDB}">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30C6508C-2A2F-4354-8BB1-79F0DFA01A2D}" type="parTrans" cxnId="{51AFE949-0BC9-4461-9295-A428834D50B0}">
      <dgm:prSet/>
      <dgm:spPr/>
      <dgm:t>
        <a:bodyPr/>
        <a:lstStyle/>
        <a:p>
          <a:endParaRPr lang="en-US"/>
        </a:p>
      </dgm:t>
    </dgm:pt>
    <dgm:pt modelId="{A136AA6C-CC00-4855-905D-407444C0331A}" type="sibTrans" cxnId="{51AFE949-0BC9-4461-9295-A428834D50B0}">
      <dgm:prSet/>
      <dgm:spPr/>
      <dgm:t>
        <a:bodyPr/>
        <a:lstStyle/>
        <a:p>
          <a:endParaRPr lang="en-US"/>
        </a:p>
      </dgm:t>
    </dgm:pt>
    <dgm:pt modelId="{481D8DE3-6E02-4981-86B2-F33647291CD9}">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B3831AC2-A0DB-4269-A113-E29818820F87}" type="parTrans" cxnId="{C7DAFF1B-6523-43A4-BF45-9EAB82DC0263}">
      <dgm:prSet/>
      <dgm:spPr/>
      <dgm:t>
        <a:bodyPr/>
        <a:lstStyle/>
        <a:p>
          <a:endParaRPr lang="en-US"/>
        </a:p>
      </dgm:t>
    </dgm:pt>
    <dgm:pt modelId="{8DA9A985-59F7-49A8-B88C-B28E78B01817}" type="sibTrans" cxnId="{C7DAFF1B-6523-43A4-BF45-9EAB82DC0263}">
      <dgm:prSet/>
      <dgm:spPr/>
      <dgm:t>
        <a:bodyPr/>
        <a:lstStyle/>
        <a:p>
          <a:endParaRPr lang="en-US"/>
        </a:p>
      </dgm:t>
    </dgm:pt>
    <dgm:pt modelId="{373D7043-D697-4F8E-BEF9-6FDE7AEDF48E}">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EC4E962D-A4EE-43CF-9E66-8BBB95BB2604}" type="sibTrans" cxnId="{16A6230B-4D3B-4ABF-8437-A171E2B94726}">
      <dgm:prSet/>
      <dgm:spPr/>
      <dgm:t>
        <a:bodyPr/>
        <a:lstStyle/>
        <a:p>
          <a:endParaRPr lang="en-US"/>
        </a:p>
      </dgm:t>
    </dgm:pt>
    <dgm:pt modelId="{541A7BDC-732F-4C6E-8637-5E3FE7B4683F}" type="parTrans" cxnId="{16A6230B-4D3B-4ABF-8437-A171E2B94726}">
      <dgm:prSet/>
      <dgm:spPr/>
      <dgm:t>
        <a:bodyPr/>
        <a:lstStyle/>
        <a:p>
          <a:endParaRPr lang="en-US"/>
        </a:p>
      </dgm:t>
    </dgm:pt>
    <dgm:pt modelId="{03CF5710-A970-457C-88E3-FC74E1C86042}" type="pres">
      <dgm:prSet presAssocID="{8D7F8C3A-E09F-422A-AAD2-8513CF51E0EB}" presName="Name0" presStyleCnt="0">
        <dgm:presLayoutVars>
          <dgm:dir/>
          <dgm:animLvl val="lvl"/>
          <dgm:resizeHandles val="exact"/>
        </dgm:presLayoutVars>
      </dgm:prSet>
      <dgm:spPr/>
    </dgm:pt>
    <dgm:pt modelId="{2CE6AB8F-AFED-4861-8E5B-BB98ECA07DEC}" type="pres">
      <dgm:prSet presAssocID="{373D7043-D697-4F8E-BEF9-6FDE7AEDF48E}" presName="parTxOnly" presStyleLbl="node1" presStyleIdx="0" presStyleCnt="4" custScaleX="116486">
        <dgm:presLayoutVars>
          <dgm:chMax val="0"/>
          <dgm:chPref val="0"/>
          <dgm:bulletEnabled val="1"/>
        </dgm:presLayoutVars>
      </dgm:prSet>
      <dgm:spPr>
        <a:xfrm>
          <a:off x="3705" y="479428"/>
          <a:ext cx="2682529" cy="921150"/>
        </a:xfrm>
        <a:prstGeom prst="chevron">
          <a:avLst/>
        </a:prstGeom>
      </dgm:spPr>
    </dgm:pt>
    <dgm:pt modelId="{45FB6252-0293-41A4-8895-E8928B30E93A}" type="pres">
      <dgm:prSet presAssocID="{EC4E962D-A4EE-43CF-9E66-8BBB95BB2604}" presName="parTxOnlySpace" presStyleCnt="0"/>
      <dgm:spPr/>
    </dgm:pt>
    <dgm:pt modelId="{C2691CC6-4645-4F8F-95D0-95513347F08D}" type="pres">
      <dgm:prSet presAssocID="{C43A6369-5B57-4864-B070-F24D79B6AF9A}" presName="parTxOnly" presStyleLbl="node1" presStyleIdx="1" presStyleCnt="4" custScaleX="125313">
        <dgm:presLayoutVars>
          <dgm:chMax val="0"/>
          <dgm:chPref val="0"/>
          <dgm:bulletEnabled val="1"/>
        </dgm:presLayoutVars>
      </dgm:prSet>
      <dgm:spPr/>
    </dgm:pt>
    <dgm:pt modelId="{10FF50DE-77C8-45FD-B0F9-68F51EB53159}" type="pres">
      <dgm:prSet presAssocID="{B7F701F2-8459-4BB3-A88B-AC327422E2FE}" presName="parTxOnlySpace" presStyleCnt="0"/>
      <dgm:spPr/>
    </dgm:pt>
    <dgm:pt modelId="{A5994D8C-83EB-4ED9-BFE5-313B44716C89}" type="pres">
      <dgm:prSet presAssocID="{EBACA00D-3177-4BC2-B872-05B6514B3DDB}" presName="parTxOnly" presStyleLbl="node1" presStyleIdx="2" presStyleCnt="4" custScaleX="130690">
        <dgm:presLayoutVars>
          <dgm:chMax val="0"/>
          <dgm:chPref val="0"/>
          <dgm:bulletEnabled val="1"/>
        </dgm:presLayoutVars>
      </dgm:prSet>
      <dgm:spPr>
        <a:xfrm>
          <a:off x="5111463" y="479428"/>
          <a:ext cx="3009629" cy="921150"/>
        </a:xfrm>
        <a:prstGeom prst="chevron">
          <a:avLst/>
        </a:prstGeom>
      </dgm:spPr>
    </dgm:pt>
    <dgm:pt modelId="{1EB30299-4D94-41FC-9D75-B5BCB6F806CD}" type="pres">
      <dgm:prSet presAssocID="{A136AA6C-CC00-4855-905D-407444C0331A}" presName="parTxOnlySpace" presStyleCnt="0"/>
      <dgm:spPr/>
    </dgm:pt>
    <dgm:pt modelId="{05640ED7-593B-422B-99BF-6EF1A1AEAE59}" type="pres">
      <dgm:prSet presAssocID="{481D8DE3-6E02-4981-86B2-F33647291CD9}" presName="parTxOnly" presStyleLbl="node1" presStyleIdx="3" presStyleCnt="4" custScaleX="112308">
        <dgm:presLayoutVars>
          <dgm:chMax val="0"/>
          <dgm:chPref val="0"/>
          <dgm:bulletEnabled val="1"/>
        </dgm:presLayoutVars>
      </dgm:prSet>
      <dgm:spPr>
        <a:xfrm>
          <a:off x="7890805" y="479428"/>
          <a:ext cx="2302876" cy="921150"/>
        </a:xfrm>
        <a:prstGeom prst="chevron">
          <a:avLst/>
        </a:prstGeom>
      </dgm:spPr>
    </dgm:pt>
  </dgm:ptLst>
  <dgm:cxnLst>
    <dgm:cxn modelId="{16A6230B-4D3B-4ABF-8437-A171E2B94726}" srcId="{8D7F8C3A-E09F-422A-AAD2-8513CF51E0EB}" destId="{373D7043-D697-4F8E-BEF9-6FDE7AEDF48E}" srcOrd="0" destOrd="0" parTransId="{541A7BDC-732F-4C6E-8637-5E3FE7B4683F}" sibTransId="{EC4E962D-A4EE-43CF-9E66-8BBB95BB2604}"/>
    <dgm:cxn modelId="{C7DAFF1B-6523-43A4-BF45-9EAB82DC0263}" srcId="{8D7F8C3A-E09F-422A-AAD2-8513CF51E0EB}" destId="{481D8DE3-6E02-4981-86B2-F33647291CD9}" srcOrd="3" destOrd="0" parTransId="{B3831AC2-A0DB-4269-A113-E29818820F87}" sibTransId="{8DA9A985-59F7-49A8-B88C-B28E78B01817}"/>
    <dgm:cxn modelId="{51AFE949-0BC9-4461-9295-A428834D50B0}" srcId="{8D7F8C3A-E09F-422A-AAD2-8513CF51E0EB}" destId="{EBACA00D-3177-4BC2-B872-05B6514B3DDB}" srcOrd="2" destOrd="0" parTransId="{30C6508C-2A2F-4354-8BB1-79F0DFA01A2D}" sibTransId="{A136AA6C-CC00-4855-905D-407444C0331A}"/>
    <dgm:cxn modelId="{25A40F4D-1ABB-47FE-A360-B31B73C398B1}" type="presOf" srcId="{8D7F8C3A-E09F-422A-AAD2-8513CF51E0EB}" destId="{03CF5710-A970-457C-88E3-FC74E1C86042}" srcOrd="0" destOrd="0" presId="urn:microsoft.com/office/officeart/2005/8/layout/chevron1"/>
    <dgm:cxn modelId="{AD18914E-E09F-484C-AAAE-B2904BBD8D23}" type="presOf" srcId="{373D7043-D697-4F8E-BEF9-6FDE7AEDF48E}" destId="{2CE6AB8F-AFED-4861-8E5B-BB98ECA07DEC}" srcOrd="0" destOrd="0" presId="urn:microsoft.com/office/officeart/2005/8/layout/chevron1"/>
    <dgm:cxn modelId="{A6DDAD73-9FC2-4948-ADAD-C22DD3A23FA0}" type="presOf" srcId="{C43A6369-5B57-4864-B070-F24D79B6AF9A}" destId="{C2691CC6-4645-4F8F-95D0-95513347F08D}" srcOrd="0" destOrd="0" presId="urn:microsoft.com/office/officeart/2005/8/layout/chevron1"/>
    <dgm:cxn modelId="{8BC2DF78-92B1-4156-BD8E-AF93D966E69E}" type="presOf" srcId="{EBACA00D-3177-4BC2-B872-05B6514B3DDB}" destId="{A5994D8C-83EB-4ED9-BFE5-313B44716C89}" srcOrd="0" destOrd="0" presId="urn:microsoft.com/office/officeart/2005/8/layout/chevron1"/>
    <dgm:cxn modelId="{9EF1A394-DF79-40D0-911C-6AA796699438}" srcId="{8D7F8C3A-E09F-422A-AAD2-8513CF51E0EB}" destId="{C43A6369-5B57-4864-B070-F24D79B6AF9A}" srcOrd="1" destOrd="0" parTransId="{0316A087-9D47-403C-9894-DF755D97334A}" sibTransId="{B7F701F2-8459-4BB3-A88B-AC327422E2FE}"/>
    <dgm:cxn modelId="{7C9565EA-9ADF-4882-BE57-49A3CACB6F14}" type="presOf" srcId="{481D8DE3-6E02-4981-86B2-F33647291CD9}" destId="{05640ED7-593B-422B-99BF-6EF1A1AEAE59}" srcOrd="0" destOrd="0" presId="urn:microsoft.com/office/officeart/2005/8/layout/chevron1"/>
    <dgm:cxn modelId="{D66E2890-F30C-4997-BD96-49631505E536}" type="presParOf" srcId="{03CF5710-A970-457C-88E3-FC74E1C86042}" destId="{2CE6AB8F-AFED-4861-8E5B-BB98ECA07DEC}" srcOrd="0" destOrd="0" presId="urn:microsoft.com/office/officeart/2005/8/layout/chevron1"/>
    <dgm:cxn modelId="{44F80976-5BE6-4D6D-9238-1E9AEA78F152}" type="presParOf" srcId="{03CF5710-A970-457C-88E3-FC74E1C86042}" destId="{45FB6252-0293-41A4-8895-E8928B30E93A}" srcOrd="1" destOrd="0" presId="urn:microsoft.com/office/officeart/2005/8/layout/chevron1"/>
    <dgm:cxn modelId="{AA9C7AC4-0840-4813-9B54-A88745506FA4}" type="presParOf" srcId="{03CF5710-A970-457C-88E3-FC74E1C86042}" destId="{C2691CC6-4645-4F8F-95D0-95513347F08D}" srcOrd="2" destOrd="0" presId="urn:microsoft.com/office/officeart/2005/8/layout/chevron1"/>
    <dgm:cxn modelId="{20064C93-20A0-491A-BB88-C159B8D04B5C}" type="presParOf" srcId="{03CF5710-A970-457C-88E3-FC74E1C86042}" destId="{10FF50DE-77C8-45FD-B0F9-68F51EB53159}" srcOrd="3" destOrd="0" presId="urn:microsoft.com/office/officeart/2005/8/layout/chevron1"/>
    <dgm:cxn modelId="{95120C66-7851-4385-90FA-01B037592279}" type="presParOf" srcId="{03CF5710-A970-457C-88E3-FC74E1C86042}" destId="{A5994D8C-83EB-4ED9-BFE5-313B44716C89}" srcOrd="4" destOrd="0" presId="urn:microsoft.com/office/officeart/2005/8/layout/chevron1"/>
    <dgm:cxn modelId="{7F0E9769-03A4-47B3-B9EA-98589601A05D}" type="presParOf" srcId="{03CF5710-A970-457C-88E3-FC74E1C86042}" destId="{1EB30299-4D94-41FC-9D75-B5BCB6F806CD}" srcOrd="5" destOrd="0" presId="urn:microsoft.com/office/officeart/2005/8/layout/chevron1"/>
    <dgm:cxn modelId="{1D075757-92AA-4996-9F53-3D0A4E587253}" type="presParOf" srcId="{03CF5710-A970-457C-88E3-FC74E1C86042}" destId="{05640ED7-593B-422B-99BF-6EF1A1AEAE5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AB8F-AFED-4861-8E5B-BB98ECA07DEC}">
      <dsp:nvSpPr>
        <dsp:cNvPr id="0" name=""/>
        <dsp:cNvSpPr/>
      </dsp:nvSpPr>
      <dsp:spPr>
        <a:xfrm>
          <a:off x="3519" y="491876"/>
          <a:ext cx="261002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451646" y="491876"/>
        <a:ext cx="1713774" cy="896254"/>
      </dsp:txXfrm>
    </dsp:sp>
    <dsp:sp modelId="{C2691CC6-4645-4F8F-95D0-95513347F08D}">
      <dsp:nvSpPr>
        <dsp:cNvPr id="0" name=""/>
        <dsp:cNvSpPr/>
      </dsp:nvSpPr>
      <dsp:spPr>
        <a:xfrm>
          <a:off x="2389483" y="491876"/>
          <a:ext cx="2807809" cy="896254"/>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837610" y="491876"/>
        <a:ext cx="1911555" cy="896254"/>
      </dsp:txXfrm>
    </dsp:sp>
    <dsp:sp modelId="{A5994D8C-83EB-4ED9-BFE5-313B44716C89}">
      <dsp:nvSpPr>
        <dsp:cNvPr id="0" name=""/>
        <dsp:cNvSpPr/>
      </dsp:nvSpPr>
      <dsp:spPr>
        <a:xfrm>
          <a:off x="4973229" y="491876"/>
          <a:ext cx="292828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5421356" y="491876"/>
        <a:ext cx="2032034" cy="896254"/>
      </dsp:txXfrm>
    </dsp:sp>
    <dsp:sp modelId="{05640ED7-593B-422B-99BF-6EF1A1AEAE59}">
      <dsp:nvSpPr>
        <dsp:cNvPr id="0" name=""/>
        <dsp:cNvSpPr/>
      </dsp:nvSpPr>
      <dsp:spPr>
        <a:xfrm>
          <a:off x="7677454" y="491876"/>
          <a:ext cx="2516414"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8125581" y="491876"/>
        <a:ext cx="1620160" cy="8962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mrsivanandareddy/lending-club-case-stud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rgbClr val="0070C0"/>
                </a:solidFill>
              </a:rPr>
              <a:t>Lending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543495"/>
          </a:xfrm>
        </p:spPr>
        <p:txBody>
          <a:bodyPr>
            <a:normAutofit/>
          </a:bodyPr>
          <a:lstStyle/>
          <a:p>
            <a:r>
              <a:rPr lang="en-US" dirty="0">
                <a:solidFill>
                  <a:srgbClr val="002060"/>
                </a:solidFill>
              </a:rPr>
              <a:t>IIIT Bangalore – AI/ML – batch 63</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8F5FAA43-0A0A-88B8-48AF-47FD507083FF}"/>
              </a:ext>
            </a:extLst>
          </p:cNvPr>
          <p:cNvSpPr txBox="1">
            <a:spLocks/>
          </p:cNvSpPr>
          <p:nvPr/>
        </p:nvSpPr>
        <p:spPr>
          <a:xfrm>
            <a:off x="9282942" y="5730092"/>
            <a:ext cx="3227380" cy="977621"/>
          </a:xfrm>
          <a:prstGeom prst="rect">
            <a:avLst/>
          </a:prstGeom>
        </p:spPr>
        <p:txBody>
          <a:bodyPr vert="horz" lIns="91440" tIns="91440" rIns="91440" bIns="91440" rtlCol="0">
            <a:normAutofit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nSpc>
                <a:spcPct val="100000"/>
              </a:lnSpc>
              <a:spcBef>
                <a:spcPts val="0"/>
              </a:spcBef>
            </a:pPr>
            <a:r>
              <a:rPr lang="en-US" u="sng" dirty="0">
                <a:solidFill>
                  <a:srgbClr val="002060"/>
                </a:solidFill>
                <a:latin typeface="Calibri" panose="020F0502020204030204" pitchFamily="34" charset="0"/>
                <a:ea typeface="Calibri" panose="020F0502020204030204" pitchFamily="34" charset="0"/>
                <a:cs typeface="Calibri" panose="020F0502020204030204" pitchFamily="34" charset="0"/>
              </a:rPr>
              <a:t>Submitted By</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Sunitha Saraf</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Sivananda Reddy Mylarapu </a:t>
            </a:r>
          </a:p>
        </p:txBody>
      </p:sp>
      <p:pic>
        <p:nvPicPr>
          <p:cNvPr id="7" name="Picture 4" descr="Why Data Analytics is Important? Uses of Data Analytics for Business">
            <a:extLst>
              <a:ext uri="{FF2B5EF4-FFF2-40B4-BE49-F238E27FC236}">
                <a16:creationId xmlns:a16="http://schemas.microsoft.com/office/drawing/2014/main" id="{0C7B1F74-32E9-FC9C-DF47-60F10875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63531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lstStyle/>
          <a:p>
            <a:r>
              <a:rPr lang="en-US" dirty="0">
                <a:solidFill>
                  <a:srgbClr val="0070C0"/>
                </a:solidFill>
              </a:rPr>
              <a:t>Data Analysis</a:t>
            </a:r>
            <a:endParaRPr lang="en-US" dirty="0"/>
          </a:p>
        </p:txBody>
      </p:sp>
      <p:sp>
        <p:nvSpPr>
          <p:cNvPr id="3" name="Content Placeholder 2">
            <a:extLst>
              <a:ext uri="{FF2B5EF4-FFF2-40B4-BE49-F238E27FC236}">
                <a16:creationId xmlns:a16="http://schemas.microsoft.com/office/drawing/2014/main" id="{35A0694A-15B4-997F-5F1F-F85D0972D6B4}"/>
              </a:ext>
            </a:extLst>
          </p:cNvPr>
          <p:cNvSpPr>
            <a:spLocks noGrp="1"/>
          </p:cNvSpPr>
          <p:nvPr>
            <p:ph idx="1"/>
          </p:nvPr>
        </p:nvSpPr>
        <p:spPr/>
        <p:txBody>
          <a:bodyPr/>
          <a:lstStyle/>
          <a:p>
            <a:r>
              <a:rPr lang="en-US" dirty="0"/>
              <a:t>The following approaches are followed to analyze the lending club dataset. </a:t>
            </a:r>
          </a:p>
          <a:p>
            <a:pPr marL="457200" indent="-457200">
              <a:buFont typeface="+mj-lt"/>
              <a:buAutoNum type="arabicPeriod"/>
            </a:pPr>
            <a:r>
              <a:rPr lang="en-US" dirty="0"/>
              <a:t>Univariant Analysis</a:t>
            </a:r>
          </a:p>
          <a:p>
            <a:pPr marL="457200" indent="-457200">
              <a:buFont typeface="+mj-lt"/>
              <a:buAutoNum type="arabicPeriod"/>
            </a:pPr>
            <a:r>
              <a:rPr lang="en-US" dirty="0"/>
              <a:t>Univariant Segmented Analysis</a:t>
            </a:r>
          </a:p>
          <a:p>
            <a:pPr marL="457200" indent="-457200">
              <a:buFont typeface="+mj-lt"/>
              <a:buAutoNum type="arabicPeriod"/>
            </a:pPr>
            <a:r>
              <a:rPr lang="en-US" dirty="0"/>
              <a:t>Bivariant Analysis</a:t>
            </a:r>
          </a:p>
          <a:p>
            <a:pPr marL="457200" indent="-457200">
              <a:buFont typeface="+mj-lt"/>
              <a:buAutoNum type="arabicPeriod"/>
            </a:pPr>
            <a:r>
              <a:rPr lang="en-US" dirty="0"/>
              <a:t>Bivariant Segmented Analysis</a:t>
            </a:r>
          </a:p>
          <a:p>
            <a:pPr marL="457200" indent="-457200">
              <a:buFont typeface="+mj-lt"/>
              <a:buAutoNum type="arabicPeriod"/>
            </a:pPr>
            <a:r>
              <a:rPr lang="en-US" dirty="0"/>
              <a:t>Correlation Analysis</a:t>
            </a:r>
          </a:p>
          <a:p>
            <a:pPr marL="0" indent="0">
              <a:buNone/>
            </a:pPr>
            <a:endParaRPr lang="en-US" dirty="0"/>
          </a:p>
        </p:txBody>
      </p:sp>
    </p:spTree>
    <p:extLst>
      <p:ext uri="{BB962C8B-B14F-4D97-AF65-F5344CB8AC3E}">
        <p14:creationId xmlns:p14="http://schemas.microsoft.com/office/powerpoint/2010/main" val="8157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4" name="Picture 2">
            <a:extLst>
              <a:ext uri="{FF2B5EF4-FFF2-40B4-BE49-F238E27FC236}">
                <a16:creationId xmlns:a16="http://schemas.microsoft.com/office/drawing/2014/main" id="{5EE26393-D9BF-78AF-51CB-5F7AFC936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00" y="2115151"/>
            <a:ext cx="4224895" cy="1680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3FD672-20AA-B1DD-4400-76A078C7AD10}"/>
              </a:ext>
            </a:extLst>
          </p:cNvPr>
          <p:cNvPicPr>
            <a:picLocks noChangeAspect="1"/>
          </p:cNvPicPr>
          <p:nvPr/>
        </p:nvPicPr>
        <p:blipFill>
          <a:blip r:embed="rId3"/>
          <a:stretch>
            <a:fillRect/>
          </a:stretch>
        </p:blipFill>
        <p:spPr>
          <a:xfrm>
            <a:off x="5725757" y="2115499"/>
            <a:ext cx="4084591" cy="1680093"/>
          </a:xfrm>
          <a:prstGeom prst="rect">
            <a:avLst/>
          </a:prstGeom>
        </p:spPr>
      </p:pic>
      <p:pic>
        <p:nvPicPr>
          <p:cNvPr id="6" name="Picture 4">
            <a:extLst>
              <a:ext uri="{FF2B5EF4-FFF2-40B4-BE49-F238E27FC236}">
                <a16:creationId xmlns:a16="http://schemas.microsoft.com/office/drawing/2014/main" id="{F20EEBF5-C8A9-7BE6-5253-9BEB05E03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57" y="4095584"/>
            <a:ext cx="4084591" cy="19816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14638BC-19C9-2E0D-D8AE-2C685C762576}"/>
              </a:ext>
            </a:extLst>
          </p:cNvPr>
          <p:cNvPicPr>
            <a:picLocks noChangeAspect="1"/>
          </p:cNvPicPr>
          <p:nvPr/>
        </p:nvPicPr>
        <p:blipFill>
          <a:blip r:embed="rId5"/>
          <a:stretch>
            <a:fillRect/>
          </a:stretch>
        </p:blipFill>
        <p:spPr>
          <a:xfrm>
            <a:off x="698900" y="4095585"/>
            <a:ext cx="4224895" cy="1968165"/>
          </a:xfrm>
          <a:prstGeom prst="rect">
            <a:avLst/>
          </a:prstGeom>
        </p:spPr>
      </p:pic>
      <p:sp>
        <p:nvSpPr>
          <p:cNvPr id="3" name="TextBox 2">
            <a:extLst>
              <a:ext uri="{FF2B5EF4-FFF2-40B4-BE49-F238E27FC236}">
                <a16:creationId xmlns:a16="http://schemas.microsoft.com/office/drawing/2014/main" id="{C4930E70-24B1-D0BD-58DE-5681F3577DDC}"/>
              </a:ext>
            </a:extLst>
          </p:cNvPr>
          <p:cNvSpPr txBox="1"/>
          <p:nvPr/>
        </p:nvSpPr>
        <p:spPr>
          <a:xfrm>
            <a:off x="3535243" y="3779241"/>
            <a:ext cx="4576594" cy="276999"/>
          </a:xfrm>
          <a:prstGeom prst="rect">
            <a:avLst/>
          </a:prstGeom>
          <a:noFill/>
        </p:spPr>
        <p:txBody>
          <a:bodyPr wrap="square" rtlCol="0">
            <a:spAutoFit/>
          </a:bodyPr>
          <a:lstStyle/>
          <a:p>
            <a:r>
              <a:rPr lang="en-US" sz="1200" dirty="0"/>
              <a:t>Employment Length and Home Ownership Vs “</a:t>
            </a:r>
            <a:r>
              <a:rPr lang="en-US" sz="1200" b="1" dirty="0"/>
              <a:t>Charged Off</a:t>
            </a:r>
            <a:r>
              <a:rPr lang="en-US" sz="1200" dirty="0"/>
              <a:t>” Loans</a:t>
            </a:r>
          </a:p>
        </p:txBody>
      </p:sp>
      <p:sp>
        <p:nvSpPr>
          <p:cNvPr id="8" name="TextBox 7">
            <a:extLst>
              <a:ext uri="{FF2B5EF4-FFF2-40B4-BE49-F238E27FC236}">
                <a16:creationId xmlns:a16="http://schemas.microsoft.com/office/drawing/2014/main" id="{59B64630-CB6C-8E0F-96C3-EFBF7F3C4AD0}"/>
              </a:ext>
            </a:extLst>
          </p:cNvPr>
          <p:cNvSpPr txBox="1"/>
          <p:nvPr/>
        </p:nvSpPr>
        <p:spPr>
          <a:xfrm>
            <a:off x="3735054" y="6098121"/>
            <a:ext cx="5194450" cy="276999"/>
          </a:xfrm>
          <a:prstGeom prst="rect">
            <a:avLst/>
          </a:prstGeom>
          <a:noFill/>
        </p:spPr>
        <p:txBody>
          <a:bodyPr wrap="square" rtlCol="0">
            <a:spAutoFit/>
          </a:bodyPr>
          <a:lstStyle/>
          <a:p>
            <a:r>
              <a:rPr lang="en-US" sz="1200" dirty="0"/>
              <a:t>Loan Issued Month and Year Vs “</a:t>
            </a:r>
            <a:r>
              <a:rPr lang="en-US" sz="1200" b="1" dirty="0"/>
              <a:t>Charged Off</a:t>
            </a:r>
            <a:r>
              <a:rPr lang="en-US" sz="1200" dirty="0"/>
              <a:t>” Loans</a:t>
            </a:r>
          </a:p>
        </p:txBody>
      </p:sp>
    </p:spTree>
    <p:extLst>
      <p:ext uri="{BB962C8B-B14F-4D97-AF65-F5344CB8AC3E}">
        <p14:creationId xmlns:p14="http://schemas.microsoft.com/office/powerpoint/2010/main" val="154223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5122" name="Picture 2">
            <a:extLst>
              <a:ext uri="{FF2B5EF4-FFF2-40B4-BE49-F238E27FC236}">
                <a16:creationId xmlns:a16="http://schemas.microsoft.com/office/drawing/2014/main" id="{BC1FBC5B-1B72-F28F-D509-BA3BFFA1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997" y="2070201"/>
            <a:ext cx="4541901" cy="3192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F8866ED-6C6F-D002-7934-E7B3115BB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0201"/>
            <a:ext cx="4379365" cy="3192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CFEAD8-5827-4EEE-F2A3-29289DB74A3A}"/>
              </a:ext>
            </a:extLst>
          </p:cNvPr>
          <p:cNvSpPr txBox="1"/>
          <p:nvPr/>
        </p:nvSpPr>
        <p:spPr>
          <a:xfrm>
            <a:off x="4727057" y="5472406"/>
            <a:ext cx="5284845" cy="276999"/>
          </a:xfrm>
          <a:prstGeom prst="rect">
            <a:avLst/>
          </a:prstGeom>
          <a:noFill/>
        </p:spPr>
        <p:txBody>
          <a:bodyPr wrap="square" rtlCol="0">
            <a:spAutoFit/>
          </a:bodyPr>
          <a:lstStyle/>
          <a:p>
            <a:r>
              <a:rPr lang="en-US" sz="1200" dirty="0"/>
              <a:t>Loan term and Grade Vs “</a:t>
            </a:r>
            <a:r>
              <a:rPr lang="en-US" sz="1200" b="1" dirty="0"/>
              <a:t>Charged Off</a:t>
            </a:r>
            <a:r>
              <a:rPr lang="en-US" sz="1200" dirty="0"/>
              <a:t>” Loans</a:t>
            </a:r>
          </a:p>
        </p:txBody>
      </p:sp>
    </p:spTree>
    <p:extLst>
      <p:ext uri="{BB962C8B-B14F-4D97-AF65-F5344CB8AC3E}">
        <p14:creationId xmlns:p14="http://schemas.microsoft.com/office/powerpoint/2010/main" val="233671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8" name="Picture 7">
            <a:extLst>
              <a:ext uri="{FF2B5EF4-FFF2-40B4-BE49-F238E27FC236}">
                <a16:creationId xmlns:a16="http://schemas.microsoft.com/office/drawing/2014/main" id="{4A2F3E94-B1DA-D0CF-8AEE-16C233CEB0FB}"/>
              </a:ext>
            </a:extLst>
          </p:cNvPr>
          <p:cNvPicPr>
            <a:picLocks noChangeAspect="1"/>
          </p:cNvPicPr>
          <p:nvPr/>
        </p:nvPicPr>
        <p:blipFill>
          <a:blip r:embed="rId2"/>
          <a:stretch>
            <a:fillRect/>
          </a:stretch>
        </p:blipFill>
        <p:spPr>
          <a:xfrm>
            <a:off x="886987" y="2079291"/>
            <a:ext cx="5209013" cy="3675874"/>
          </a:xfrm>
          <a:prstGeom prst="rect">
            <a:avLst/>
          </a:prstGeom>
        </p:spPr>
      </p:pic>
      <p:pic>
        <p:nvPicPr>
          <p:cNvPr id="10" name="Picture 9">
            <a:extLst>
              <a:ext uri="{FF2B5EF4-FFF2-40B4-BE49-F238E27FC236}">
                <a16:creationId xmlns:a16="http://schemas.microsoft.com/office/drawing/2014/main" id="{09F99864-9232-D389-B087-25EC867A4D33}"/>
              </a:ext>
            </a:extLst>
          </p:cNvPr>
          <p:cNvPicPr>
            <a:picLocks noChangeAspect="1"/>
          </p:cNvPicPr>
          <p:nvPr/>
        </p:nvPicPr>
        <p:blipFill>
          <a:blip r:embed="rId3"/>
          <a:stretch>
            <a:fillRect/>
          </a:stretch>
        </p:blipFill>
        <p:spPr>
          <a:xfrm>
            <a:off x="6274225" y="2273286"/>
            <a:ext cx="5259841" cy="3481879"/>
          </a:xfrm>
          <a:prstGeom prst="rect">
            <a:avLst/>
          </a:prstGeom>
        </p:spPr>
      </p:pic>
      <p:sp>
        <p:nvSpPr>
          <p:cNvPr id="3" name="TextBox 2">
            <a:extLst>
              <a:ext uri="{FF2B5EF4-FFF2-40B4-BE49-F238E27FC236}">
                <a16:creationId xmlns:a16="http://schemas.microsoft.com/office/drawing/2014/main" id="{CC60C18C-805F-4B79-DA71-2899C987F87D}"/>
              </a:ext>
            </a:extLst>
          </p:cNvPr>
          <p:cNvSpPr txBox="1"/>
          <p:nvPr/>
        </p:nvSpPr>
        <p:spPr>
          <a:xfrm>
            <a:off x="3800213" y="5973743"/>
            <a:ext cx="5419985" cy="276999"/>
          </a:xfrm>
          <a:prstGeom prst="rect">
            <a:avLst/>
          </a:prstGeom>
          <a:noFill/>
        </p:spPr>
        <p:txBody>
          <a:bodyPr wrap="square" rtlCol="0">
            <a:spAutoFit/>
          </a:bodyPr>
          <a:lstStyle/>
          <a:p>
            <a:r>
              <a:rPr lang="en-US" sz="1200" dirty="0"/>
              <a:t>Purpose of the Loan and applicants address state Vs “</a:t>
            </a:r>
            <a:r>
              <a:rPr lang="en-US" sz="1200" b="1" dirty="0"/>
              <a:t>Charged Off</a:t>
            </a:r>
            <a:r>
              <a:rPr lang="en-US" sz="1200" dirty="0"/>
              <a:t>” Loans</a:t>
            </a:r>
          </a:p>
        </p:txBody>
      </p:sp>
    </p:spTree>
    <p:extLst>
      <p:ext uri="{BB962C8B-B14F-4D97-AF65-F5344CB8AC3E}">
        <p14:creationId xmlns:p14="http://schemas.microsoft.com/office/powerpoint/2010/main" val="97365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13314" name="Picture 2">
            <a:extLst>
              <a:ext uri="{FF2B5EF4-FFF2-40B4-BE49-F238E27FC236}">
                <a16:creationId xmlns:a16="http://schemas.microsoft.com/office/drawing/2014/main" id="{648113A1-B011-4285-15BA-D0B84FFBB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26" y="1905763"/>
            <a:ext cx="5193792" cy="376351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18A4CD66-FD83-046A-84AC-81587C307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857" y="1905763"/>
            <a:ext cx="5193792" cy="3794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16DC86-5216-ED65-E219-9B4F57ED74CE}"/>
              </a:ext>
            </a:extLst>
          </p:cNvPr>
          <p:cNvSpPr txBox="1"/>
          <p:nvPr/>
        </p:nvSpPr>
        <p:spPr>
          <a:xfrm>
            <a:off x="3422709" y="5837683"/>
            <a:ext cx="6033018" cy="276999"/>
          </a:xfrm>
          <a:prstGeom prst="rect">
            <a:avLst/>
          </a:prstGeom>
          <a:noFill/>
        </p:spPr>
        <p:txBody>
          <a:bodyPr wrap="square" rtlCol="0">
            <a:spAutoFit/>
          </a:bodyPr>
          <a:lstStyle/>
          <a:p>
            <a:r>
              <a:rPr lang="en-US" sz="1200" dirty="0"/>
              <a:t>Installment Amount and Loan Amount Vs </a:t>
            </a:r>
            <a:r>
              <a:rPr lang="en-US" sz="1200" b="1" dirty="0"/>
              <a:t>Loan status</a:t>
            </a:r>
            <a:r>
              <a:rPr lang="en-US" sz="1200" dirty="0"/>
              <a:t> Histogram graph representation</a:t>
            </a:r>
          </a:p>
        </p:txBody>
      </p:sp>
    </p:spTree>
    <p:extLst>
      <p:ext uri="{BB962C8B-B14F-4D97-AF65-F5344CB8AC3E}">
        <p14:creationId xmlns:p14="http://schemas.microsoft.com/office/powerpoint/2010/main" val="225100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a:xfrm>
            <a:off x="1097279" y="286603"/>
            <a:ext cx="10305011" cy="1450757"/>
          </a:xfrm>
        </p:spPr>
        <p:txBody>
          <a:bodyPr>
            <a:normAutofit/>
          </a:bodyPr>
          <a:lstStyle/>
          <a:p>
            <a:r>
              <a:rPr lang="en-US" sz="4000" dirty="0">
                <a:solidFill>
                  <a:srgbClr val="0070C0"/>
                </a:solidFill>
              </a:rPr>
              <a:t>Univariant Analysis – Observations</a:t>
            </a:r>
            <a:endParaRPr lang="en-US" sz="4000" dirty="0"/>
          </a:p>
        </p:txBody>
      </p:sp>
      <p:sp>
        <p:nvSpPr>
          <p:cNvPr id="3" name="TextBox 2">
            <a:extLst>
              <a:ext uri="{FF2B5EF4-FFF2-40B4-BE49-F238E27FC236}">
                <a16:creationId xmlns:a16="http://schemas.microsoft.com/office/drawing/2014/main" id="{5D23D362-B109-7D54-F7EF-AE489424EE6A}"/>
              </a:ext>
            </a:extLst>
          </p:cNvPr>
          <p:cNvSpPr txBox="1"/>
          <p:nvPr/>
        </p:nvSpPr>
        <p:spPr>
          <a:xfrm>
            <a:off x="134112" y="1975104"/>
            <a:ext cx="11923776" cy="4204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Applicants who are employed for more than 10 years a for are accountable for the highest number of "Charged off" loans. </a:t>
            </a:r>
          </a:p>
          <a:p>
            <a:pPr marL="285750" indent="-285750">
              <a:lnSpc>
                <a:spcPct val="150000"/>
              </a:lnSpc>
              <a:buFont typeface="Arial" panose="020B0604020202020204" pitchFamily="34" charset="0"/>
              <a:buChar char="•"/>
            </a:pPr>
            <a:r>
              <a:rPr lang="en-US" dirty="0"/>
              <a:t>The majority of defaulted loan members are individuals, living in rented houses. </a:t>
            </a:r>
          </a:p>
          <a:p>
            <a:pPr marL="285750" indent="-285750">
              <a:lnSpc>
                <a:spcPct val="150000"/>
              </a:lnSpc>
              <a:buFont typeface="Arial" panose="020B0604020202020204" pitchFamily="34" charset="0"/>
              <a:buChar char="•"/>
            </a:pPr>
            <a:r>
              <a:rPr lang="en-US" dirty="0"/>
              <a:t>"Charged off" loans are mostly that are taken during the 4th quarter(December, November and October) primarily in December. This might be the reason for loan application during the holiday season.</a:t>
            </a:r>
          </a:p>
          <a:p>
            <a:pPr marL="285750" indent="-285750">
              <a:lnSpc>
                <a:spcPct val="150000"/>
              </a:lnSpc>
              <a:buFont typeface="Arial" panose="020B0604020202020204" pitchFamily="34" charset="0"/>
              <a:buChar char="•"/>
            </a:pPr>
            <a:r>
              <a:rPr lang="en-US" dirty="0"/>
              <a:t>The trend says, the Charged Off loans are increasing year by year.</a:t>
            </a:r>
          </a:p>
          <a:p>
            <a:pPr marL="285750" indent="-285750">
              <a:lnSpc>
                <a:spcPct val="150000"/>
              </a:lnSpc>
              <a:buFont typeface="Arial" panose="020B0604020202020204" pitchFamily="34" charset="0"/>
              <a:buChar char="•"/>
            </a:pPr>
            <a:r>
              <a:rPr lang="en-US" dirty="0"/>
              <a:t>Most of the Charged off loans are due to Debt Consolidation. </a:t>
            </a:r>
          </a:p>
          <a:p>
            <a:pPr marL="285750" indent="-285750">
              <a:lnSpc>
                <a:spcPct val="150000"/>
              </a:lnSpc>
              <a:buFont typeface="Arial" panose="020B0604020202020204" pitchFamily="34" charset="0"/>
              <a:buChar char="•"/>
            </a:pPr>
            <a:r>
              <a:rPr lang="en-US" dirty="0"/>
              <a:t>California state had the highest number of Charged off loan applicants. </a:t>
            </a:r>
          </a:p>
          <a:p>
            <a:pPr marL="285750" indent="-285750">
              <a:lnSpc>
                <a:spcPct val="150000"/>
              </a:lnSpc>
              <a:buFont typeface="Arial" panose="020B0604020202020204" pitchFamily="34" charset="0"/>
              <a:buChar char="•"/>
            </a:pPr>
            <a:r>
              <a:rPr lang="en-US" dirty="0"/>
              <a:t>Short term loans with a duration of 3 years or 36 months are popular among Charged Off loan applicants.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92894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lstStyle/>
          <a:p>
            <a:r>
              <a:rPr lang="en-US" sz="4000" dirty="0">
                <a:solidFill>
                  <a:srgbClr val="0070C0"/>
                </a:solidFill>
              </a:rPr>
              <a:t>Univariant Segmented Analysis</a:t>
            </a:r>
          </a:p>
        </p:txBody>
      </p:sp>
      <p:pic>
        <p:nvPicPr>
          <p:cNvPr id="7" name="Picture 6">
            <a:extLst>
              <a:ext uri="{FF2B5EF4-FFF2-40B4-BE49-F238E27FC236}">
                <a16:creationId xmlns:a16="http://schemas.microsoft.com/office/drawing/2014/main" id="{5EF4553E-75F6-3712-5876-1039F9B5868D}"/>
              </a:ext>
            </a:extLst>
          </p:cNvPr>
          <p:cNvPicPr>
            <a:picLocks noChangeAspect="1"/>
          </p:cNvPicPr>
          <p:nvPr/>
        </p:nvPicPr>
        <p:blipFill>
          <a:blip r:embed="rId2"/>
          <a:stretch>
            <a:fillRect/>
          </a:stretch>
        </p:blipFill>
        <p:spPr>
          <a:xfrm>
            <a:off x="404276" y="2006154"/>
            <a:ext cx="4404592" cy="3891421"/>
          </a:xfrm>
          <a:prstGeom prst="rect">
            <a:avLst/>
          </a:prstGeom>
        </p:spPr>
      </p:pic>
      <p:pic>
        <p:nvPicPr>
          <p:cNvPr id="9" name="Picture 8">
            <a:extLst>
              <a:ext uri="{FF2B5EF4-FFF2-40B4-BE49-F238E27FC236}">
                <a16:creationId xmlns:a16="http://schemas.microsoft.com/office/drawing/2014/main" id="{E72A5F27-2C01-7D4F-3916-FFEBD38110AD}"/>
              </a:ext>
            </a:extLst>
          </p:cNvPr>
          <p:cNvPicPr>
            <a:picLocks noChangeAspect="1"/>
          </p:cNvPicPr>
          <p:nvPr/>
        </p:nvPicPr>
        <p:blipFill>
          <a:blip r:embed="rId3"/>
          <a:stretch>
            <a:fillRect/>
          </a:stretch>
        </p:blipFill>
        <p:spPr>
          <a:xfrm>
            <a:off x="5851430" y="2006154"/>
            <a:ext cx="4426962" cy="3891421"/>
          </a:xfrm>
          <a:prstGeom prst="rect">
            <a:avLst/>
          </a:prstGeom>
        </p:spPr>
      </p:pic>
      <p:sp>
        <p:nvSpPr>
          <p:cNvPr id="3" name="TextBox 2">
            <a:extLst>
              <a:ext uri="{FF2B5EF4-FFF2-40B4-BE49-F238E27FC236}">
                <a16:creationId xmlns:a16="http://schemas.microsoft.com/office/drawing/2014/main" id="{39461E20-9F5B-BAA4-FB76-24D61C0B33C2}"/>
              </a:ext>
            </a:extLst>
          </p:cNvPr>
          <p:cNvSpPr txBox="1"/>
          <p:nvPr/>
        </p:nvSpPr>
        <p:spPr>
          <a:xfrm>
            <a:off x="3389152" y="5980913"/>
            <a:ext cx="4972066" cy="276999"/>
          </a:xfrm>
          <a:prstGeom prst="rect">
            <a:avLst/>
          </a:prstGeom>
          <a:noFill/>
        </p:spPr>
        <p:txBody>
          <a:bodyPr wrap="square" rtlCol="0">
            <a:spAutoFit/>
          </a:bodyPr>
          <a:lstStyle/>
          <a:p>
            <a:r>
              <a:rPr lang="en-US" sz="1200" dirty="0"/>
              <a:t>Installment Groups and Loan Amount Groups Vs “</a:t>
            </a:r>
            <a:r>
              <a:rPr lang="en-US" sz="1200" b="1" dirty="0"/>
              <a:t>Charged Off</a:t>
            </a:r>
            <a:r>
              <a:rPr lang="en-US" sz="1200" dirty="0"/>
              <a:t>” Loans</a:t>
            </a:r>
          </a:p>
        </p:txBody>
      </p:sp>
    </p:spTree>
    <p:extLst>
      <p:ext uri="{BB962C8B-B14F-4D97-AF65-F5344CB8AC3E}">
        <p14:creationId xmlns:p14="http://schemas.microsoft.com/office/powerpoint/2010/main" val="140377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lstStyle/>
          <a:p>
            <a:r>
              <a:rPr lang="en-US" dirty="0">
                <a:solidFill>
                  <a:srgbClr val="0070C0"/>
                </a:solidFill>
              </a:rPr>
              <a:t>Univariant Segmented Analysis</a:t>
            </a:r>
            <a:endParaRPr lang="en-US" dirty="0"/>
          </a:p>
        </p:txBody>
      </p:sp>
      <p:pic>
        <p:nvPicPr>
          <p:cNvPr id="5" name="Picture 4">
            <a:extLst>
              <a:ext uri="{FF2B5EF4-FFF2-40B4-BE49-F238E27FC236}">
                <a16:creationId xmlns:a16="http://schemas.microsoft.com/office/drawing/2014/main" id="{DCE16CFE-D785-4F4A-9EA7-B928DE6DD3A8}"/>
              </a:ext>
            </a:extLst>
          </p:cNvPr>
          <p:cNvPicPr>
            <a:picLocks noChangeAspect="1"/>
          </p:cNvPicPr>
          <p:nvPr/>
        </p:nvPicPr>
        <p:blipFill>
          <a:blip r:embed="rId2"/>
          <a:stretch>
            <a:fillRect/>
          </a:stretch>
        </p:blipFill>
        <p:spPr>
          <a:xfrm>
            <a:off x="760681" y="2075427"/>
            <a:ext cx="4575423" cy="3540273"/>
          </a:xfrm>
          <a:prstGeom prst="rect">
            <a:avLst/>
          </a:prstGeom>
        </p:spPr>
      </p:pic>
      <p:pic>
        <p:nvPicPr>
          <p:cNvPr id="5125" name="Picture 5">
            <a:extLst>
              <a:ext uri="{FF2B5EF4-FFF2-40B4-BE49-F238E27FC236}">
                <a16:creationId xmlns:a16="http://schemas.microsoft.com/office/drawing/2014/main" id="{91ECF77A-B119-BDA1-DB1D-CB2036F9D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989" y="2116886"/>
            <a:ext cx="4730934" cy="3457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F4D198-B1D9-C4B6-6A9C-0FF5D577E074}"/>
              </a:ext>
            </a:extLst>
          </p:cNvPr>
          <p:cNvSpPr txBox="1"/>
          <p:nvPr/>
        </p:nvSpPr>
        <p:spPr>
          <a:xfrm>
            <a:off x="4324952" y="5980913"/>
            <a:ext cx="4036266" cy="246221"/>
          </a:xfrm>
          <a:prstGeom prst="rect">
            <a:avLst/>
          </a:prstGeom>
          <a:noFill/>
        </p:spPr>
        <p:txBody>
          <a:bodyPr wrap="square" rtlCol="0">
            <a:spAutoFit/>
          </a:bodyPr>
          <a:lstStyle/>
          <a:p>
            <a:r>
              <a:rPr lang="en-US" sz="1000" dirty="0"/>
              <a:t>Debt to Income Ratio and Interest Rate Groups Vs “</a:t>
            </a:r>
            <a:r>
              <a:rPr lang="en-US" sz="1000" b="1" dirty="0"/>
              <a:t>Charged Off</a:t>
            </a:r>
            <a:r>
              <a:rPr lang="en-US" sz="1000" dirty="0"/>
              <a:t>” Loans</a:t>
            </a:r>
          </a:p>
        </p:txBody>
      </p:sp>
    </p:spTree>
    <p:extLst>
      <p:ext uri="{BB962C8B-B14F-4D97-AF65-F5344CB8AC3E}">
        <p14:creationId xmlns:p14="http://schemas.microsoft.com/office/powerpoint/2010/main" val="49122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normAutofit/>
          </a:bodyPr>
          <a:lstStyle/>
          <a:p>
            <a:r>
              <a:rPr lang="en-US" sz="3200" dirty="0">
                <a:solidFill>
                  <a:srgbClr val="0070C0"/>
                </a:solidFill>
              </a:rPr>
              <a:t>Univariant Segmented Analysis – Observations</a:t>
            </a:r>
          </a:p>
        </p:txBody>
      </p:sp>
      <p:sp>
        <p:nvSpPr>
          <p:cNvPr id="3" name="TextBox 2">
            <a:extLst>
              <a:ext uri="{FF2B5EF4-FFF2-40B4-BE49-F238E27FC236}">
                <a16:creationId xmlns:a16="http://schemas.microsoft.com/office/drawing/2014/main" id="{5D23D362-B109-7D54-F7EF-AE489424EE6A}"/>
              </a:ext>
            </a:extLst>
          </p:cNvPr>
          <p:cNvSpPr txBox="1"/>
          <p:nvPr/>
        </p:nvSpPr>
        <p:spPr>
          <a:xfrm>
            <a:off x="1331366" y="2114093"/>
            <a:ext cx="9670695" cy="2542940"/>
          </a:xfrm>
          <a:prstGeom prst="rect">
            <a:avLst/>
          </a:prstGeom>
          <a:noFill/>
        </p:spPr>
        <p:txBody>
          <a:bodyPr wrap="square" rtlCol="0">
            <a:spAutoFit/>
          </a:bodyPr>
          <a:lstStyle/>
          <a:p>
            <a:pPr>
              <a:lnSpc>
                <a:spcPct val="150000"/>
              </a:lnSpc>
            </a:pPr>
            <a:r>
              <a:rPr lang="en-US" dirty="0"/>
              <a:t>The following combinations are some of the reasons for Charged Off loans</a:t>
            </a:r>
          </a:p>
          <a:p>
            <a:pPr marL="285750" indent="-285750">
              <a:lnSpc>
                <a:spcPct val="150000"/>
              </a:lnSpc>
              <a:buFont typeface="Arial" panose="020B0604020202020204" pitchFamily="34" charset="0"/>
              <a:buChar char="•"/>
            </a:pPr>
            <a:r>
              <a:rPr lang="en-US" dirty="0"/>
              <a:t>Loan amounts between 5k to 10k</a:t>
            </a:r>
          </a:p>
          <a:p>
            <a:pPr marL="285750" indent="-285750">
              <a:lnSpc>
                <a:spcPct val="150000"/>
              </a:lnSpc>
              <a:buFont typeface="Arial" panose="020B0604020202020204" pitchFamily="34" charset="0"/>
              <a:buChar char="•"/>
            </a:pPr>
            <a:r>
              <a:rPr lang="en-US" dirty="0"/>
              <a:t>installment amount between 150$ to 270$</a:t>
            </a:r>
          </a:p>
          <a:p>
            <a:pPr marL="285750" indent="-285750">
              <a:lnSpc>
                <a:spcPct val="150000"/>
              </a:lnSpc>
              <a:buFont typeface="Arial" panose="020B0604020202020204" pitchFamily="34" charset="0"/>
              <a:buChar char="•"/>
            </a:pPr>
            <a:r>
              <a:rPr lang="en-US" dirty="0"/>
              <a:t>Interest rate between 13% to 17%</a:t>
            </a:r>
          </a:p>
          <a:p>
            <a:pPr marL="285750" indent="-285750">
              <a:lnSpc>
                <a:spcPct val="150000"/>
              </a:lnSpc>
              <a:buFont typeface="Arial" panose="020B0604020202020204" pitchFamily="34" charset="0"/>
              <a:buChar char="•"/>
            </a:pPr>
            <a:r>
              <a:rPr lang="en-US" dirty="0"/>
              <a:t>Debt to Payments ratio between 12 to 24.</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82398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Annual Income</a:t>
            </a:r>
          </a:p>
        </p:txBody>
      </p:sp>
      <p:pic>
        <p:nvPicPr>
          <p:cNvPr id="5127" name="Picture 7">
            <a:extLst>
              <a:ext uri="{FF2B5EF4-FFF2-40B4-BE49-F238E27FC236}">
                <a16:creationId xmlns:a16="http://schemas.microsoft.com/office/drawing/2014/main" id="{C4463C85-6B4F-9F51-2451-D366DE7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124" y="1904960"/>
            <a:ext cx="4981651" cy="37350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2923773-E033-E3D3-105A-47601B451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60" y="1904960"/>
            <a:ext cx="5375430" cy="3735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EDE50E-A6BE-0CFB-D3B6-B1233B92CB90}"/>
              </a:ext>
            </a:extLst>
          </p:cNvPr>
          <p:cNvSpPr txBox="1"/>
          <p:nvPr/>
        </p:nvSpPr>
        <p:spPr>
          <a:xfrm>
            <a:off x="4290313" y="5911398"/>
            <a:ext cx="4846757" cy="276999"/>
          </a:xfrm>
          <a:prstGeom prst="rect">
            <a:avLst/>
          </a:prstGeom>
          <a:noFill/>
        </p:spPr>
        <p:txBody>
          <a:bodyPr wrap="square" rtlCol="0">
            <a:spAutoFit/>
          </a:bodyPr>
          <a:lstStyle/>
          <a:p>
            <a:r>
              <a:rPr lang="en-US" sz="1200" dirty="0"/>
              <a:t>Home Ownership and purpose with Annual income combination</a:t>
            </a:r>
          </a:p>
        </p:txBody>
      </p:sp>
    </p:spTree>
    <p:extLst>
      <p:ext uri="{BB962C8B-B14F-4D97-AF65-F5344CB8AC3E}">
        <p14:creationId xmlns:p14="http://schemas.microsoft.com/office/powerpoint/2010/main" val="225838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C4B-63C5-1A73-7378-0EB68646F7A3}"/>
              </a:ext>
            </a:extLst>
          </p:cNvPr>
          <p:cNvSpPr>
            <a:spLocks noGrp="1"/>
          </p:cNvSpPr>
          <p:nvPr>
            <p:ph type="title"/>
          </p:nvPr>
        </p:nvSpPr>
        <p:spPr/>
        <p:txBody>
          <a:bodyPr/>
          <a:lstStyle/>
          <a:p>
            <a:r>
              <a:rPr lang="en-US" sz="4800" dirty="0">
                <a:solidFill>
                  <a:srgbClr val="0070C0"/>
                </a:solidFill>
              </a:rPr>
              <a:t>Agenda</a:t>
            </a:r>
            <a:endParaRPr lang="en-US" dirty="0"/>
          </a:p>
        </p:txBody>
      </p:sp>
      <p:sp>
        <p:nvSpPr>
          <p:cNvPr id="3" name="Content Placeholder 2">
            <a:extLst>
              <a:ext uri="{FF2B5EF4-FFF2-40B4-BE49-F238E27FC236}">
                <a16:creationId xmlns:a16="http://schemas.microsoft.com/office/drawing/2014/main" id="{3E86EA82-FB4C-411A-20A3-9F7DBCE1834B}"/>
              </a:ext>
            </a:extLst>
          </p:cNvPr>
          <p:cNvSpPr>
            <a:spLocks noGrp="1"/>
          </p:cNvSpPr>
          <p:nvPr>
            <p:ph idx="1"/>
          </p:nvPr>
        </p:nvSpPr>
        <p:spPr/>
        <p:txBody>
          <a:bodyPr/>
          <a:lstStyle/>
          <a:p>
            <a:r>
              <a:rPr lang="en-US" dirty="0"/>
              <a:t>The primary objective of the Lending Club case study is to mitigate the credit loss while approving or denying the loans to their customers. This challenge arises from two potential scenarios</a:t>
            </a:r>
          </a:p>
          <a:p>
            <a:pPr algn="l" rtl="0">
              <a:buFont typeface="Arial" panose="020B0604020202020204" pitchFamily="34" charset="0"/>
              <a:buChar char="•"/>
            </a:pPr>
            <a:r>
              <a:rPr lang="en-US" b="1" i="1" dirty="0"/>
              <a:t>Rejecting the loans to the applicants who has the capability to repay the loans will result in a loss of business to the company</a:t>
            </a:r>
          </a:p>
          <a:p>
            <a:pPr algn="l" rtl="0">
              <a:buFont typeface="Arial" panose="020B0604020202020204" pitchFamily="34" charset="0"/>
              <a:buChar char="•"/>
            </a:pPr>
            <a:r>
              <a:rPr lang="en-US" b="1" i="1" dirty="0"/>
              <a:t>Approving the loans to the customers who are likely to default may lead to financial loss for the company</a:t>
            </a:r>
          </a:p>
          <a:p>
            <a:r>
              <a:rPr lang="en-US" dirty="0"/>
              <a:t>The objective is to determine the applicants at risk of defaulting on loans, enabling a reduction in credit losses. This case study aims to achieve this goal through Exploratory Data Analysis (EDA) using the provided dataset.</a:t>
            </a:r>
          </a:p>
        </p:txBody>
      </p:sp>
    </p:spTree>
    <p:extLst>
      <p:ext uri="{BB962C8B-B14F-4D97-AF65-F5344CB8AC3E}">
        <p14:creationId xmlns:p14="http://schemas.microsoft.com/office/powerpoint/2010/main" val="135048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Loan Amount</a:t>
            </a:r>
          </a:p>
        </p:txBody>
      </p:sp>
      <p:pic>
        <p:nvPicPr>
          <p:cNvPr id="5138" name="Picture 18">
            <a:extLst>
              <a:ext uri="{FF2B5EF4-FFF2-40B4-BE49-F238E27FC236}">
                <a16:creationId xmlns:a16="http://schemas.microsoft.com/office/drawing/2014/main" id="{85E0DC11-A162-4167-15E4-791D256F2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34" y="2013888"/>
            <a:ext cx="5172253" cy="349445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A6D50B1-06E5-BE26-255D-E72F3B688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833" y="2013888"/>
            <a:ext cx="5446205" cy="34944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6AA9A3-FFE6-17A6-9DEF-333FF4194B6F}"/>
              </a:ext>
            </a:extLst>
          </p:cNvPr>
          <p:cNvSpPr txBox="1"/>
          <p:nvPr/>
        </p:nvSpPr>
        <p:spPr>
          <a:xfrm>
            <a:off x="4290313" y="5911398"/>
            <a:ext cx="4846757" cy="276999"/>
          </a:xfrm>
          <a:prstGeom prst="rect">
            <a:avLst/>
          </a:prstGeom>
          <a:noFill/>
        </p:spPr>
        <p:txBody>
          <a:bodyPr wrap="square" rtlCol="0">
            <a:spAutoFit/>
          </a:bodyPr>
          <a:lstStyle/>
          <a:p>
            <a:r>
              <a:rPr lang="en-US" sz="1200" dirty="0"/>
              <a:t>Home Ownership and purpose with Loan Amount combination</a:t>
            </a:r>
          </a:p>
        </p:txBody>
      </p:sp>
    </p:spTree>
    <p:extLst>
      <p:ext uri="{BB962C8B-B14F-4D97-AF65-F5344CB8AC3E}">
        <p14:creationId xmlns:p14="http://schemas.microsoft.com/office/powerpoint/2010/main" val="398384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Observations</a:t>
            </a:r>
          </a:p>
        </p:txBody>
      </p:sp>
      <p:sp>
        <p:nvSpPr>
          <p:cNvPr id="4" name="TextBox 3">
            <a:extLst>
              <a:ext uri="{FF2B5EF4-FFF2-40B4-BE49-F238E27FC236}">
                <a16:creationId xmlns:a16="http://schemas.microsoft.com/office/drawing/2014/main" id="{4504F1D9-6644-7138-1E2A-B0076EB94C2E}"/>
              </a:ext>
            </a:extLst>
          </p:cNvPr>
          <p:cNvSpPr txBox="1"/>
          <p:nvPr/>
        </p:nvSpPr>
        <p:spPr>
          <a:xfrm>
            <a:off x="1097280" y="2089281"/>
            <a:ext cx="9777153" cy="2950038"/>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Applicants with annual income more than 60k and applying for either home or home improvement or small business has higher chances of defaulting. </a:t>
            </a:r>
          </a:p>
          <a:p>
            <a:pPr marL="285750" indent="-285750">
              <a:lnSpc>
                <a:spcPct val="150000"/>
              </a:lnSpc>
              <a:buFont typeface="Arial" panose="020B0604020202020204" pitchFamily="34" charset="0"/>
              <a:buChar char="•"/>
            </a:pPr>
            <a:r>
              <a:rPr lang="en-US" dirty="0"/>
              <a:t>Applicants with Grade E, F, G and applying for 15k or more loan amount </a:t>
            </a:r>
          </a:p>
          <a:p>
            <a:pPr marL="285750" indent="-285750">
              <a:lnSpc>
                <a:spcPct val="150000"/>
              </a:lnSpc>
              <a:buFont typeface="Arial" panose="020B0604020202020204" pitchFamily="34" charset="0"/>
              <a:buChar char="•"/>
            </a:pPr>
            <a:r>
              <a:rPr lang="en-US" dirty="0"/>
              <a:t>Applicants applying for over 12k loan amount for the purpose of credit card, debt consolidation or house are prone to default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82414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Segmented Analysis</a:t>
            </a:r>
          </a:p>
        </p:txBody>
      </p:sp>
      <p:pic>
        <p:nvPicPr>
          <p:cNvPr id="10242" name="Picture 2">
            <a:extLst>
              <a:ext uri="{FF2B5EF4-FFF2-40B4-BE49-F238E27FC236}">
                <a16:creationId xmlns:a16="http://schemas.microsoft.com/office/drawing/2014/main" id="{F7C8982A-87FB-3E7C-3D02-DC65D347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2" y="1973275"/>
            <a:ext cx="5149670" cy="352775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2DEB6DF2-B402-BE8B-1B64-573C3C231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358" y="1973275"/>
            <a:ext cx="5598451" cy="35277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AFB202-823E-0439-3FC4-58B1986FC475}"/>
              </a:ext>
            </a:extLst>
          </p:cNvPr>
          <p:cNvSpPr txBox="1"/>
          <p:nvPr/>
        </p:nvSpPr>
        <p:spPr>
          <a:xfrm>
            <a:off x="3825584" y="5828270"/>
            <a:ext cx="4846757" cy="276999"/>
          </a:xfrm>
          <a:prstGeom prst="rect">
            <a:avLst/>
          </a:prstGeom>
          <a:noFill/>
        </p:spPr>
        <p:txBody>
          <a:bodyPr wrap="square" rtlCol="0">
            <a:spAutoFit/>
          </a:bodyPr>
          <a:lstStyle/>
          <a:p>
            <a:r>
              <a:rPr lang="en-US" sz="1200" dirty="0"/>
              <a:t>Annual Income and Loan Amount with Interest rate groups combination</a:t>
            </a:r>
          </a:p>
        </p:txBody>
      </p:sp>
    </p:spTree>
    <p:extLst>
      <p:ext uri="{BB962C8B-B14F-4D97-AF65-F5344CB8AC3E}">
        <p14:creationId xmlns:p14="http://schemas.microsoft.com/office/powerpoint/2010/main" val="362102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Segmented Analysis</a:t>
            </a:r>
          </a:p>
        </p:txBody>
      </p:sp>
      <p:pic>
        <p:nvPicPr>
          <p:cNvPr id="11266" name="Picture 2">
            <a:extLst>
              <a:ext uri="{FF2B5EF4-FFF2-40B4-BE49-F238E27FC236}">
                <a16:creationId xmlns:a16="http://schemas.microsoft.com/office/drawing/2014/main" id="{2978DBA2-B19A-0055-8A52-8CB38FE3C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644" y="1974848"/>
            <a:ext cx="4077550" cy="3613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BCAA40-6968-C0A3-1179-8A767466D327}"/>
              </a:ext>
            </a:extLst>
          </p:cNvPr>
          <p:cNvSpPr txBox="1"/>
          <p:nvPr/>
        </p:nvSpPr>
        <p:spPr>
          <a:xfrm>
            <a:off x="5652655" y="1974848"/>
            <a:ext cx="5221778" cy="3365537"/>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“Charged Off” loans are likely to happen if the applicants annual income is over 70k and interest rate is between 21-24%</a:t>
            </a:r>
          </a:p>
          <a:p>
            <a:pPr marL="285750" indent="-285750">
              <a:lnSpc>
                <a:spcPct val="150000"/>
              </a:lnSpc>
              <a:buFont typeface="Arial" panose="020B0604020202020204" pitchFamily="34" charset="0"/>
              <a:buChar char="•"/>
            </a:pPr>
            <a:r>
              <a:rPr lang="en-US" dirty="0"/>
              <a:t>“Charged Off” loans are likely to happen if the Loan amount is over 15k and interest rate is between 21-24%</a:t>
            </a:r>
          </a:p>
          <a:p>
            <a:pPr marL="285750" indent="-285750">
              <a:lnSpc>
                <a:spcPct val="150000"/>
              </a:lnSpc>
              <a:buFont typeface="Arial" panose="020B0604020202020204" pitchFamily="34" charset="0"/>
              <a:buChar char="•"/>
            </a:pPr>
            <a:r>
              <a:rPr lang="en-US" dirty="0"/>
              <a:t>“Charged Off” loans are likely to happen with F &amp; G grades if the interest rate is over 20%</a:t>
            </a:r>
          </a:p>
        </p:txBody>
      </p:sp>
      <p:sp>
        <p:nvSpPr>
          <p:cNvPr id="4" name="TextBox 3">
            <a:extLst>
              <a:ext uri="{FF2B5EF4-FFF2-40B4-BE49-F238E27FC236}">
                <a16:creationId xmlns:a16="http://schemas.microsoft.com/office/drawing/2014/main" id="{E4F0016A-654E-A25D-8B9E-78A39A288AE8}"/>
              </a:ext>
            </a:extLst>
          </p:cNvPr>
          <p:cNvSpPr txBox="1"/>
          <p:nvPr/>
        </p:nvSpPr>
        <p:spPr>
          <a:xfrm>
            <a:off x="2315439" y="5703191"/>
            <a:ext cx="2159580" cy="246221"/>
          </a:xfrm>
          <a:prstGeom prst="rect">
            <a:avLst/>
          </a:prstGeom>
          <a:noFill/>
        </p:spPr>
        <p:txBody>
          <a:bodyPr wrap="square" rtlCol="0">
            <a:spAutoFit/>
          </a:bodyPr>
          <a:lstStyle/>
          <a:p>
            <a:r>
              <a:rPr lang="en-US" sz="1000" dirty="0"/>
              <a:t>Grade and Interest rate combination</a:t>
            </a:r>
          </a:p>
        </p:txBody>
      </p:sp>
    </p:spTree>
    <p:extLst>
      <p:ext uri="{BB962C8B-B14F-4D97-AF65-F5344CB8AC3E}">
        <p14:creationId xmlns:p14="http://schemas.microsoft.com/office/powerpoint/2010/main" val="276845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Multivariant Analysis</a:t>
            </a:r>
          </a:p>
        </p:txBody>
      </p:sp>
      <p:pic>
        <p:nvPicPr>
          <p:cNvPr id="16386" name="Picture 2">
            <a:extLst>
              <a:ext uri="{FF2B5EF4-FFF2-40B4-BE49-F238E27FC236}">
                <a16:creationId xmlns:a16="http://schemas.microsoft.com/office/drawing/2014/main" id="{5F79C304-2358-79BD-F9BC-23454620F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40" y="1929468"/>
            <a:ext cx="11979479" cy="41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691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Multivariant Segmented Analysis</a:t>
            </a:r>
          </a:p>
        </p:txBody>
      </p:sp>
      <p:pic>
        <p:nvPicPr>
          <p:cNvPr id="15362" name="Picture 2">
            <a:extLst>
              <a:ext uri="{FF2B5EF4-FFF2-40B4-BE49-F238E27FC236}">
                <a16:creationId xmlns:a16="http://schemas.microsoft.com/office/drawing/2014/main" id="{AD1D7184-BC94-1E19-97DF-FC9E5D50A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62" y="1842495"/>
            <a:ext cx="10237275" cy="352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1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Multivariant Segmented Analysis</a:t>
            </a:r>
          </a:p>
        </p:txBody>
      </p:sp>
      <p:pic>
        <p:nvPicPr>
          <p:cNvPr id="18434" name="Picture 2">
            <a:extLst>
              <a:ext uri="{FF2B5EF4-FFF2-40B4-BE49-F238E27FC236}">
                <a16:creationId xmlns:a16="http://schemas.microsoft.com/office/drawing/2014/main" id="{8CEF3D4B-2567-4FEF-6B9E-247B18832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31" y="1909582"/>
            <a:ext cx="10402349" cy="3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85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Correlation Analysis</a:t>
            </a:r>
          </a:p>
        </p:txBody>
      </p:sp>
      <p:pic>
        <p:nvPicPr>
          <p:cNvPr id="12289" name="Picture 1">
            <a:extLst>
              <a:ext uri="{FF2B5EF4-FFF2-40B4-BE49-F238E27FC236}">
                <a16:creationId xmlns:a16="http://schemas.microsoft.com/office/drawing/2014/main" id="{2D99235B-71B8-AD07-94FE-CCAE8B27D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1" y="1936883"/>
            <a:ext cx="6283756" cy="38008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E2AD5F-E09B-147F-2A03-366CA5FEE657}"/>
              </a:ext>
            </a:extLst>
          </p:cNvPr>
          <p:cNvSpPr>
            <a:spLocks noChangeArrowheads="1"/>
          </p:cNvSpPr>
          <p:nvPr/>
        </p:nvSpPr>
        <p:spPr bwMode="auto">
          <a:xfrm flipV="1">
            <a:off x="1463041" y="-1336101"/>
            <a:ext cx="6816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ADA083A-3EFA-E635-E3F9-0D46E43A9051}"/>
              </a:ext>
            </a:extLst>
          </p:cNvPr>
          <p:cNvSpPr txBox="1"/>
          <p:nvPr/>
        </p:nvSpPr>
        <p:spPr>
          <a:xfrm>
            <a:off x="6478829" y="1936883"/>
            <a:ext cx="5601005" cy="4204934"/>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Installment and loan amount has a strong correlation</a:t>
            </a:r>
          </a:p>
          <a:p>
            <a:pPr marL="285750" indent="-285750">
              <a:lnSpc>
                <a:spcPct val="150000"/>
              </a:lnSpc>
              <a:buFont typeface="Arial" panose="020B0604020202020204" pitchFamily="34" charset="0"/>
              <a:buChar char="•"/>
            </a:pPr>
            <a:r>
              <a:rPr lang="en-US" dirty="0"/>
              <a:t>Term and interest rate has strong correlation</a:t>
            </a:r>
          </a:p>
          <a:p>
            <a:pPr marL="285750" indent="-285750">
              <a:lnSpc>
                <a:spcPct val="150000"/>
              </a:lnSpc>
              <a:buFont typeface="Arial" panose="020B0604020202020204" pitchFamily="34" charset="0"/>
              <a:buChar char="•"/>
            </a:pPr>
            <a:r>
              <a:rPr lang="en-US" dirty="0"/>
              <a:t>Annual income and loan amount has a strong correlation</a:t>
            </a:r>
          </a:p>
          <a:p>
            <a:pPr marL="285750" indent="-285750">
              <a:lnSpc>
                <a:spcPct val="150000"/>
              </a:lnSpc>
              <a:buFont typeface="Arial" panose="020B0604020202020204" pitchFamily="34" charset="0"/>
              <a:buChar char="•"/>
            </a:pPr>
            <a:r>
              <a:rPr lang="en-US" dirty="0" err="1"/>
              <a:t>dti</a:t>
            </a:r>
            <a:r>
              <a:rPr lang="en-US" dirty="0"/>
              <a:t> has weak correlation with other fields</a:t>
            </a:r>
          </a:p>
          <a:p>
            <a:pPr marL="285750" indent="-285750">
              <a:lnSpc>
                <a:spcPct val="150000"/>
              </a:lnSpc>
              <a:buFont typeface="Arial" panose="020B0604020202020204" pitchFamily="34" charset="0"/>
              <a:buChar char="•"/>
            </a:pPr>
            <a:r>
              <a:rPr lang="en-US" dirty="0" err="1"/>
              <a:t>emp_length</a:t>
            </a:r>
            <a:r>
              <a:rPr lang="en-US" dirty="0"/>
              <a:t> has weak correlation with other fields</a:t>
            </a:r>
          </a:p>
          <a:p>
            <a:pPr marL="285750" indent="-285750">
              <a:lnSpc>
                <a:spcPct val="150000"/>
              </a:lnSpc>
              <a:buFont typeface="Arial" panose="020B0604020202020204" pitchFamily="34" charset="0"/>
              <a:buChar char="•"/>
            </a:pPr>
            <a:r>
              <a:rPr lang="en-US" dirty="0" err="1"/>
              <a:t>pub_rec_bankrupticies</a:t>
            </a:r>
            <a:r>
              <a:rPr lang="en-US" dirty="0"/>
              <a:t> has weak correlation with every field</a:t>
            </a:r>
          </a:p>
          <a:p>
            <a:pPr marL="285750" indent="-285750">
              <a:lnSpc>
                <a:spcPct val="150000"/>
              </a:lnSpc>
              <a:buFont typeface="Arial" panose="020B0604020202020204" pitchFamily="34" charset="0"/>
              <a:buChar char="•"/>
            </a:pPr>
            <a:r>
              <a:rPr lang="en-US" dirty="0" err="1"/>
              <a:t>dti</a:t>
            </a:r>
            <a:r>
              <a:rPr lang="en-US" dirty="0"/>
              <a:t> and annual income has negative correlation</a:t>
            </a:r>
          </a:p>
        </p:txBody>
      </p:sp>
      <p:sp>
        <p:nvSpPr>
          <p:cNvPr id="5" name="TextBox 4">
            <a:extLst>
              <a:ext uri="{FF2B5EF4-FFF2-40B4-BE49-F238E27FC236}">
                <a16:creationId xmlns:a16="http://schemas.microsoft.com/office/drawing/2014/main" id="{9566FFE7-5EED-5B97-07CD-DE167EA0D5AB}"/>
              </a:ext>
            </a:extLst>
          </p:cNvPr>
          <p:cNvSpPr txBox="1"/>
          <p:nvPr/>
        </p:nvSpPr>
        <p:spPr>
          <a:xfrm>
            <a:off x="-73151" y="5653371"/>
            <a:ext cx="6664147"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Correlation Matrix with variables term, </a:t>
            </a:r>
            <a:r>
              <a:rPr lang="en-US" sz="1200" dirty="0" err="1">
                <a:latin typeface="Calibri" panose="020F0502020204030204" pitchFamily="34" charset="0"/>
                <a:ea typeface="Calibri" panose="020F0502020204030204" pitchFamily="34" charset="0"/>
                <a:cs typeface="Calibri" panose="020F0502020204030204" pitchFamily="34" charset="0"/>
              </a:rPr>
              <a:t>int_rate</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annual_inc</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loan_amnt</a:t>
            </a:r>
            <a:r>
              <a:rPr lang="en-US" sz="1200" dirty="0">
                <a:latin typeface="Calibri" panose="020F0502020204030204" pitchFamily="34" charset="0"/>
                <a:ea typeface="Calibri" panose="020F0502020204030204" pitchFamily="34" charset="0"/>
                <a:cs typeface="Calibri" panose="020F0502020204030204" pitchFamily="34" charset="0"/>
              </a:rPr>
              <a:t>, installment,  </a:t>
            </a:r>
            <a:r>
              <a:rPr lang="en-US" sz="1200" dirty="0" err="1">
                <a:latin typeface="Calibri" panose="020F0502020204030204" pitchFamily="34" charset="0"/>
                <a:ea typeface="Calibri" panose="020F0502020204030204" pitchFamily="34" charset="0"/>
                <a:cs typeface="Calibri" panose="020F0502020204030204" pitchFamily="34" charset="0"/>
              </a:rPr>
              <a:t>pub_rec_bankrupticies</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emp_length</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02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7BF2-8C09-0534-E966-EABD786AF478}"/>
              </a:ext>
            </a:extLst>
          </p:cNvPr>
          <p:cNvSpPr>
            <a:spLocks noGrp="1"/>
          </p:cNvSpPr>
          <p:nvPr>
            <p:ph type="title"/>
          </p:nvPr>
        </p:nvSpPr>
        <p:spPr/>
        <p:txBody>
          <a:bodyPr/>
          <a:lstStyle/>
          <a:p>
            <a:r>
              <a:rPr lang="en-US" sz="4800" dirty="0">
                <a:solidFill>
                  <a:srgbClr val="0070C0"/>
                </a:solidFill>
              </a:rPr>
              <a:t>Conclusion</a:t>
            </a:r>
            <a:endParaRPr lang="en-US" dirty="0"/>
          </a:p>
        </p:txBody>
      </p:sp>
      <p:sp>
        <p:nvSpPr>
          <p:cNvPr id="3" name="Content Placeholder 2">
            <a:extLst>
              <a:ext uri="{FF2B5EF4-FFF2-40B4-BE49-F238E27FC236}">
                <a16:creationId xmlns:a16="http://schemas.microsoft.com/office/drawing/2014/main" id="{49379E71-D4A8-6E04-8319-9DA2A77F798A}"/>
              </a:ext>
            </a:extLst>
          </p:cNvPr>
          <p:cNvSpPr>
            <a:spLocks noGrp="1"/>
          </p:cNvSpPr>
          <p:nvPr>
            <p:ph idx="1"/>
          </p:nvPr>
        </p:nvSpPr>
        <p:spPr/>
        <p:txBody>
          <a:bodyPr>
            <a:normAutofit/>
          </a:bodyPr>
          <a:lstStyle/>
          <a:p>
            <a:pPr>
              <a:lnSpc>
                <a:spcPct val="100000"/>
              </a:lnSpc>
            </a:pPr>
            <a:r>
              <a:rPr lang="en-US" sz="1200" b="1" u="sng" dirty="0"/>
              <a:t>Limit short term Loans</a:t>
            </a:r>
            <a:r>
              <a:rPr lang="en-US" sz="1200" dirty="0"/>
              <a:t>: Evaluate the risk associated with short term loans. Review the process to limit the short term or adjusting interest rates for longer-term loans to decrease the “Charged Off loans”</a:t>
            </a:r>
          </a:p>
          <a:p>
            <a:pPr>
              <a:lnSpc>
                <a:spcPct val="100000"/>
              </a:lnSpc>
            </a:pPr>
            <a:r>
              <a:rPr lang="en-US" sz="1200" b="1" u="sng" dirty="0"/>
              <a:t>Anticipate Peak Periods</a:t>
            </a:r>
            <a:r>
              <a:rPr lang="en-US" sz="1200" dirty="0"/>
              <a:t>: Assess the loan applications during peak periods like December and Q4. Ensure efficient processing to meet customer demands during these busy seasons.</a:t>
            </a:r>
          </a:p>
          <a:p>
            <a:pPr>
              <a:lnSpc>
                <a:spcPct val="100000"/>
              </a:lnSpc>
            </a:pPr>
            <a:r>
              <a:rPr lang="en-US" sz="1200" b="1" u="sng" dirty="0"/>
              <a:t>Evaluation for Debt Consolidation Loans</a:t>
            </a:r>
            <a:r>
              <a:rPr lang="en-US" sz="1200" dirty="0"/>
              <a:t>: Strict evaluations required for  applicants seeking debt consolidation, house loans,  considering potential interest rate adjustments to manage the associated risks.</a:t>
            </a:r>
          </a:p>
          <a:p>
            <a:pPr>
              <a:lnSpc>
                <a:spcPct val="100000"/>
              </a:lnSpc>
            </a:pPr>
            <a:r>
              <a:rPr lang="en-US" sz="1200" b="1" u="sng" dirty="0"/>
              <a:t>Housing Stability</a:t>
            </a:r>
            <a:r>
              <a:rPr lang="en-US" sz="1200" dirty="0"/>
              <a:t>: Consider housing status into account during the assessment process to assess housing stability and applicant's ability to repay the loan.</a:t>
            </a:r>
          </a:p>
          <a:p>
            <a:pPr>
              <a:lnSpc>
                <a:spcPct val="100000"/>
              </a:lnSpc>
            </a:pPr>
            <a:r>
              <a:rPr lang="en-US" sz="1200" b="1" u="sng" dirty="0"/>
              <a:t>Assessment for High Loan Amounts</a:t>
            </a:r>
            <a:r>
              <a:rPr lang="en-US" sz="1200" dirty="0"/>
              <a:t>: Conduct more thorough assessments for loan amounts of $15,000 or higher. Consider capping loan amounts for higher-risk applicants to mitigate potential defaults.</a:t>
            </a:r>
          </a:p>
          <a:p>
            <a:pPr>
              <a:lnSpc>
                <a:spcPct val="100000"/>
              </a:lnSpc>
            </a:pPr>
            <a:r>
              <a:rPr lang="en-US" sz="1200" b="1" u="sng" dirty="0"/>
              <a:t>Adjust Interest Rates Based on DTI Ratios</a:t>
            </a:r>
            <a:r>
              <a:rPr lang="en-US" sz="1200" dirty="0"/>
              <a:t>: Review the interest rate determination process and consider adjusting rates based on Debt-to-Income (DTI) ratios to align with the borrower's ability to repay.</a:t>
            </a:r>
          </a:p>
          <a:p>
            <a:pPr>
              <a:lnSpc>
                <a:spcPct val="100000"/>
              </a:lnSpc>
            </a:pPr>
            <a:r>
              <a:rPr lang="en-US" sz="1200" b="1" u="sng" dirty="0"/>
              <a:t>Income Levels</a:t>
            </a:r>
            <a:r>
              <a:rPr lang="en-US" sz="1200" dirty="0"/>
              <a:t>: Consider setting the maximum loan amounts based on annual incomes below $40,000 to ensure loan affordability for borrowers.</a:t>
            </a:r>
          </a:p>
        </p:txBody>
      </p:sp>
    </p:spTree>
    <p:extLst>
      <p:ext uri="{BB962C8B-B14F-4D97-AF65-F5344CB8AC3E}">
        <p14:creationId xmlns:p14="http://schemas.microsoft.com/office/powerpoint/2010/main" val="52820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1221-97F8-1216-0D03-1AA6836E048F}"/>
              </a:ext>
            </a:extLst>
          </p:cNvPr>
          <p:cNvSpPr>
            <a:spLocks noGrp="1"/>
          </p:cNvSpPr>
          <p:nvPr>
            <p:ph type="title"/>
          </p:nvPr>
        </p:nvSpPr>
        <p:spPr/>
        <p:txBody>
          <a:bodyPr/>
          <a:lstStyle/>
          <a:p>
            <a:r>
              <a:rPr lang="en-US" sz="4400" dirty="0">
                <a:solidFill>
                  <a:srgbClr val="0070C0"/>
                </a:solidFill>
              </a:rPr>
              <a:t>References</a:t>
            </a:r>
            <a:endParaRPr lang="en-US" dirty="0"/>
          </a:p>
        </p:txBody>
      </p:sp>
      <p:graphicFrame>
        <p:nvGraphicFramePr>
          <p:cNvPr id="4" name="Table 3">
            <a:extLst>
              <a:ext uri="{FF2B5EF4-FFF2-40B4-BE49-F238E27FC236}">
                <a16:creationId xmlns:a16="http://schemas.microsoft.com/office/drawing/2014/main" id="{B22845B1-978E-78EB-56CD-978FC763C5A6}"/>
              </a:ext>
            </a:extLst>
          </p:cNvPr>
          <p:cNvGraphicFramePr>
            <a:graphicFrameLocks noGrp="1"/>
          </p:cNvGraphicFramePr>
          <p:nvPr>
            <p:extLst>
              <p:ext uri="{D42A27DB-BD31-4B8C-83A1-F6EECF244321}">
                <p14:modId xmlns:p14="http://schemas.microsoft.com/office/powerpoint/2010/main" val="3207368012"/>
              </p:ext>
            </p:extLst>
          </p:nvPr>
        </p:nvGraphicFramePr>
        <p:xfrm>
          <a:off x="1344102" y="2501900"/>
          <a:ext cx="8294847" cy="2225040"/>
        </p:xfrm>
        <a:graphic>
          <a:graphicData uri="http://schemas.openxmlformats.org/drawingml/2006/table">
            <a:tbl>
              <a:tblPr firstRow="1" bandRow="1">
                <a:tableStyleId>{5C22544A-7EE6-4342-B048-85BDC9FD1C3A}</a:tableStyleId>
              </a:tblPr>
              <a:tblGrid>
                <a:gridCol w="2764949">
                  <a:extLst>
                    <a:ext uri="{9D8B030D-6E8A-4147-A177-3AD203B41FA5}">
                      <a16:colId xmlns:a16="http://schemas.microsoft.com/office/drawing/2014/main" val="3784857533"/>
                    </a:ext>
                  </a:extLst>
                </a:gridCol>
                <a:gridCol w="1729687">
                  <a:extLst>
                    <a:ext uri="{9D8B030D-6E8A-4147-A177-3AD203B41FA5}">
                      <a16:colId xmlns:a16="http://schemas.microsoft.com/office/drawing/2014/main" val="3655402518"/>
                    </a:ext>
                  </a:extLst>
                </a:gridCol>
                <a:gridCol w="3800211">
                  <a:extLst>
                    <a:ext uri="{9D8B030D-6E8A-4147-A177-3AD203B41FA5}">
                      <a16:colId xmlns:a16="http://schemas.microsoft.com/office/drawing/2014/main" val="3214255736"/>
                    </a:ext>
                  </a:extLst>
                </a:gridCol>
              </a:tblGrid>
              <a:tr h="370840">
                <a:tc>
                  <a:txBody>
                    <a:bodyPr/>
                    <a:lstStyle/>
                    <a:p>
                      <a:r>
                        <a:rPr lang="en-US" dirty="0"/>
                        <a:t>Technology/Library</a:t>
                      </a:r>
                    </a:p>
                  </a:txBody>
                  <a:tcPr/>
                </a:tc>
                <a:tc>
                  <a:txBody>
                    <a:bodyPr/>
                    <a:lstStyle/>
                    <a:p>
                      <a:r>
                        <a:rPr lang="en-US" dirty="0"/>
                        <a:t>Version</a:t>
                      </a:r>
                    </a:p>
                  </a:txBody>
                  <a:tcPr/>
                </a:tc>
                <a:tc>
                  <a:txBody>
                    <a:bodyPr/>
                    <a:lstStyle/>
                    <a:p>
                      <a:r>
                        <a:rPr lang="en-US" dirty="0"/>
                        <a:t>Reference Link</a:t>
                      </a:r>
                    </a:p>
                  </a:txBody>
                  <a:tcPr/>
                </a:tc>
                <a:extLst>
                  <a:ext uri="{0D108BD9-81ED-4DB2-BD59-A6C34878D82A}">
                    <a16:rowId xmlns:a16="http://schemas.microsoft.com/office/drawing/2014/main" val="1008821552"/>
                  </a:ext>
                </a:extLst>
              </a:tr>
              <a:tr h="370840">
                <a:tc>
                  <a:txBody>
                    <a:bodyPr/>
                    <a:lstStyle/>
                    <a:p>
                      <a:r>
                        <a:rPr lang="en-US" dirty="0"/>
                        <a:t>Python</a:t>
                      </a:r>
                    </a:p>
                  </a:txBody>
                  <a:tcPr/>
                </a:tc>
                <a:tc>
                  <a:txBody>
                    <a:bodyPr/>
                    <a:lstStyle/>
                    <a:p>
                      <a:r>
                        <a:rPr lang="en-US" dirty="0"/>
                        <a:t>3.11.7</a:t>
                      </a:r>
                    </a:p>
                  </a:txBody>
                  <a:tcPr/>
                </a:tc>
                <a:tc>
                  <a:txBody>
                    <a:bodyPr/>
                    <a:lstStyle/>
                    <a:p>
                      <a:r>
                        <a:rPr lang="en-US" dirty="0"/>
                        <a:t>https://www.python.org/</a:t>
                      </a:r>
                    </a:p>
                  </a:txBody>
                  <a:tcPr/>
                </a:tc>
                <a:extLst>
                  <a:ext uri="{0D108BD9-81ED-4DB2-BD59-A6C34878D82A}">
                    <a16:rowId xmlns:a16="http://schemas.microsoft.com/office/drawing/2014/main" val="1331068745"/>
                  </a:ext>
                </a:extLst>
              </a:tr>
              <a:tr h="370840">
                <a:tc>
                  <a:txBody>
                    <a:bodyPr/>
                    <a:lstStyle/>
                    <a:p>
                      <a:r>
                        <a:rPr lang="en-US" dirty="0"/>
                        <a:t>Pandas</a:t>
                      </a:r>
                    </a:p>
                  </a:txBody>
                  <a:tcPr/>
                </a:tc>
                <a:tc>
                  <a:txBody>
                    <a:bodyPr/>
                    <a:lstStyle/>
                    <a:p>
                      <a:r>
                        <a:rPr lang="en-US" dirty="0"/>
                        <a:t>2.1.4</a:t>
                      </a:r>
                    </a:p>
                  </a:txBody>
                  <a:tcPr/>
                </a:tc>
                <a:tc>
                  <a:txBody>
                    <a:bodyPr/>
                    <a:lstStyle/>
                    <a:p>
                      <a:r>
                        <a:rPr lang="en-US" dirty="0"/>
                        <a:t>https://pandas.pydata.org/</a:t>
                      </a:r>
                    </a:p>
                  </a:txBody>
                  <a:tcPr/>
                </a:tc>
                <a:extLst>
                  <a:ext uri="{0D108BD9-81ED-4DB2-BD59-A6C34878D82A}">
                    <a16:rowId xmlns:a16="http://schemas.microsoft.com/office/drawing/2014/main" val="3381410553"/>
                  </a:ext>
                </a:extLst>
              </a:tr>
              <a:tr h="370840">
                <a:tc>
                  <a:txBody>
                    <a:bodyPr/>
                    <a:lstStyle/>
                    <a:p>
                      <a:r>
                        <a:rPr lang="en-US" dirty="0"/>
                        <a:t>NumPy</a:t>
                      </a:r>
                    </a:p>
                  </a:txBody>
                  <a:tcPr/>
                </a:tc>
                <a:tc>
                  <a:txBody>
                    <a:bodyPr/>
                    <a:lstStyle/>
                    <a:p>
                      <a:r>
                        <a:rPr lang="en-US" dirty="0"/>
                        <a:t>1.26.4</a:t>
                      </a:r>
                    </a:p>
                  </a:txBody>
                  <a:tcPr/>
                </a:tc>
                <a:tc>
                  <a:txBody>
                    <a:bodyPr/>
                    <a:lstStyle/>
                    <a:p>
                      <a:r>
                        <a:rPr lang="en-US" dirty="0"/>
                        <a:t>https://numpy.org/</a:t>
                      </a:r>
                    </a:p>
                  </a:txBody>
                  <a:tcPr/>
                </a:tc>
                <a:extLst>
                  <a:ext uri="{0D108BD9-81ED-4DB2-BD59-A6C34878D82A}">
                    <a16:rowId xmlns:a16="http://schemas.microsoft.com/office/drawing/2014/main" val="1885281802"/>
                  </a:ext>
                </a:extLst>
              </a:tr>
              <a:tr h="370840">
                <a:tc>
                  <a:txBody>
                    <a:bodyPr/>
                    <a:lstStyle/>
                    <a:p>
                      <a:r>
                        <a:rPr lang="en-US" dirty="0"/>
                        <a:t>Matplotlib</a:t>
                      </a:r>
                    </a:p>
                  </a:txBody>
                  <a:tcPr/>
                </a:tc>
                <a:tc>
                  <a:txBody>
                    <a:bodyPr/>
                    <a:lstStyle/>
                    <a:p>
                      <a:r>
                        <a:rPr lang="en-US" dirty="0"/>
                        <a:t>3.8.0</a:t>
                      </a:r>
                    </a:p>
                  </a:txBody>
                  <a:tcPr/>
                </a:tc>
                <a:tc>
                  <a:txBody>
                    <a:bodyPr/>
                    <a:lstStyle/>
                    <a:p>
                      <a:r>
                        <a:rPr lang="en-US" dirty="0"/>
                        <a:t>https://matplotlib.org/</a:t>
                      </a:r>
                    </a:p>
                  </a:txBody>
                  <a:tcPr/>
                </a:tc>
                <a:extLst>
                  <a:ext uri="{0D108BD9-81ED-4DB2-BD59-A6C34878D82A}">
                    <a16:rowId xmlns:a16="http://schemas.microsoft.com/office/drawing/2014/main" val="3759072156"/>
                  </a:ext>
                </a:extLst>
              </a:tr>
              <a:tr h="370840">
                <a:tc>
                  <a:txBody>
                    <a:bodyPr/>
                    <a:lstStyle/>
                    <a:p>
                      <a:r>
                        <a:rPr lang="en-US" dirty="0"/>
                        <a:t>Seaborn</a:t>
                      </a:r>
                    </a:p>
                  </a:txBody>
                  <a:tcPr/>
                </a:tc>
                <a:tc>
                  <a:txBody>
                    <a:bodyPr/>
                    <a:lstStyle/>
                    <a:p>
                      <a:r>
                        <a:rPr lang="en-US" dirty="0"/>
                        <a:t>0.12.2</a:t>
                      </a:r>
                    </a:p>
                  </a:txBody>
                  <a:tcPr/>
                </a:tc>
                <a:tc>
                  <a:txBody>
                    <a:bodyPr/>
                    <a:lstStyle/>
                    <a:p>
                      <a:r>
                        <a:rPr lang="en-US" dirty="0"/>
                        <a:t>https://seaborn.pydata.org/</a:t>
                      </a:r>
                    </a:p>
                  </a:txBody>
                  <a:tcPr/>
                </a:tc>
                <a:extLst>
                  <a:ext uri="{0D108BD9-81ED-4DB2-BD59-A6C34878D82A}">
                    <a16:rowId xmlns:a16="http://schemas.microsoft.com/office/drawing/2014/main" val="605078702"/>
                  </a:ext>
                </a:extLst>
              </a:tr>
            </a:tbl>
          </a:graphicData>
        </a:graphic>
      </p:graphicFrame>
      <p:sp>
        <p:nvSpPr>
          <p:cNvPr id="5" name="TextBox 4">
            <a:extLst>
              <a:ext uri="{FF2B5EF4-FFF2-40B4-BE49-F238E27FC236}">
                <a16:creationId xmlns:a16="http://schemas.microsoft.com/office/drawing/2014/main" id="{15DDBC8A-0D59-7107-5AC1-2FE762FBA4E8}"/>
              </a:ext>
            </a:extLst>
          </p:cNvPr>
          <p:cNvSpPr txBox="1"/>
          <p:nvPr/>
        </p:nvSpPr>
        <p:spPr>
          <a:xfrm>
            <a:off x="1344102" y="5243119"/>
            <a:ext cx="10847898" cy="369332"/>
          </a:xfrm>
          <a:prstGeom prst="rect">
            <a:avLst/>
          </a:prstGeom>
          <a:noFill/>
        </p:spPr>
        <p:txBody>
          <a:bodyPr wrap="square" rtlCol="0">
            <a:spAutoFit/>
          </a:bodyPr>
          <a:lstStyle/>
          <a:p>
            <a:r>
              <a:rPr lang="en-US" dirty="0"/>
              <a:t>Git Hub Link: </a:t>
            </a:r>
            <a:r>
              <a:rPr lang="en-US" dirty="0" err="1">
                <a:hlinkClick r:id="rId2"/>
              </a:rPr>
              <a:t>mrsivanandareddy</a:t>
            </a:r>
            <a:r>
              <a:rPr lang="en-US" dirty="0">
                <a:hlinkClick r:id="rId2"/>
              </a:rPr>
              <a:t>/lending-club-case-study: Lending Club case study using EDA (github.com)</a:t>
            </a:r>
            <a:endParaRPr lang="en-US" dirty="0"/>
          </a:p>
        </p:txBody>
      </p:sp>
    </p:spTree>
    <p:extLst>
      <p:ext uri="{BB962C8B-B14F-4D97-AF65-F5344CB8AC3E}">
        <p14:creationId xmlns:p14="http://schemas.microsoft.com/office/powerpoint/2010/main" val="338410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Case Study Approach</a:t>
            </a:r>
          </a:p>
        </p:txBody>
      </p:sp>
      <p:graphicFrame>
        <p:nvGraphicFramePr>
          <p:cNvPr id="7" name="Diagram 6">
            <a:extLst>
              <a:ext uri="{FF2B5EF4-FFF2-40B4-BE49-F238E27FC236}">
                <a16:creationId xmlns:a16="http://schemas.microsoft.com/office/drawing/2014/main" id="{7AAD91EC-F13A-8690-0D24-280B0401B0DA}"/>
              </a:ext>
            </a:extLst>
          </p:cNvPr>
          <p:cNvGraphicFramePr/>
          <p:nvPr>
            <p:extLst>
              <p:ext uri="{D42A27DB-BD31-4B8C-83A1-F6EECF244321}">
                <p14:modId xmlns:p14="http://schemas.microsoft.com/office/powerpoint/2010/main" val="1581760958"/>
              </p:ext>
            </p:extLst>
          </p:nvPr>
        </p:nvGraphicFramePr>
        <p:xfrm>
          <a:off x="694945" y="1741017"/>
          <a:ext cx="10197388" cy="188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33249C6-C882-A910-E589-3F11B2A446E5}"/>
              </a:ext>
            </a:extLst>
          </p:cNvPr>
          <p:cNvSpPr txBox="1"/>
          <p:nvPr/>
        </p:nvSpPr>
        <p:spPr>
          <a:xfrm>
            <a:off x="1153364" y="2500813"/>
            <a:ext cx="1831238"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Cleansing</a:t>
            </a:r>
          </a:p>
        </p:txBody>
      </p:sp>
      <p:sp>
        <p:nvSpPr>
          <p:cNvPr id="9" name="TextBox 8">
            <a:extLst>
              <a:ext uri="{FF2B5EF4-FFF2-40B4-BE49-F238E27FC236}">
                <a16:creationId xmlns:a16="http://schemas.microsoft.com/office/drawing/2014/main" id="{659F7201-DC50-B6D7-178F-E3DDEECA5F87}"/>
              </a:ext>
            </a:extLst>
          </p:cNvPr>
          <p:cNvSpPr txBox="1"/>
          <p:nvPr/>
        </p:nvSpPr>
        <p:spPr>
          <a:xfrm>
            <a:off x="3329916" y="2507852"/>
            <a:ext cx="2568853"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Standardization</a:t>
            </a:r>
          </a:p>
        </p:txBody>
      </p:sp>
      <p:sp>
        <p:nvSpPr>
          <p:cNvPr id="10" name="TextBox 9">
            <a:extLst>
              <a:ext uri="{FF2B5EF4-FFF2-40B4-BE49-F238E27FC236}">
                <a16:creationId xmlns:a16="http://schemas.microsoft.com/office/drawing/2014/main" id="{C941F4ED-CE61-C362-EBAB-E4A326F9AB3E}"/>
              </a:ext>
            </a:extLst>
          </p:cNvPr>
          <p:cNvSpPr txBox="1"/>
          <p:nvPr/>
        </p:nvSpPr>
        <p:spPr>
          <a:xfrm>
            <a:off x="6412992" y="2496354"/>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a:t>
            </a:r>
            <a:r>
              <a:rPr lang="en-US" b="1" dirty="0">
                <a:solidFill>
                  <a:schemeClr val="bg1"/>
                </a:solidFill>
              </a:rPr>
              <a:t>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Analysis</a:t>
            </a:r>
          </a:p>
        </p:txBody>
      </p:sp>
      <p:sp>
        <p:nvSpPr>
          <p:cNvPr id="11" name="TextBox 10">
            <a:extLst>
              <a:ext uri="{FF2B5EF4-FFF2-40B4-BE49-F238E27FC236}">
                <a16:creationId xmlns:a16="http://schemas.microsoft.com/office/drawing/2014/main" id="{2BDD6F44-5FC4-6BA8-4CCA-413C8BEDDC23}"/>
              </a:ext>
            </a:extLst>
          </p:cNvPr>
          <p:cNvSpPr txBox="1"/>
          <p:nvPr/>
        </p:nvSpPr>
        <p:spPr>
          <a:xfrm>
            <a:off x="9014764" y="2443663"/>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Rectangle 2">
            <a:extLst>
              <a:ext uri="{FF2B5EF4-FFF2-40B4-BE49-F238E27FC236}">
                <a16:creationId xmlns:a16="http://schemas.microsoft.com/office/drawing/2014/main" id="{1D6152F6-4DD5-E648-97A6-B7DC0FCE3730}"/>
              </a:ext>
            </a:extLst>
          </p:cNvPr>
          <p:cNvSpPr/>
          <p:nvPr/>
        </p:nvSpPr>
        <p:spPr>
          <a:xfrm>
            <a:off x="804673" y="3139640"/>
            <a:ext cx="2159810"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Remove null value columns</a:t>
            </a:r>
          </a:p>
          <a:p>
            <a:pPr marL="171450" indent="-171450">
              <a:buFont typeface="Arial" panose="020B0604020202020204" pitchFamily="34" charset="0"/>
              <a:buChar char="•"/>
            </a:pPr>
            <a:r>
              <a:rPr lang="en-US" sz="1200" dirty="0"/>
              <a:t>Remove unique value columns</a:t>
            </a:r>
          </a:p>
          <a:p>
            <a:pPr marL="171450" indent="-171450">
              <a:buFont typeface="Arial" panose="020B0604020202020204" pitchFamily="34" charset="0"/>
              <a:buChar char="•"/>
            </a:pPr>
            <a:r>
              <a:rPr lang="en-US" sz="1200" dirty="0"/>
              <a:t>Remove unused columns</a:t>
            </a:r>
          </a:p>
        </p:txBody>
      </p:sp>
      <p:sp>
        <p:nvSpPr>
          <p:cNvPr id="4" name="Rectangle 3">
            <a:extLst>
              <a:ext uri="{FF2B5EF4-FFF2-40B4-BE49-F238E27FC236}">
                <a16:creationId xmlns:a16="http://schemas.microsoft.com/office/drawing/2014/main" id="{74F090B6-085F-A58B-6799-23432161ABFB}"/>
              </a:ext>
            </a:extLst>
          </p:cNvPr>
          <p:cNvSpPr/>
          <p:nvPr/>
        </p:nvSpPr>
        <p:spPr>
          <a:xfrm>
            <a:off x="3247950" y="3133246"/>
            <a:ext cx="2173835"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Apply outlier filters</a:t>
            </a:r>
          </a:p>
          <a:p>
            <a:pPr marL="171450" indent="-171450">
              <a:buFont typeface="Arial" panose="020B0604020202020204" pitchFamily="34" charset="0"/>
              <a:buChar char="•"/>
            </a:pPr>
            <a:r>
              <a:rPr lang="en-US" sz="1200" dirty="0"/>
              <a:t>Impute column values</a:t>
            </a:r>
          </a:p>
          <a:p>
            <a:pPr marL="171450" indent="-171450">
              <a:buFont typeface="Arial" panose="020B0604020202020204" pitchFamily="34" charset="0"/>
              <a:buChar char="•"/>
            </a:pPr>
            <a:r>
              <a:rPr lang="en-US" sz="1200" dirty="0"/>
              <a:t>Remove unused datasets</a:t>
            </a:r>
          </a:p>
        </p:txBody>
      </p:sp>
      <p:sp>
        <p:nvSpPr>
          <p:cNvPr id="5" name="Rectangle 4">
            <a:extLst>
              <a:ext uri="{FF2B5EF4-FFF2-40B4-BE49-F238E27FC236}">
                <a16:creationId xmlns:a16="http://schemas.microsoft.com/office/drawing/2014/main" id="{B715C26E-1A28-A980-D2E5-546417AB4030}"/>
              </a:ext>
            </a:extLst>
          </p:cNvPr>
          <p:cNvSpPr/>
          <p:nvPr/>
        </p:nvSpPr>
        <p:spPr>
          <a:xfrm>
            <a:off x="6017362" y="3128405"/>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Univariate Analysis</a:t>
            </a:r>
          </a:p>
          <a:p>
            <a:pPr marL="171450" indent="-171450">
              <a:buFont typeface="Arial" panose="020B0604020202020204" pitchFamily="34" charset="0"/>
              <a:buChar char="•"/>
            </a:pPr>
            <a:r>
              <a:rPr lang="en-US" sz="1200" dirty="0"/>
              <a:t>Bivariate Analysis</a:t>
            </a:r>
          </a:p>
          <a:p>
            <a:pPr marL="171450" indent="-171450">
              <a:buFont typeface="Arial" panose="020B0604020202020204" pitchFamily="34" charset="0"/>
              <a:buChar char="•"/>
            </a:pPr>
            <a:r>
              <a:rPr lang="en-US" sz="1200" dirty="0"/>
              <a:t>Multivariant Analysis</a:t>
            </a:r>
          </a:p>
          <a:p>
            <a:pPr marL="171450" indent="-171450">
              <a:buFont typeface="Arial" panose="020B0604020202020204" pitchFamily="34" charset="0"/>
              <a:buChar char="•"/>
            </a:pPr>
            <a:r>
              <a:rPr lang="en-US" sz="1200" dirty="0"/>
              <a:t>Correlation Analysis</a:t>
            </a:r>
          </a:p>
        </p:txBody>
      </p:sp>
      <p:sp>
        <p:nvSpPr>
          <p:cNvPr id="6" name="Rectangle 5">
            <a:extLst>
              <a:ext uri="{FF2B5EF4-FFF2-40B4-BE49-F238E27FC236}">
                <a16:creationId xmlns:a16="http://schemas.microsoft.com/office/drawing/2014/main" id="{B8ABD9C4-A263-5B2A-01F0-078E4247020B}"/>
              </a:ext>
            </a:extLst>
          </p:cNvPr>
          <p:cNvSpPr/>
          <p:nvPr/>
        </p:nvSpPr>
        <p:spPr>
          <a:xfrm>
            <a:off x="8448332" y="3133246"/>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Observations from Data Analysis</a:t>
            </a:r>
          </a:p>
        </p:txBody>
      </p:sp>
      <p:sp>
        <p:nvSpPr>
          <p:cNvPr id="12" name="TextBox 11">
            <a:extLst>
              <a:ext uri="{FF2B5EF4-FFF2-40B4-BE49-F238E27FC236}">
                <a16:creationId xmlns:a16="http://schemas.microsoft.com/office/drawing/2014/main" id="{3C08E37B-005D-279A-07DF-F432C56455AF}"/>
              </a:ext>
            </a:extLst>
          </p:cNvPr>
          <p:cNvSpPr txBox="1"/>
          <p:nvPr/>
        </p:nvSpPr>
        <p:spPr>
          <a:xfrm>
            <a:off x="804673" y="4246418"/>
            <a:ext cx="9904891" cy="1674754"/>
          </a:xfrm>
          <a:prstGeom prst="rect">
            <a:avLst/>
          </a:prstGeom>
          <a:noFill/>
          <a:ln>
            <a:solidFill>
              <a:schemeClr val="tx1"/>
            </a:solidFill>
          </a:ln>
        </p:spPr>
        <p:txBody>
          <a:bodyPr wrap="square" rtlCol="0">
            <a:spAutoFit/>
          </a:bodyPr>
          <a:lstStyle/>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Loan Status: The key Attribute for the case study(</a:t>
            </a:r>
            <a:r>
              <a:rPr lang="en-US" sz="1400" b="1" dirty="0" err="1">
                <a:latin typeface="Calibri" panose="020F0502020204030204" pitchFamily="34" charset="0"/>
                <a:ea typeface="Calibri" panose="020F0502020204030204" pitchFamily="34" charset="0"/>
                <a:cs typeface="Calibri" panose="020F0502020204030204" pitchFamily="34" charset="0"/>
              </a:rPr>
              <a:t>loan_status</a:t>
            </a:r>
            <a:r>
              <a:rPr lang="en-US" sz="1400" dirty="0">
                <a:latin typeface="Calibri" panose="020F0502020204030204" pitchFamily="34" charset="0"/>
                <a:ea typeface="Calibri" panose="020F0502020204030204" pitchFamily="34" charset="0"/>
                <a:cs typeface="Calibri" panose="020F0502020204030204" pitchFamily="34" charset="0"/>
              </a:rPr>
              <a:t>). This column contains three distinct values: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Fully-Paid</a:t>
            </a:r>
            <a:r>
              <a:rPr lang="en-US" sz="1400" dirty="0">
                <a:latin typeface="Calibri" panose="020F0502020204030204" pitchFamily="34" charset="0"/>
                <a:ea typeface="Calibri" panose="020F0502020204030204" pitchFamily="34" charset="0"/>
                <a:cs typeface="Calibri" panose="020F0502020204030204" pitchFamily="34" charset="0"/>
              </a:rPr>
              <a:t>: Signifies customers who have successfully repaid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Charged-Off</a:t>
            </a:r>
            <a:r>
              <a:rPr lang="en-US" sz="1400" dirty="0">
                <a:latin typeface="Calibri" panose="020F0502020204030204" pitchFamily="34" charset="0"/>
                <a:ea typeface="Calibri" panose="020F0502020204030204" pitchFamily="34" charset="0"/>
                <a:cs typeface="Calibri" panose="020F0502020204030204" pitchFamily="34" charset="0"/>
              </a:rPr>
              <a:t>: Indicates customers who have been labeled as "Charged-Off" or have defaulted on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Current</a:t>
            </a:r>
            <a:r>
              <a:rPr lang="en-US" sz="1400" dirty="0">
                <a:latin typeface="Calibri" panose="020F0502020204030204" pitchFamily="34" charset="0"/>
                <a:ea typeface="Calibri" panose="020F0502020204030204" pitchFamily="34" charset="0"/>
                <a:cs typeface="Calibri" panose="020F0502020204030204" pitchFamily="34" charset="0"/>
              </a:rPr>
              <a:t>: Represents customers whose loan process is in progress and cannot provide conclusive evidence regarding. For the case study all these records will be excluded</a:t>
            </a:r>
          </a:p>
        </p:txBody>
      </p:sp>
    </p:spTree>
    <p:extLst>
      <p:ext uri="{BB962C8B-B14F-4D97-AF65-F5344CB8AC3E}">
        <p14:creationId xmlns:p14="http://schemas.microsoft.com/office/powerpoint/2010/main" val="139615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3830463" y="2251427"/>
            <a:ext cx="5583382" cy="923330"/>
          </a:xfrm>
          <a:prstGeom prst="rect">
            <a:avLst/>
          </a:prstGeom>
          <a:noFill/>
        </p:spPr>
        <p:txBody>
          <a:bodyPr wrap="square" rtlCol="0">
            <a:spAutoFit/>
          </a:bodyPr>
          <a:lstStyle/>
          <a:p>
            <a:r>
              <a:rPr lang="en-US" sz="5400" dirty="0">
                <a:solidFill>
                  <a:srgbClr val="002060"/>
                </a:solidFill>
              </a:rPr>
              <a:t>Thank you</a:t>
            </a:r>
          </a:p>
        </p:txBody>
      </p:sp>
    </p:spTree>
    <p:extLst>
      <p:ext uri="{BB962C8B-B14F-4D97-AF65-F5344CB8AC3E}">
        <p14:creationId xmlns:p14="http://schemas.microsoft.com/office/powerpoint/2010/main" val="27066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7890164" cy="923330"/>
          </a:xfrm>
          <a:prstGeom prst="rect">
            <a:avLst/>
          </a:prstGeom>
          <a:noFill/>
        </p:spPr>
        <p:txBody>
          <a:bodyPr wrap="square" rtlCol="0">
            <a:spAutoFit/>
          </a:bodyPr>
          <a:lstStyle/>
          <a:p>
            <a:r>
              <a:rPr lang="en-US" sz="5400" dirty="0">
                <a:solidFill>
                  <a:srgbClr val="002060"/>
                </a:solidFill>
              </a:rPr>
              <a:t>DATA CLEANSING</a:t>
            </a:r>
          </a:p>
        </p:txBody>
      </p:sp>
    </p:spTree>
    <p:extLst>
      <p:ext uri="{BB962C8B-B14F-4D97-AF65-F5344CB8AC3E}">
        <p14:creationId xmlns:p14="http://schemas.microsoft.com/office/powerpoint/2010/main" val="383887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Cleansing</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10519258" cy="4247317"/>
          </a:xfrm>
          <a:prstGeom prst="rect">
            <a:avLst/>
          </a:prstGeom>
          <a:noFill/>
        </p:spPr>
        <p:txBody>
          <a:bodyPr wrap="square" rtlCol="0">
            <a:sp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Load data set </a:t>
            </a:r>
          </a:p>
          <a:p>
            <a:r>
              <a:rPr lang="en-US" dirty="0">
                <a:latin typeface="Calibri" panose="020F0502020204030204" pitchFamily="34" charset="0"/>
                <a:ea typeface="Calibri" panose="020F0502020204030204" pitchFamily="34" charset="0"/>
                <a:cs typeface="Calibri" panose="020F0502020204030204" pitchFamily="34" charset="0"/>
              </a:rPr>
              <a:t>	There are total 39717 rows with 111 columns available in the data set</a:t>
            </a:r>
          </a:p>
          <a:p>
            <a:r>
              <a:rPr lang="en-US" b="1" u="sng" dirty="0">
                <a:latin typeface="Calibri" panose="020F0502020204030204" pitchFamily="34" charset="0"/>
                <a:ea typeface="Calibri" panose="020F0502020204030204" pitchFamily="34" charset="0"/>
                <a:cs typeface="Calibri" panose="020F0502020204030204" pitchFamily="34" charset="0"/>
              </a:rPr>
              <a:t>Remove Null value columns </a:t>
            </a:r>
          </a:p>
          <a:p>
            <a:pPr lvl="1"/>
            <a:r>
              <a:rPr lang="en-US" dirty="0">
                <a:latin typeface="Calibri" panose="020F0502020204030204" pitchFamily="34" charset="0"/>
                <a:ea typeface="Calibri" panose="020F0502020204030204" pitchFamily="34" charset="0"/>
                <a:cs typeface="Calibri" panose="020F0502020204030204" pitchFamily="34" charset="0"/>
              </a:rPr>
              <a:t>Total 54 records were removed out of 111 as these columns carry all null values. Only 57 columns has valid data.</a:t>
            </a:r>
          </a:p>
          <a:p>
            <a:r>
              <a:rPr lang="en-US" b="1" u="sng" dirty="0">
                <a:latin typeface="Calibri" panose="020F0502020204030204" pitchFamily="34" charset="0"/>
                <a:ea typeface="Calibri" panose="020F0502020204030204" pitchFamily="34" charset="0"/>
                <a:cs typeface="Calibri" panose="020F0502020204030204" pitchFamily="34" charset="0"/>
              </a:rPr>
              <a:t>Remove Unique value Columns </a:t>
            </a:r>
          </a:p>
          <a:p>
            <a:pPr lvl="1"/>
            <a:r>
              <a:rPr lang="en-US" dirty="0">
                <a:latin typeface="Calibri" panose="020F0502020204030204" pitchFamily="34" charset="0"/>
                <a:ea typeface="Calibri" panose="020F0502020204030204" pitchFamily="34" charset="0"/>
                <a:cs typeface="Calibri" panose="020F0502020204030204" pitchFamily="34" charset="0"/>
              </a:rPr>
              <a:t>9 Columns are removed  from the remaining 57 columns as these columns carry unique value which will not be helpful for the data analysis. Remaining 48 columns has distinct data.</a:t>
            </a:r>
          </a:p>
          <a:p>
            <a:r>
              <a:rPr lang="en-US" b="1" u="sng" dirty="0">
                <a:latin typeface="Calibri" panose="020F0502020204030204" pitchFamily="34" charset="0"/>
                <a:ea typeface="Calibri" panose="020F0502020204030204" pitchFamily="34" charset="0"/>
                <a:cs typeface="Calibri" panose="020F0502020204030204" pitchFamily="34" charset="0"/>
              </a:rPr>
              <a:t>Remove unused columns</a:t>
            </a:r>
          </a:p>
          <a:p>
            <a:pPr lvl="1"/>
            <a:r>
              <a:rPr lang="en-US" dirty="0">
                <a:latin typeface="Calibri" panose="020F0502020204030204" pitchFamily="34" charset="0"/>
                <a:ea typeface="Calibri" panose="020F0502020204030204" pitchFamily="34" charset="0"/>
                <a:cs typeface="Calibri" panose="020F0502020204030204" pitchFamily="34" charset="0"/>
              </a:rPr>
              <a:t>21 columns out of 48 columns are removed as these columns are no helpful for our analysis.</a:t>
            </a:r>
          </a:p>
          <a:p>
            <a:r>
              <a:rPr lang="en-US" b="1" u="sng" dirty="0">
                <a:latin typeface="Calibri" panose="020F0502020204030204" pitchFamily="34" charset="0"/>
                <a:ea typeface="Calibri" panose="020F0502020204030204" pitchFamily="34" charset="0"/>
                <a:cs typeface="Calibri" panose="020F0502020204030204" pitchFamily="34" charset="0"/>
              </a:rPr>
              <a:t>Remove records which has duplicate data set </a:t>
            </a:r>
          </a:p>
          <a:p>
            <a:pPr lvl="1"/>
            <a:r>
              <a:rPr lang="en-US" dirty="0">
                <a:latin typeface="Calibri" panose="020F0502020204030204" pitchFamily="34" charset="0"/>
                <a:ea typeface="Calibri" panose="020F0502020204030204" pitchFamily="34" charset="0"/>
                <a:cs typeface="Calibri" panose="020F0502020204030204" pitchFamily="34" charset="0"/>
              </a:rPr>
              <a:t>3 columns </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mths_since_last_delinq</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mths_since_last_record</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next_pymnt_d</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are removed as these carry 60% of duplicate data.</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i="1" dirty="0">
                <a:latin typeface="Calibri" panose="020F0502020204030204" pitchFamily="34" charset="0"/>
                <a:ea typeface="Calibri" panose="020F0502020204030204" pitchFamily="34" charset="0"/>
                <a:cs typeface="Calibri" panose="020F0502020204030204" pitchFamily="34" charset="0"/>
              </a:rPr>
              <a:t>At the end of data cleansing activity the dataset contains totally 24 columns</a:t>
            </a:r>
          </a:p>
        </p:txBody>
      </p:sp>
    </p:spTree>
    <p:extLst>
      <p:ext uri="{BB962C8B-B14F-4D97-AF65-F5344CB8AC3E}">
        <p14:creationId xmlns:p14="http://schemas.microsoft.com/office/powerpoint/2010/main" val="180624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7890164" cy="923330"/>
          </a:xfrm>
          <a:prstGeom prst="rect">
            <a:avLst/>
          </a:prstGeom>
          <a:noFill/>
        </p:spPr>
        <p:txBody>
          <a:bodyPr wrap="square" rtlCol="0">
            <a:spAutoFit/>
          </a:bodyPr>
          <a:lstStyle/>
          <a:p>
            <a:r>
              <a:rPr lang="en-US" sz="5400" dirty="0">
                <a:solidFill>
                  <a:srgbClr val="002060"/>
                </a:solidFill>
              </a:rPr>
              <a:t>DATA STANDARDIZATION</a:t>
            </a:r>
          </a:p>
        </p:txBody>
      </p:sp>
    </p:spTree>
    <p:extLst>
      <p:ext uri="{BB962C8B-B14F-4D97-AF65-F5344CB8AC3E}">
        <p14:creationId xmlns:p14="http://schemas.microsoft.com/office/powerpoint/2010/main" val="195650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Standardization</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10885018"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Dropped the 1140 records whose loan status is ‘Current’ as the loan in-progress will not provide any insights for the analysis</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Dropped 697 records as </a:t>
            </a:r>
            <a:r>
              <a:rPr lang="en-US" dirty="0" err="1">
                <a:latin typeface="Calibri" panose="020F0502020204030204" pitchFamily="34" charset="0"/>
                <a:ea typeface="Calibri" panose="020F0502020204030204" pitchFamily="34" charset="0"/>
                <a:cs typeface="Calibri" panose="020F0502020204030204" pitchFamily="34" charset="0"/>
              </a:rPr>
              <a:t>pub_rec_bankruptcies</a:t>
            </a:r>
            <a:r>
              <a:rPr lang="en-US" dirty="0">
                <a:latin typeface="Calibri" panose="020F0502020204030204" pitchFamily="34" charset="0"/>
                <a:ea typeface="Calibri" panose="020F0502020204030204" pitchFamily="34" charset="0"/>
                <a:cs typeface="Calibri" panose="020F0502020204030204" pitchFamily="34" charset="0"/>
              </a:rPr>
              <a:t> values are null and they cannot be imputed.</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Imputed </a:t>
            </a:r>
            <a:r>
              <a:rPr lang="en-US" dirty="0" err="1">
                <a:latin typeface="Calibri" panose="020F0502020204030204" pitchFamily="34" charset="0"/>
                <a:ea typeface="Calibri" panose="020F0502020204030204" pitchFamily="34" charset="0"/>
                <a:cs typeface="Calibri" panose="020F0502020204030204" pitchFamily="34" charset="0"/>
              </a:rPr>
              <a:t>emp_length</a:t>
            </a:r>
            <a:r>
              <a:rPr lang="en-US" dirty="0">
                <a:latin typeface="Calibri" panose="020F0502020204030204" pitchFamily="34" charset="0"/>
                <a:ea typeface="Calibri" panose="020F0502020204030204" pitchFamily="34" charset="0"/>
                <a:cs typeface="Calibri" panose="020F0502020204030204" pitchFamily="34" charset="0"/>
              </a:rPr>
              <a:t> column with the mode of the same and converted in to Integer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Converted interest rate column into float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Converted term column into Integer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Derived new columns </a:t>
            </a:r>
            <a:r>
              <a:rPr lang="en-US" dirty="0" err="1">
                <a:latin typeface="Calibri" panose="020F0502020204030204" pitchFamily="34" charset="0"/>
                <a:ea typeface="Calibri" panose="020F0502020204030204" pitchFamily="34" charset="0"/>
                <a:cs typeface="Calibri" panose="020F0502020204030204" pitchFamily="34" charset="0"/>
              </a:rPr>
              <a:t>Issued_month</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Issued_year</a:t>
            </a:r>
            <a:r>
              <a:rPr lang="en-US" dirty="0">
                <a:latin typeface="Calibri" panose="020F0502020204030204" pitchFamily="34" charset="0"/>
                <a:ea typeface="Calibri" panose="020F0502020204030204" pitchFamily="34" charset="0"/>
                <a:cs typeface="Calibri" panose="020F0502020204030204" pitchFamily="34" charset="0"/>
              </a:rPr>
              <a:t> from </a:t>
            </a:r>
            <a:r>
              <a:rPr lang="en-US" dirty="0" err="1">
                <a:latin typeface="Calibri" panose="020F0502020204030204" pitchFamily="34" charset="0"/>
                <a:ea typeface="Calibri" panose="020F0502020204030204" pitchFamily="34" charset="0"/>
                <a:cs typeface="Calibri" panose="020F0502020204030204" pitchFamily="34" charset="0"/>
              </a:rPr>
              <a:t>issue_d</a:t>
            </a:r>
            <a:r>
              <a:rPr lang="en-US" dirty="0">
                <a:latin typeface="Calibri" panose="020F0502020204030204" pitchFamily="34" charset="0"/>
                <a:ea typeface="Calibri" panose="020F0502020204030204" pitchFamily="34" charset="0"/>
                <a:cs typeface="Calibri" panose="020F0502020204030204" pitchFamily="34" charset="0"/>
              </a:rPr>
              <a:t> column</a:t>
            </a:r>
          </a:p>
        </p:txBody>
      </p:sp>
    </p:spTree>
    <p:extLst>
      <p:ext uri="{BB962C8B-B14F-4D97-AF65-F5344CB8AC3E}">
        <p14:creationId xmlns:p14="http://schemas.microsoft.com/office/powerpoint/2010/main" val="393209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Standardization(Cont.)</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7980213"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Outlier Filtering:</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Calculated Inter-Quartile Range based on the annual income and filtered the records outside the lower and upper bound range.</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loan amount of most of the loan applicants is in between 5000 and 15000 USD.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interest rate on the loan is between 8.5% - 14.5%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EMI amount on the loan is between 180 - 420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debt to income ratio is between 8 - 18</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standardization process has filtered 3623 rows with the final data set contains 36094 records.</a:t>
            </a:r>
          </a:p>
        </p:txBody>
      </p:sp>
      <p:pic>
        <p:nvPicPr>
          <p:cNvPr id="1026" name="Picture 2">
            <a:extLst>
              <a:ext uri="{FF2B5EF4-FFF2-40B4-BE49-F238E27FC236}">
                <a16:creationId xmlns:a16="http://schemas.microsoft.com/office/drawing/2014/main" id="{D6FDFD41-C02B-BE71-C7EA-25DBB2813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207" y="2328119"/>
            <a:ext cx="32861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3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5583382" cy="923330"/>
          </a:xfrm>
          <a:prstGeom prst="rect">
            <a:avLst/>
          </a:prstGeom>
          <a:noFill/>
        </p:spPr>
        <p:txBody>
          <a:bodyPr wrap="square" rtlCol="0">
            <a:spAutoFit/>
          </a:bodyPr>
          <a:lstStyle/>
          <a:p>
            <a:r>
              <a:rPr lang="en-US" sz="5400" dirty="0">
                <a:solidFill>
                  <a:srgbClr val="002060"/>
                </a:solidFill>
              </a:rPr>
              <a:t>DATA ANALYSIS</a:t>
            </a:r>
          </a:p>
        </p:txBody>
      </p:sp>
    </p:spTree>
    <p:extLst>
      <p:ext uri="{BB962C8B-B14F-4D97-AF65-F5344CB8AC3E}">
        <p14:creationId xmlns:p14="http://schemas.microsoft.com/office/powerpoint/2010/main" val="395022007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{29AA233D-B40A-4A8F-83F6-613B4B80DA78}tf56160789_win32</Template>
  <TotalTime>938</TotalTime>
  <Words>1479</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Bookman Old Style</vt:lpstr>
      <vt:lpstr>Calibri</vt:lpstr>
      <vt:lpstr>Franklin Gothic Book</vt:lpstr>
      <vt:lpstr>Custom</vt:lpstr>
      <vt:lpstr>Lending Case Study</vt:lpstr>
      <vt:lpstr>Agenda</vt:lpstr>
      <vt:lpstr>Case Study Approach</vt:lpstr>
      <vt:lpstr>PowerPoint Presentation</vt:lpstr>
      <vt:lpstr>Data Cleansing</vt:lpstr>
      <vt:lpstr>PowerPoint Presentation</vt:lpstr>
      <vt:lpstr>Data Standardization</vt:lpstr>
      <vt:lpstr>Data Standardization(Cont.)</vt:lpstr>
      <vt:lpstr>PowerPoint Presentation</vt:lpstr>
      <vt:lpstr>Data Analysis</vt:lpstr>
      <vt:lpstr>Univariant Analysis</vt:lpstr>
      <vt:lpstr>Univariant Analysis</vt:lpstr>
      <vt:lpstr>Univariant Analysis</vt:lpstr>
      <vt:lpstr>Univariant Analysis</vt:lpstr>
      <vt:lpstr>Univariant Analysis – Observations</vt:lpstr>
      <vt:lpstr>Univariant Segmented Analysis</vt:lpstr>
      <vt:lpstr>Univariant Segmented Analysis</vt:lpstr>
      <vt:lpstr>Univariant Segmented Analysis – Observations</vt:lpstr>
      <vt:lpstr>Bivariant Analysis – Annual Income</vt:lpstr>
      <vt:lpstr>Bivariant Analysis – Loan Amount</vt:lpstr>
      <vt:lpstr>Bivariant Analysis – Observations</vt:lpstr>
      <vt:lpstr>Bivariant Segmented Analysis</vt:lpstr>
      <vt:lpstr>Bivariant Segmented Analysis</vt:lpstr>
      <vt:lpstr>Multivariant Analysis</vt:lpstr>
      <vt:lpstr>Multivariant Segmented Analysis</vt:lpstr>
      <vt:lpstr>Multivariant Segmented Analysis</vt:lpstr>
      <vt:lpstr>Correlation Analysis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Sivananda Reddy</dc:creator>
  <cp:lastModifiedBy>Sivananda Reddy</cp:lastModifiedBy>
  <cp:revision>1</cp:revision>
  <dcterms:created xsi:type="dcterms:W3CDTF">2024-05-19T17:26:39Z</dcterms:created>
  <dcterms:modified xsi:type="dcterms:W3CDTF">2024-05-20T09:05:27Z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