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notesMasterIdLst>
    <p:notesMasterId r:id="rId19"/>
  </p:notesMasterIdLst>
  <p:sldIdLst>
    <p:sldId id="261" r:id="rId5"/>
    <p:sldId id="260" r:id="rId6"/>
    <p:sldId id="259" r:id="rId7"/>
    <p:sldId id="258" r:id="rId8"/>
    <p:sldId id="256" r:id="rId9"/>
    <p:sldId id="262" r:id="rId10"/>
    <p:sldId id="266" r:id="rId11"/>
    <p:sldId id="257" r:id="rId12"/>
    <p:sldId id="263" r:id="rId13"/>
    <p:sldId id="265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81A9C-E31E-4816-8C0C-358F3C552337}" v="450" dt="2023-03-28T14:20:14.980"/>
    <p1510:client id="{5D1F1D65-BC52-44F4-8E6D-F0B9BDDDDD03}" v="45" dt="2023-03-28T22:53:28.275"/>
    <p1510:client id="{D0C9BC1D-2302-4D85-A11C-E18AE9BAF275}" v="155" dt="2023-03-28T22:58:23.949"/>
    <p1510:client id="{D20A5E7C-DED3-468D-B0DB-93869BBAEFB5}" v="726" dt="2023-03-28T13:14:3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rfordatascience/tidytuesday/master/data/2020/2020-02-11/hotels.csv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rfordatascience/tidytuesday/master/data/2020/2020-02-11/hotels.csv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AD3B-D22B-4023-95F4-8840218632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1FF4DB-B8DF-4AC3-895E-E82B1DD5E8D0}">
      <dgm:prSet/>
      <dgm:spPr/>
      <dgm:t>
        <a:bodyPr/>
        <a:lstStyle/>
        <a:p>
          <a:pPr rtl="0"/>
          <a:r>
            <a:rPr lang="en-US" b="0" i="0" dirty="0">
              <a:latin typeface="Century Gothic" panose="020B0502020202020204"/>
            </a:rPr>
            <a:t>SourceData</a:t>
          </a:r>
          <a:r>
            <a:rPr lang="en-US" b="0" i="0" dirty="0"/>
            <a:t>:</a:t>
          </a:r>
          <a:br>
            <a:rPr lang="en-US" b="0" i="0" u="none" dirty="0">
              <a:latin typeface="Century Gothic" panose="020B0502020202020204"/>
            </a:rPr>
          </a:br>
          <a:r>
            <a:rPr lang="en-US" b="0" i="0" u="none" dirty="0">
              <a:latin typeface="Century Gothic" panose="020B0502020202020204"/>
            </a:rPr>
            <a:t> </a:t>
          </a:r>
          <a:r>
            <a:rPr lang="en-US" b="0" i="0" u="sng" dirty="0">
              <a:hlinkClick xmlns:r="http://schemas.openxmlformats.org/officeDocument/2006/relationships" r:id="rId1"/>
            </a:rPr>
            <a:t>https://raw.githubusercontent.com/rfordatascience/tidytuesday/master/data/2020/2020-02-11/hotels.csv</a:t>
          </a:r>
          <a:r>
            <a:rPr lang="en-US" b="0" i="0" dirty="0"/>
            <a:t>​</a:t>
          </a:r>
          <a:endParaRPr lang="en-US" b="0" i="0" dirty="0">
            <a:latin typeface="Century Gothic" panose="020B0502020202020204"/>
          </a:endParaRPr>
        </a:p>
      </dgm:t>
    </dgm:pt>
    <dgm:pt modelId="{010CBA4D-2FED-4B27-9A49-B773112896C1}" type="parTrans" cxnId="{4E1E6921-5EC3-4121-BAC9-75DC46717ECC}">
      <dgm:prSet/>
      <dgm:spPr/>
      <dgm:t>
        <a:bodyPr/>
        <a:lstStyle/>
        <a:p>
          <a:endParaRPr lang="en-US"/>
        </a:p>
      </dgm:t>
    </dgm:pt>
    <dgm:pt modelId="{AB0DEE40-0ED4-45AE-9EF0-44120F78EE5B}" type="sibTrans" cxnId="{4E1E6921-5EC3-4121-BAC9-75DC46717ECC}">
      <dgm:prSet/>
      <dgm:spPr/>
      <dgm:t>
        <a:bodyPr/>
        <a:lstStyle/>
        <a:p>
          <a:endParaRPr lang="en-US"/>
        </a:p>
      </dgm:t>
    </dgm:pt>
    <dgm:pt modelId="{DD2B9E90-F91D-4E91-BB3C-413EC279C845}">
      <dgm:prSet/>
      <dgm:spPr/>
      <dgm:t>
        <a:bodyPr/>
        <a:lstStyle/>
        <a:p>
          <a:r>
            <a:rPr lang="en-US" b="0" i="0" dirty="0"/>
            <a:t>Contains 119,390 observations for a City Hotel and a Resort Hotel​</a:t>
          </a:r>
          <a:endParaRPr lang="en-US" dirty="0"/>
        </a:p>
      </dgm:t>
    </dgm:pt>
    <dgm:pt modelId="{91C30007-C2AE-4F11-AA0F-01F95E0989E8}" type="parTrans" cxnId="{B2E64E3C-4361-4D68-ADDE-479D83191A2B}">
      <dgm:prSet/>
      <dgm:spPr/>
      <dgm:t>
        <a:bodyPr/>
        <a:lstStyle/>
        <a:p>
          <a:endParaRPr lang="en-US"/>
        </a:p>
      </dgm:t>
    </dgm:pt>
    <dgm:pt modelId="{496A1D7A-958F-49C0-9865-AD2F19F95CA2}" type="sibTrans" cxnId="{B2E64E3C-4361-4D68-ADDE-479D83191A2B}">
      <dgm:prSet/>
      <dgm:spPr/>
      <dgm:t>
        <a:bodyPr/>
        <a:lstStyle/>
        <a:p>
          <a:endParaRPr lang="en-US"/>
        </a:p>
      </dgm:t>
    </dgm:pt>
    <dgm:pt modelId="{4D2D071F-1EEA-497B-BD80-20014BEFA1AD}">
      <dgm:prSet/>
      <dgm:spPr/>
      <dgm:t>
        <a:bodyPr/>
        <a:lstStyle/>
        <a:p>
          <a:r>
            <a:rPr lang="en-US" b="0" i="0" dirty="0"/>
            <a:t>Represents hotel booking data collected between 7/1/2015 and 8/31/2017​</a:t>
          </a:r>
          <a:endParaRPr lang="en-US" dirty="0"/>
        </a:p>
      </dgm:t>
    </dgm:pt>
    <dgm:pt modelId="{B2A7B67E-0FEB-4F3C-A8F4-44405226612C}" type="parTrans" cxnId="{F7758C04-4F33-4EE9-A8C8-8A6658FEBC0A}">
      <dgm:prSet/>
      <dgm:spPr/>
      <dgm:t>
        <a:bodyPr/>
        <a:lstStyle/>
        <a:p>
          <a:endParaRPr lang="en-US"/>
        </a:p>
      </dgm:t>
    </dgm:pt>
    <dgm:pt modelId="{D268E941-2C15-40BA-A781-3DF14D56AB29}" type="sibTrans" cxnId="{F7758C04-4F33-4EE9-A8C8-8A6658FEBC0A}">
      <dgm:prSet/>
      <dgm:spPr/>
      <dgm:t>
        <a:bodyPr/>
        <a:lstStyle/>
        <a:p>
          <a:endParaRPr lang="en-US"/>
        </a:p>
      </dgm:t>
    </dgm:pt>
    <dgm:pt modelId="{F267BB0F-2393-4513-8C2D-F3302557D1E9}">
      <dgm:prSet/>
      <dgm:spPr/>
      <dgm:t>
        <a:bodyPr/>
        <a:lstStyle/>
        <a:p>
          <a:r>
            <a:rPr lang="en-US" b="0" i="0" dirty="0"/>
            <a:t>Data source is of hotels located in Portugal​</a:t>
          </a:r>
          <a:endParaRPr lang="en-US" dirty="0"/>
        </a:p>
      </dgm:t>
    </dgm:pt>
    <dgm:pt modelId="{3C9483F6-883E-4141-A610-554D19AC2F09}" type="parTrans" cxnId="{5ABC7E85-1AA5-4858-B9C1-2EA6C7592BC0}">
      <dgm:prSet/>
      <dgm:spPr/>
      <dgm:t>
        <a:bodyPr/>
        <a:lstStyle/>
        <a:p>
          <a:endParaRPr lang="en-US"/>
        </a:p>
      </dgm:t>
    </dgm:pt>
    <dgm:pt modelId="{8897D743-1B31-4FC5-852E-9EC1F9640D04}" type="sibTrans" cxnId="{5ABC7E85-1AA5-4858-B9C1-2EA6C7592BC0}">
      <dgm:prSet/>
      <dgm:spPr/>
      <dgm:t>
        <a:bodyPr/>
        <a:lstStyle/>
        <a:p>
          <a:endParaRPr lang="en-US"/>
        </a:p>
      </dgm:t>
    </dgm:pt>
    <dgm:pt modelId="{90157D9F-2AD4-4022-8DD8-4B63ECF1CA7B}">
      <dgm:prSet phldr="0"/>
      <dgm:spPr/>
      <dgm:t>
        <a:bodyPr/>
        <a:lstStyle/>
        <a:p>
          <a:r>
            <a:rPr lang="en-US" b="0" i="0" dirty="0"/>
            <a:t>Dataset originally from article written by Antonio, Almeida and Nunes (2019)</a:t>
          </a:r>
        </a:p>
      </dgm:t>
    </dgm:pt>
    <dgm:pt modelId="{F88F60A4-1DDD-4290-9557-642A7BF1EB93}" type="parTrans" cxnId="{7E7046D2-EF89-4A6A-AF98-12AC0F08C739}">
      <dgm:prSet/>
      <dgm:spPr/>
    </dgm:pt>
    <dgm:pt modelId="{6A21FDA0-C650-448D-8988-81ADBA9552BD}" type="sibTrans" cxnId="{7E7046D2-EF89-4A6A-AF98-12AC0F08C739}">
      <dgm:prSet/>
      <dgm:spPr/>
      <dgm:t>
        <a:bodyPr/>
        <a:lstStyle/>
        <a:p>
          <a:endParaRPr lang="en-US"/>
        </a:p>
      </dgm:t>
    </dgm:pt>
    <dgm:pt modelId="{D2AF8DE0-900C-4465-962F-C5C7423582B5}" type="pres">
      <dgm:prSet presAssocID="{65B7AD3B-D22B-4023-95F4-884021863286}" presName="outerComposite" presStyleCnt="0">
        <dgm:presLayoutVars>
          <dgm:chMax val="5"/>
          <dgm:dir/>
          <dgm:resizeHandles val="exact"/>
        </dgm:presLayoutVars>
      </dgm:prSet>
      <dgm:spPr/>
    </dgm:pt>
    <dgm:pt modelId="{5E845018-3526-46CA-A5AF-3B98A50CAD79}" type="pres">
      <dgm:prSet presAssocID="{65B7AD3B-D22B-4023-95F4-884021863286}" presName="dummyMaxCanvas" presStyleCnt="0">
        <dgm:presLayoutVars/>
      </dgm:prSet>
      <dgm:spPr/>
    </dgm:pt>
    <dgm:pt modelId="{945D3701-378F-4E3D-B48B-BC0E235E393C}" type="pres">
      <dgm:prSet presAssocID="{65B7AD3B-D22B-4023-95F4-884021863286}" presName="FiveNodes_1" presStyleLbl="node1" presStyleIdx="0" presStyleCnt="5">
        <dgm:presLayoutVars>
          <dgm:bulletEnabled val="1"/>
        </dgm:presLayoutVars>
      </dgm:prSet>
      <dgm:spPr/>
    </dgm:pt>
    <dgm:pt modelId="{00ECE7E2-799D-4C1D-944A-DDE99B018176}" type="pres">
      <dgm:prSet presAssocID="{65B7AD3B-D22B-4023-95F4-884021863286}" presName="FiveNodes_2" presStyleLbl="node1" presStyleIdx="1" presStyleCnt="5">
        <dgm:presLayoutVars>
          <dgm:bulletEnabled val="1"/>
        </dgm:presLayoutVars>
      </dgm:prSet>
      <dgm:spPr/>
    </dgm:pt>
    <dgm:pt modelId="{867635BB-548C-4FF5-842B-6EAA709F8C7B}" type="pres">
      <dgm:prSet presAssocID="{65B7AD3B-D22B-4023-95F4-884021863286}" presName="FiveNodes_3" presStyleLbl="node1" presStyleIdx="2" presStyleCnt="5">
        <dgm:presLayoutVars>
          <dgm:bulletEnabled val="1"/>
        </dgm:presLayoutVars>
      </dgm:prSet>
      <dgm:spPr/>
    </dgm:pt>
    <dgm:pt modelId="{2E74AC3A-37B9-4C3A-BE1F-D09B96295AC4}" type="pres">
      <dgm:prSet presAssocID="{65B7AD3B-D22B-4023-95F4-884021863286}" presName="FiveNodes_4" presStyleLbl="node1" presStyleIdx="3" presStyleCnt="5">
        <dgm:presLayoutVars>
          <dgm:bulletEnabled val="1"/>
        </dgm:presLayoutVars>
      </dgm:prSet>
      <dgm:spPr/>
    </dgm:pt>
    <dgm:pt modelId="{2170E484-E240-4A75-AE35-AD26A49FB0CA}" type="pres">
      <dgm:prSet presAssocID="{65B7AD3B-D22B-4023-95F4-884021863286}" presName="FiveNodes_5" presStyleLbl="node1" presStyleIdx="4" presStyleCnt="5">
        <dgm:presLayoutVars>
          <dgm:bulletEnabled val="1"/>
        </dgm:presLayoutVars>
      </dgm:prSet>
      <dgm:spPr/>
    </dgm:pt>
    <dgm:pt modelId="{1920CE41-BF0B-4E2E-8627-151CCE5BE8D5}" type="pres">
      <dgm:prSet presAssocID="{65B7AD3B-D22B-4023-95F4-884021863286}" presName="FiveConn_1-2" presStyleLbl="fgAccFollowNode1" presStyleIdx="0" presStyleCnt="4">
        <dgm:presLayoutVars>
          <dgm:bulletEnabled val="1"/>
        </dgm:presLayoutVars>
      </dgm:prSet>
      <dgm:spPr/>
    </dgm:pt>
    <dgm:pt modelId="{8EC20D7B-998E-4811-992A-EE26CAD53F27}" type="pres">
      <dgm:prSet presAssocID="{65B7AD3B-D22B-4023-95F4-884021863286}" presName="FiveConn_2-3" presStyleLbl="fgAccFollowNode1" presStyleIdx="1" presStyleCnt="4">
        <dgm:presLayoutVars>
          <dgm:bulletEnabled val="1"/>
        </dgm:presLayoutVars>
      </dgm:prSet>
      <dgm:spPr/>
    </dgm:pt>
    <dgm:pt modelId="{712EF034-88D8-4BAD-9653-E7C625C4B258}" type="pres">
      <dgm:prSet presAssocID="{65B7AD3B-D22B-4023-95F4-884021863286}" presName="FiveConn_3-4" presStyleLbl="fgAccFollowNode1" presStyleIdx="2" presStyleCnt="4">
        <dgm:presLayoutVars>
          <dgm:bulletEnabled val="1"/>
        </dgm:presLayoutVars>
      </dgm:prSet>
      <dgm:spPr/>
    </dgm:pt>
    <dgm:pt modelId="{9AAF3334-EFE2-49F8-97F7-66B0D7CDBB90}" type="pres">
      <dgm:prSet presAssocID="{65B7AD3B-D22B-4023-95F4-884021863286}" presName="FiveConn_4-5" presStyleLbl="fgAccFollowNode1" presStyleIdx="3" presStyleCnt="4">
        <dgm:presLayoutVars>
          <dgm:bulletEnabled val="1"/>
        </dgm:presLayoutVars>
      </dgm:prSet>
      <dgm:spPr/>
    </dgm:pt>
    <dgm:pt modelId="{4F8C9615-C57E-4B8B-8E5E-E5EFED068334}" type="pres">
      <dgm:prSet presAssocID="{65B7AD3B-D22B-4023-95F4-884021863286}" presName="FiveNodes_1_text" presStyleLbl="node1" presStyleIdx="4" presStyleCnt="5">
        <dgm:presLayoutVars>
          <dgm:bulletEnabled val="1"/>
        </dgm:presLayoutVars>
      </dgm:prSet>
      <dgm:spPr/>
    </dgm:pt>
    <dgm:pt modelId="{61C190CC-FF6D-4DFC-A909-48892D07AAD1}" type="pres">
      <dgm:prSet presAssocID="{65B7AD3B-D22B-4023-95F4-884021863286}" presName="FiveNodes_2_text" presStyleLbl="node1" presStyleIdx="4" presStyleCnt="5">
        <dgm:presLayoutVars>
          <dgm:bulletEnabled val="1"/>
        </dgm:presLayoutVars>
      </dgm:prSet>
      <dgm:spPr/>
    </dgm:pt>
    <dgm:pt modelId="{19B46DA2-E0B1-4E70-A978-62BE3BF331C7}" type="pres">
      <dgm:prSet presAssocID="{65B7AD3B-D22B-4023-95F4-884021863286}" presName="FiveNodes_3_text" presStyleLbl="node1" presStyleIdx="4" presStyleCnt="5">
        <dgm:presLayoutVars>
          <dgm:bulletEnabled val="1"/>
        </dgm:presLayoutVars>
      </dgm:prSet>
      <dgm:spPr/>
    </dgm:pt>
    <dgm:pt modelId="{0AF44049-1DF8-49EB-9D7C-48A80C472893}" type="pres">
      <dgm:prSet presAssocID="{65B7AD3B-D22B-4023-95F4-884021863286}" presName="FiveNodes_4_text" presStyleLbl="node1" presStyleIdx="4" presStyleCnt="5">
        <dgm:presLayoutVars>
          <dgm:bulletEnabled val="1"/>
        </dgm:presLayoutVars>
      </dgm:prSet>
      <dgm:spPr/>
    </dgm:pt>
    <dgm:pt modelId="{AED8276E-0085-4466-910E-721BEC590A8F}" type="pres">
      <dgm:prSet presAssocID="{65B7AD3B-D22B-4023-95F4-8840218632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7758C04-4F33-4EE9-A8C8-8A6658FEBC0A}" srcId="{65B7AD3B-D22B-4023-95F4-884021863286}" destId="{4D2D071F-1EEA-497B-BD80-20014BEFA1AD}" srcOrd="3" destOrd="0" parTransId="{B2A7B67E-0FEB-4F3C-A8F4-44405226612C}" sibTransId="{D268E941-2C15-40BA-A781-3DF14D56AB29}"/>
    <dgm:cxn modelId="{070AC209-F277-4F1C-8FE1-1EC29ACD12B6}" type="presOf" srcId="{4D2D071F-1EEA-497B-BD80-20014BEFA1AD}" destId="{0AF44049-1DF8-49EB-9D7C-48A80C472893}" srcOrd="1" destOrd="0" presId="urn:microsoft.com/office/officeart/2005/8/layout/vProcess5"/>
    <dgm:cxn modelId="{D257B60B-F0EA-4AB8-B119-BEDB5D22FC5A}" type="presOf" srcId="{6A21FDA0-C650-448D-8988-81ADBA9552BD}" destId="{8EC20D7B-998E-4811-992A-EE26CAD53F27}" srcOrd="0" destOrd="0" presId="urn:microsoft.com/office/officeart/2005/8/layout/vProcess5"/>
    <dgm:cxn modelId="{88660A14-B49D-4497-B06E-023C0F36EB29}" type="presOf" srcId="{F267BB0F-2393-4513-8C2D-F3302557D1E9}" destId="{AED8276E-0085-4466-910E-721BEC590A8F}" srcOrd="1" destOrd="0" presId="urn:microsoft.com/office/officeart/2005/8/layout/vProcess5"/>
    <dgm:cxn modelId="{4E1E6921-5EC3-4121-BAC9-75DC46717ECC}" srcId="{65B7AD3B-D22B-4023-95F4-884021863286}" destId="{EF1FF4DB-B8DF-4AC3-895E-E82B1DD5E8D0}" srcOrd="0" destOrd="0" parTransId="{010CBA4D-2FED-4B27-9A49-B773112896C1}" sibTransId="{AB0DEE40-0ED4-45AE-9EF0-44120F78EE5B}"/>
    <dgm:cxn modelId="{F2663723-86AE-4647-BBEE-79BCF6AB395F}" type="presOf" srcId="{90157D9F-2AD4-4022-8DD8-4B63ECF1CA7B}" destId="{61C190CC-FF6D-4DFC-A909-48892D07AAD1}" srcOrd="1" destOrd="0" presId="urn:microsoft.com/office/officeart/2005/8/layout/vProcess5"/>
    <dgm:cxn modelId="{5B714C26-313B-4455-86B4-19FF4E694A40}" type="presOf" srcId="{EF1FF4DB-B8DF-4AC3-895E-E82B1DD5E8D0}" destId="{4F8C9615-C57E-4B8B-8E5E-E5EFED068334}" srcOrd="1" destOrd="0" presId="urn:microsoft.com/office/officeart/2005/8/layout/vProcess5"/>
    <dgm:cxn modelId="{B2E64E3C-4361-4D68-ADDE-479D83191A2B}" srcId="{65B7AD3B-D22B-4023-95F4-884021863286}" destId="{DD2B9E90-F91D-4E91-BB3C-413EC279C845}" srcOrd="2" destOrd="0" parTransId="{91C30007-C2AE-4F11-AA0F-01F95E0989E8}" sibTransId="{496A1D7A-958F-49C0-9865-AD2F19F95CA2}"/>
    <dgm:cxn modelId="{3C5B503D-6BCE-4E61-ABEA-1ABA537781E0}" type="presOf" srcId="{F267BB0F-2393-4513-8C2D-F3302557D1E9}" destId="{2170E484-E240-4A75-AE35-AD26A49FB0CA}" srcOrd="0" destOrd="0" presId="urn:microsoft.com/office/officeart/2005/8/layout/vProcess5"/>
    <dgm:cxn modelId="{268ADF53-5A2E-4789-A7A7-D361B89B1C0D}" type="presOf" srcId="{496A1D7A-958F-49C0-9865-AD2F19F95CA2}" destId="{712EF034-88D8-4BAD-9653-E7C625C4B258}" srcOrd="0" destOrd="0" presId="urn:microsoft.com/office/officeart/2005/8/layout/vProcess5"/>
    <dgm:cxn modelId="{76F88255-B84D-4F2D-ADDF-D0793986A6FF}" type="presOf" srcId="{90157D9F-2AD4-4022-8DD8-4B63ECF1CA7B}" destId="{00ECE7E2-799D-4C1D-944A-DDE99B018176}" srcOrd="0" destOrd="0" presId="urn:microsoft.com/office/officeart/2005/8/layout/vProcess5"/>
    <dgm:cxn modelId="{885A8F59-95F7-449A-A273-D2B549D5D1DD}" type="presOf" srcId="{D268E941-2C15-40BA-A781-3DF14D56AB29}" destId="{9AAF3334-EFE2-49F8-97F7-66B0D7CDBB90}" srcOrd="0" destOrd="0" presId="urn:microsoft.com/office/officeart/2005/8/layout/vProcess5"/>
    <dgm:cxn modelId="{5ABC7E85-1AA5-4858-B9C1-2EA6C7592BC0}" srcId="{65B7AD3B-D22B-4023-95F4-884021863286}" destId="{F267BB0F-2393-4513-8C2D-F3302557D1E9}" srcOrd="4" destOrd="0" parTransId="{3C9483F6-883E-4141-A610-554D19AC2F09}" sibTransId="{8897D743-1B31-4FC5-852E-9EC1F9640D04}"/>
    <dgm:cxn modelId="{E42B3089-BFFB-4CB9-8B0D-5D02CF1FC446}" type="presOf" srcId="{4D2D071F-1EEA-497B-BD80-20014BEFA1AD}" destId="{2E74AC3A-37B9-4C3A-BE1F-D09B96295AC4}" srcOrd="0" destOrd="0" presId="urn:microsoft.com/office/officeart/2005/8/layout/vProcess5"/>
    <dgm:cxn modelId="{B95A0CA0-1087-4850-A37C-8EBEB7F95BA6}" type="presOf" srcId="{AB0DEE40-0ED4-45AE-9EF0-44120F78EE5B}" destId="{1920CE41-BF0B-4E2E-8627-151CCE5BE8D5}" srcOrd="0" destOrd="0" presId="urn:microsoft.com/office/officeart/2005/8/layout/vProcess5"/>
    <dgm:cxn modelId="{6C478AA5-5DC6-4077-A11B-041EAAEC0A74}" type="presOf" srcId="{DD2B9E90-F91D-4E91-BB3C-413EC279C845}" destId="{867635BB-548C-4FF5-842B-6EAA709F8C7B}" srcOrd="0" destOrd="0" presId="urn:microsoft.com/office/officeart/2005/8/layout/vProcess5"/>
    <dgm:cxn modelId="{852FE1B7-2AD0-4F13-BFC6-0BB5B16FCF47}" type="presOf" srcId="{DD2B9E90-F91D-4E91-BB3C-413EC279C845}" destId="{19B46DA2-E0B1-4E70-A978-62BE3BF331C7}" srcOrd="1" destOrd="0" presId="urn:microsoft.com/office/officeart/2005/8/layout/vProcess5"/>
    <dgm:cxn modelId="{4BD2A5CB-A56F-43B8-8CB3-28AB799A0772}" type="presOf" srcId="{EF1FF4DB-B8DF-4AC3-895E-E82B1DD5E8D0}" destId="{945D3701-378F-4E3D-B48B-BC0E235E393C}" srcOrd="0" destOrd="0" presId="urn:microsoft.com/office/officeart/2005/8/layout/vProcess5"/>
    <dgm:cxn modelId="{7E7046D2-EF89-4A6A-AF98-12AC0F08C739}" srcId="{65B7AD3B-D22B-4023-95F4-884021863286}" destId="{90157D9F-2AD4-4022-8DD8-4B63ECF1CA7B}" srcOrd="1" destOrd="0" parTransId="{F88F60A4-1DDD-4290-9557-642A7BF1EB93}" sibTransId="{6A21FDA0-C650-448D-8988-81ADBA9552BD}"/>
    <dgm:cxn modelId="{535968FC-A416-4ADC-9515-3BBD9E276C46}" type="presOf" srcId="{65B7AD3B-D22B-4023-95F4-884021863286}" destId="{D2AF8DE0-900C-4465-962F-C5C7423582B5}" srcOrd="0" destOrd="0" presId="urn:microsoft.com/office/officeart/2005/8/layout/vProcess5"/>
    <dgm:cxn modelId="{AE1D0317-499E-4DB8-9BF2-79F14A4CDA29}" type="presParOf" srcId="{D2AF8DE0-900C-4465-962F-C5C7423582B5}" destId="{5E845018-3526-46CA-A5AF-3B98A50CAD79}" srcOrd="0" destOrd="0" presId="urn:microsoft.com/office/officeart/2005/8/layout/vProcess5"/>
    <dgm:cxn modelId="{309A8EC9-821C-4F07-B45A-35157DA9FB0F}" type="presParOf" srcId="{D2AF8DE0-900C-4465-962F-C5C7423582B5}" destId="{945D3701-378F-4E3D-B48B-BC0E235E393C}" srcOrd="1" destOrd="0" presId="urn:microsoft.com/office/officeart/2005/8/layout/vProcess5"/>
    <dgm:cxn modelId="{D770D3A9-9138-406F-84AA-46407ACDDDA2}" type="presParOf" srcId="{D2AF8DE0-900C-4465-962F-C5C7423582B5}" destId="{00ECE7E2-799D-4C1D-944A-DDE99B018176}" srcOrd="2" destOrd="0" presId="urn:microsoft.com/office/officeart/2005/8/layout/vProcess5"/>
    <dgm:cxn modelId="{FFE81B1E-00B7-48E2-A3C9-405BD43F78F8}" type="presParOf" srcId="{D2AF8DE0-900C-4465-962F-C5C7423582B5}" destId="{867635BB-548C-4FF5-842B-6EAA709F8C7B}" srcOrd="3" destOrd="0" presId="urn:microsoft.com/office/officeart/2005/8/layout/vProcess5"/>
    <dgm:cxn modelId="{E415B403-CF5F-4F0C-AD46-3DA55B57F1CC}" type="presParOf" srcId="{D2AF8DE0-900C-4465-962F-C5C7423582B5}" destId="{2E74AC3A-37B9-4C3A-BE1F-D09B96295AC4}" srcOrd="4" destOrd="0" presId="urn:microsoft.com/office/officeart/2005/8/layout/vProcess5"/>
    <dgm:cxn modelId="{CB8536F7-C3BA-4A3F-9565-78BBEB848B65}" type="presParOf" srcId="{D2AF8DE0-900C-4465-962F-C5C7423582B5}" destId="{2170E484-E240-4A75-AE35-AD26A49FB0CA}" srcOrd="5" destOrd="0" presId="urn:microsoft.com/office/officeart/2005/8/layout/vProcess5"/>
    <dgm:cxn modelId="{0E2A14D4-2116-4B9B-9AD9-AF96D624CCCA}" type="presParOf" srcId="{D2AF8DE0-900C-4465-962F-C5C7423582B5}" destId="{1920CE41-BF0B-4E2E-8627-151CCE5BE8D5}" srcOrd="6" destOrd="0" presId="urn:microsoft.com/office/officeart/2005/8/layout/vProcess5"/>
    <dgm:cxn modelId="{415B9A0E-BD7E-4BB1-9C81-39F4FD67918C}" type="presParOf" srcId="{D2AF8DE0-900C-4465-962F-C5C7423582B5}" destId="{8EC20D7B-998E-4811-992A-EE26CAD53F27}" srcOrd="7" destOrd="0" presId="urn:microsoft.com/office/officeart/2005/8/layout/vProcess5"/>
    <dgm:cxn modelId="{B7150BF4-F352-403F-B8BC-63A283F59EB9}" type="presParOf" srcId="{D2AF8DE0-900C-4465-962F-C5C7423582B5}" destId="{712EF034-88D8-4BAD-9653-E7C625C4B258}" srcOrd="8" destOrd="0" presId="urn:microsoft.com/office/officeart/2005/8/layout/vProcess5"/>
    <dgm:cxn modelId="{C9AEDC04-5678-4A0E-A567-57A7CF05176C}" type="presParOf" srcId="{D2AF8DE0-900C-4465-962F-C5C7423582B5}" destId="{9AAF3334-EFE2-49F8-97F7-66B0D7CDBB90}" srcOrd="9" destOrd="0" presId="urn:microsoft.com/office/officeart/2005/8/layout/vProcess5"/>
    <dgm:cxn modelId="{EB0D8BF6-9720-4F65-BB69-921CB6E22FDF}" type="presParOf" srcId="{D2AF8DE0-900C-4465-962F-C5C7423582B5}" destId="{4F8C9615-C57E-4B8B-8E5E-E5EFED068334}" srcOrd="10" destOrd="0" presId="urn:microsoft.com/office/officeart/2005/8/layout/vProcess5"/>
    <dgm:cxn modelId="{EDB5FFC1-6C56-4564-912A-1D6849F7E351}" type="presParOf" srcId="{D2AF8DE0-900C-4465-962F-C5C7423582B5}" destId="{61C190CC-FF6D-4DFC-A909-48892D07AAD1}" srcOrd="11" destOrd="0" presId="urn:microsoft.com/office/officeart/2005/8/layout/vProcess5"/>
    <dgm:cxn modelId="{23BA0272-FA25-47DD-B970-FFE09799655C}" type="presParOf" srcId="{D2AF8DE0-900C-4465-962F-C5C7423582B5}" destId="{19B46DA2-E0B1-4E70-A978-62BE3BF331C7}" srcOrd="12" destOrd="0" presId="urn:microsoft.com/office/officeart/2005/8/layout/vProcess5"/>
    <dgm:cxn modelId="{0A946B80-F0F2-4E6C-850B-D9439EC66EDB}" type="presParOf" srcId="{D2AF8DE0-900C-4465-962F-C5C7423582B5}" destId="{0AF44049-1DF8-49EB-9D7C-48A80C472893}" srcOrd="13" destOrd="0" presId="urn:microsoft.com/office/officeart/2005/8/layout/vProcess5"/>
    <dgm:cxn modelId="{FBB23115-7E99-40BE-AD9D-2EB09713375D}" type="presParOf" srcId="{D2AF8DE0-900C-4465-962F-C5C7423582B5}" destId="{AED8276E-0085-4466-910E-721BEC590A8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12712-FB02-4286-9FDC-A3001655B0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E4C37B-5296-4B81-AB96-2107CC91BC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 Promotions</a:t>
          </a:r>
        </a:p>
      </dgm:t>
    </dgm:pt>
    <dgm:pt modelId="{C04BD168-C3F3-46A9-B0F4-C0BFAF4296F6}" type="parTrans" cxnId="{D8B17126-9AF8-41C3-91D6-B877E5295E5D}">
      <dgm:prSet/>
      <dgm:spPr/>
      <dgm:t>
        <a:bodyPr/>
        <a:lstStyle/>
        <a:p>
          <a:endParaRPr lang="en-US"/>
        </a:p>
      </dgm:t>
    </dgm:pt>
    <dgm:pt modelId="{1FD48D7D-EE33-4EB6-9085-22C0E1162046}" type="sibTrans" cxnId="{D8B17126-9AF8-41C3-91D6-B877E5295E5D}">
      <dgm:prSet/>
      <dgm:spPr/>
      <dgm:t>
        <a:bodyPr/>
        <a:lstStyle/>
        <a:p>
          <a:endParaRPr lang="en-US"/>
        </a:p>
      </dgm:t>
    </dgm:pt>
    <dgm:pt modelId="{39F3F283-2714-4054-ACB3-BCF768087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 Collaborations and Local Attractions</a:t>
          </a:r>
        </a:p>
      </dgm:t>
    </dgm:pt>
    <dgm:pt modelId="{8E3300A3-3680-4524-B7BB-3653D7151ADF}" type="parTrans" cxnId="{B56388B1-E1CC-4CE0-AEBA-FE5BC60D7B45}">
      <dgm:prSet/>
      <dgm:spPr/>
      <dgm:t>
        <a:bodyPr/>
        <a:lstStyle/>
        <a:p>
          <a:endParaRPr lang="en-US"/>
        </a:p>
      </dgm:t>
    </dgm:pt>
    <dgm:pt modelId="{14D2792D-BEDC-46F7-9B1A-8AC5440FBAF4}" type="sibTrans" cxnId="{B56388B1-E1CC-4CE0-AEBA-FE5BC60D7B45}">
      <dgm:prSet/>
      <dgm:spPr/>
      <dgm:t>
        <a:bodyPr/>
        <a:lstStyle/>
        <a:p>
          <a:endParaRPr lang="en-US"/>
        </a:p>
      </dgm:t>
    </dgm:pt>
    <dgm:pt modelId="{EF5EE2D5-70C5-4852-A053-450A5F303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 for Low Season, Adjust Room Rates Based on Demand or Implementing Minimum Night Stays</a:t>
          </a:r>
        </a:p>
      </dgm:t>
    </dgm:pt>
    <dgm:pt modelId="{C1BB5170-5C09-490B-AF58-31018BE4C3C8}" type="parTrans" cxnId="{63A20626-5E45-42FD-B81E-7422962358FE}">
      <dgm:prSet/>
      <dgm:spPr/>
      <dgm:t>
        <a:bodyPr/>
        <a:lstStyle/>
        <a:p>
          <a:endParaRPr lang="en-US"/>
        </a:p>
      </dgm:t>
    </dgm:pt>
    <dgm:pt modelId="{451178A1-21FA-4547-BC05-77B03547BE5F}" type="sibTrans" cxnId="{63A20626-5E45-42FD-B81E-7422962358FE}">
      <dgm:prSet/>
      <dgm:spPr/>
      <dgm:t>
        <a:bodyPr/>
        <a:lstStyle/>
        <a:p>
          <a:endParaRPr lang="en-US"/>
        </a:p>
      </dgm:t>
    </dgm:pt>
    <dgm:pt modelId="{A5E4F2C2-114C-4AF6-9A3B-A923EB5A07D7}" type="pres">
      <dgm:prSet presAssocID="{A7812712-FB02-4286-9FDC-A3001655B051}" presName="root" presStyleCnt="0">
        <dgm:presLayoutVars>
          <dgm:dir/>
          <dgm:resizeHandles val="exact"/>
        </dgm:presLayoutVars>
      </dgm:prSet>
      <dgm:spPr/>
    </dgm:pt>
    <dgm:pt modelId="{7228F179-657F-472B-B58C-35BD173C8ECF}" type="pres">
      <dgm:prSet presAssocID="{BBE4C37B-5296-4B81-AB96-2107CC91BC46}" presName="compNode" presStyleCnt="0"/>
      <dgm:spPr/>
    </dgm:pt>
    <dgm:pt modelId="{07B7B3D7-26D2-4270-8AB7-B84703D23F5C}" type="pres">
      <dgm:prSet presAssocID="{BBE4C37B-5296-4B81-AB96-2107CC91BC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4F49C5-3263-42AD-959C-00FF897BAE3D}" type="pres">
      <dgm:prSet presAssocID="{BBE4C37B-5296-4B81-AB96-2107CC91BC46}" presName="spaceRect" presStyleCnt="0"/>
      <dgm:spPr/>
    </dgm:pt>
    <dgm:pt modelId="{6302C18D-C642-42EA-811C-9BCAE8084AE2}" type="pres">
      <dgm:prSet presAssocID="{BBE4C37B-5296-4B81-AB96-2107CC91BC46}" presName="textRect" presStyleLbl="revTx" presStyleIdx="0" presStyleCnt="3">
        <dgm:presLayoutVars>
          <dgm:chMax val="1"/>
          <dgm:chPref val="1"/>
        </dgm:presLayoutVars>
      </dgm:prSet>
      <dgm:spPr/>
    </dgm:pt>
    <dgm:pt modelId="{A2D40A95-6D01-4A8B-BCA4-15F9B36A88F9}" type="pres">
      <dgm:prSet presAssocID="{1FD48D7D-EE33-4EB6-9085-22C0E1162046}" presName="sibTrans" presStyleCnt="0"/>
      <dgm:spPr/>
    </dgm:pt>
    <dgm:pt modelId="{4D7F9137-2A4B-4B9A-94AD-1D0C43DB5944}" type="pres">
      <dgm:prSet presAssocID="{39F3F283-2714-4054-ACB3-BCF7680873D9}" presName="compNode" presStyleCnt="0"/>
      <dgm:spPr/>
    </dgm:pt>
    <dgm:pt modelId="{0D5A467B-2B05-4E94-98F9-9C44E8A2031C}" type="pres">
      <dgm:prSet presAssocID="{39F3F283-2714-4054-ACB3-BCF7680873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0F85924-7AA0-44EF-B36C-1BFBA8C30BF3}" type="pres">
      <dgm:prSet presAssocID="{39F3F283-2714-4054-ACB3-BCF7680873D9}" presName="spaceRect" presStyleCnt="0"/>
      <dgm:spPr/>
    </dgm:pt>
    <dgm:pt modelId="{AD06D8DB-BA48-41B9-9DDA-FDEE61C14277}" type="pres">
      <dgm:prSet presAssocID="{39F3F283-2714-4054-ACB3-BCF7680873D9}" presName="textRect" presStyleLbl="revTx" presStyleIdx="1" presStyleCnt="3">
        <dgm:presLayoutVars>
          <dgm:chMax val="1"/>
          <dgm:chPref val="1"/>
        </dgm:presLayoutVars>
      </dgm:prSet>
      <dgm:spPr/>
    </dgm:pt>
    <dgm:pt modelId="{DF6B30F1-008F-432C-8918-786E8CAC03C5}" type="pres">
      <dgm:prSet presAssocID="{14D2792D-BEDC-46F7-9B1A-8AC5440FBAF4}" presName="sibTrans" presStyleCnt="0"/>
      <dgm:spPr/>
    </dgm:pt>
    <dgm:pt modelId="{CF78CD81-9804-48C6-A591-33ECF97D5092}" type="pres">
      <dgm:prSet presAssocID="{EF5EE2D5-70C5-4852-A053-450A5F303FED}" presName="compNode" presStyleCnt="0"/>
      <dgm:spPr/>
    </dgm:pt>
    <dgm:pt modelId="{77E28C1F-B134-413A-961C-89F8C54184B7}" type="pres">
      <dgm:prSet presAssocID="{EF5EE2D5-70C5-4852-A053-450A5F303F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97F0F53-83FC-4C67-80C8-59B4C526AE55}" type="pres">
      <dgm:prSet presAssocID="{EF5EE2D5-70C5-4852-A053-450A5F303FED}" presName="spaceRect" presStyleCnt="0"/>
      <dgm:spPr/>
    </dgm:pt>
    <dgm:pt modelId="{33557510-B938-4129-8537-71FF962A4C93}" type="pres">
      <dgm:prSet presAssocID="{EF5EE2D5-70C5-4852-A053-450A5F303F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D3F618-974B-408D-AB11-4ED662D3A1F5}" type="presOf" srcId="{39F3F283-2714-4054-ACB3-BCF7680873D9}" destId="{AD06D8DB-BA48-41B9-9DDA-FDEE61C14277}" srcOrd="0" destOrd="0" presId="urn:microsoft.com/office/officeart/2018/2/layout/IconLabelList"/>
    <dgm:cxn modelId="{63A20626-5E45-42FD-B81E-7422962358FE}" srcId="{A7812712-FB02-4286-9FDC-A3001655B051}" destId="{EF5EE2D5-70C5-4852-A053-450A5F303FED}" srcOrd="2" destOrd="0" parTransId="{C1BB5170-5C09-490B-AF58-31018BE4C3C8}" sibTransId="{451178A1-21FA-4547-BC05-77B03547BE5F}"/>
    <dgm:cxn modelId="{D8B17126-9AF8-41C3-91D6-B877E5295E5D}" srcId="{A7812712-FB02-4286-9FDC-A3001655B051}" destId="{BBE4C37B-5296-4B81-AB96-2107CC91BC46}" srcOrd="0" destOrd="0" parTransId="{C04BD168-C3F3-46A9-B0F4-C0BFAF4296F6}" sibTransId="{1FD48D7D-EE33-4EB6-9085-22C0E1162046}"/>
    <dgm:cxn modelId="{8C0E8335-1562-4D1F-B731-A72787D94117}" type="presOf" srcId="{EF5EE2D5-70C5-4852-A053-450A5F303FED}" destId="{33557510-B938-4129-8537-71FF962A4C93}" srcOrd="0" destOrd="0" presId="urn:microsoft.com/office/officeart/2018/2/layout/IconLabelList"/>
    <dgm:cxn modelId="{9517CD70-00D4-47AF-96DE-341ABEF44795}" type="presOf" srcId="{A7812712-FB02-4286-9FDC-A3001655B051}" destId="{A5E4F2C2-114C-4AF6-9A3B-A923EB5A07D7}" srcOrd="0" destOrd="0" presId="urn:microsoft.com/office/officeart/2018/2/layout/IconLabelList"/>
    <dgm:cxn modelId="{B56388B1-E1CC-4CE0-AEBA-FE5BC60D7B45}" srcId="{A7812712-FB02-4286-9FDC-A3001655B051}" destId="{39F3F283-2714-4054-ACB3-BCF7680873D9}" srcOrd="1" destOrd="0" parTransId="{8E3300A3-3680-4524-B7BB-3653D7151ADF}" sibTransId="{14D2792D-BEDC-46F7-9B1A-8AC5440FBAF4}"/>
    <dgm:cxn modelId="{A55DF4CC-9AA3-4F11-B038-BF3B81D234EC}" type="presOf" srcId="{BBE4C37B-5296-4B81-AB96-2107CC91BC46}" destId="{6302C18D-C642-42EA-811C-9BCAE8084AE2}" srcOrd="0" destOrd="0" presId="urn:microsoft.com/office/officeart/2018/2/layout/IconLabelList"/>
    <dgm:cxn modelId="{830906CC-179E-478A-8649-3B0D5CDF6183}" type="presParOf" srcId="{A5E4F2C2-114C-4AF6-9A3B-A923EB5A07D7}" destId="{7228F179-657F-472B-B58C-35BD173C8ECF}" srcOrd="0" destOrd="0" presId="urn:microsoft.com/office/officeart/2018/2/layout/IconLabelList"/>
    <dgm:cxn modelId="{BB75DB10-D12E-49B3-99E2-C465F35266DC}" type="presParOf" srcId="{7228F179-657F-472B-B58C-35BD173C8ECF}" destId="{07B7B3D7-26D2-4270-8AB7-B84703D23F5C}" srcOrd="0" destOrd="0" presId="urn:microsoft.com/office/officeart/2018/2/layout/IconLabelList"/>
    <dgm:cxn modelId="{478FE930-AA95-4B2C-89D8-8720E0A5D757}" type="presParOf" srcId="{7228F179-657F-472B-B58C-35BD173C8ECF}" destId="{764F49C5-3263-42AD-959C-00FF897BAE3D}" srcOrd="1" destOrd="0" presId="urn:microsoft.com/office/officeart/2018/2/layout/IconLabelList"/>
    <dgm:cxn modelId="{626E8939-2490-45B1-88E3-52FF321603B9}" type="presParOf" srcId="{7228F179-657F-472B-B58C-35BD173C8ECF}" destId="{6302C18D-C642-42EA-811C-9BCAE8084AE2}" srcOrd="2" destOrd="0" presId="urn:microsoft.com/office/officeart/2018/2/layout/IconLabelList"/>
    <dgm:cxn modelId="{2C862764-2006-48F4-9ED6-BE820A68EA92}" type="presParOf" srcId="{A5E4F2C2-114C-4AF6-9A3B-A923EB5A07D7}" destId="{A2D40A95-6D01-4A8B-BCA4-15F9B36A88F9}" srcOrd="1" destOrd="0" presId="urn:microsoft.com/office/officeart/2018/2/layout/IconLabelList"/>
    <dgm:cxn modelId="{55A3A074-255A-420A-A5D6-A40511B1F61D}" type="presParOf" srcId="{A5E4F2C2-114C-4AF6-9A3B-A923EB5A07D7}" destId="{4D7F9137-2A4B-4B9A-94AD-1D0C43DB5944}" srcOrd="2" destOrd="0" presId="urn:microsoft.com/office/officeart/2018/2/layout/IconLabelList"/>
    <dgm:cxn modelId="{D45436E3-E0F9-4EB5-BB5F-36B3C57316FB}" type="presParOf" srcId="{4D7F9137-2A4B-4B9A-94AD-1D0C43DB5944}" destId="{0D5A467B-2B05-4E94-98F9-9C44E8A2031C}" srcOrd="0" destOrd="0" presId="urn:microsoft.com/office/officeart/2018/2/layout/IconLabelList"/>
    <dgm:cxn modelId="{6BBD2CDD-B620-4EBB-B369-338D07DAF066}" type="presParOf" srcId="{4D7F9137-2A4B-4B9A-94AD-1D0C43DB5944}" destId="{10F85924-7AA0-44EF-B36C-1BFBA8C30BF3}" srcOrd="1" destOrd="0" presId="urn:microsoft.com/office/officeart/2018/2/layout/IconLabelList"/>
    <dgm:cxn modelId="{9178CB37-0239-4A5B-89CF-EC886B73C8E0}" type="presParOf" srcId="{4D7F9137-2A4B-4B9A-94AD-1D0C43DB5944}" destId="{AD06D8DB-BA48-41B9-9DDA-FDEE61C14277}" srcOrd="2" destOrd="0" presId="urn:microsoft.com/office/officeart/2018/2/layout/IconLabelList"/>
    <dgm:cxn modelId="{0DBAC8A0-3276-45D5-AD2C-F53BB12DD1BD}" type="presParOf" srcId="{A5E4F2C2-114C-4AF6-9A3B-A923EB5A07D7}" destId="{DF6B30F1-008F-432C-8918-786E8CAC03C5}" srcOrd="3" destOrd="0" presId="urn:microsoft.com/office/officeart/2018/2/layout/IconLabelList"/>
    <dgm:cxn modelId="{A137331B-A136-4EEC-8BC3-47CEF472904E}" type="presParOf" srcId="{A5E4F2C2-114C-4AF6-9A3B-A923EB5A07D7}" destId="{CF78CD81-9804-48C6-A591-33ECF97D5092}" srcOrd="4" destOrd="0" presId="urn:microsoft.com/office/officeart/2018/2/layout/IconLabelList"/>
    <dgm:cxn modelId="{2EC39078-5D8E-443E-B0A3-9759B5FFC44D}" type="presParOf" srcId="{CF78CD81-9804-48C6-A591-33ECF97D5092}" destId="{77E28C1F-B134-413A-961C-89F8C54184B7}" srcOrd="0" destOrd="0" presId="urn:microsoft.com/office/officeart/2018/2/layout/IconLabelList"/>
    <dgm:cxn modelId="{834CAF49-FCBF-4BA0-B5BE-6C3785EDDA7E}" type="presParOf" srcId="{CF78CD81-9804-48C6-A591-33ECF97D5092}" destId="{997F0F53-83FC-4C67-80C8-59B4C526AE55}" srcOrd="1" destOrd="0" presId="urn:microsoft.com/office/officeart/2018/2/layout/IconLabelList"/>
    <dgm:cxn modelId="{8F6D8890-3C9B-4EBD-948B-AA07A65F2284}" type="presParOf" srcId="{CF78CD81-9804-48C6-A591-33ECF97D5092}" destId="{33557510-B938-4129-8537-71FF962A4C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F2818-8049-485C-84EA-D4EEA5848D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E12D97-FFBA-4247-9DA1-9236F3B0D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Booking Patterns</a:t>
          </a:r>
        </a:p>
      </dgm:t>
    </dgm:pt>
    <dgm:pt modelId="{2EFEC2C7-D71E-4EFE-8ED1-CAC013AD3E88}" type="parTrans" cxnId="{5CA35B70-2318-4A5B-9093-BD87FF946464}">
      <dgm:prSet/>
      <dgm:spPr/>
      <dgm:t>
        <a:bodyPr/>
        <a:lstStyle/>
        <a:p>
          <a:endParaRPr lang="en-US"/>
        </a:p>
      </dgm:t>
    </dgm:pt>
    <dgm:pt modelId="{33847FEB-2BA4-4C9F-A524-AB1515377D19}" type="sibTrans" cxnId="{5CA35B70-2318-4A5B-9093-BD87FF946464}">
      <dgm:prSet/>
      <dgm:spPr/>
      <dgm:t>
        <a:bodyPr/>
        <a:lstStyle/>
        <a:p>
          <a:endParaRPr lang="en-US"/>
        </a:p>
      </dgm:t>
    </dgm:pt>
    <dgm:pt modelId="{45D81C13-64EF-4FE5-AC51-25838C2EC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Booking Experience</a:t>
          </a:r>
        </a:p>
      </dgm:t>
    </dgm:pt>
    <dgm:pt modelId="{B801BD2D-B0EF-4D8F-A9DD-32B3EF095916}" type="parTrans" cxnId="{BDA91110-A2A7-462C-8666-A0B0613A0812}">
      <dgm:prSet/>
      <dgm:spPr/>
      <dgm:t>
        <a:bodyPr/>
        <a:lstStyle/>
        <a:p>
          <a:endParaRPr lang="en-US"/>
        </a:p>
      </dgm:t>
    </dgm:pt>
    <dgm:pt modelId="{01E95502-5B3F-45B2-A858-96A62D84BC78}" type="sibTrans" cxnId="{BDA91110-A2A7-462C-8666-A0B0613A0812}">
      <dgm:prSet/>
      <dgm:spPr/>
      <dgm:t>
        <a:bodyPr/>
        <a:lstStyle/>
        <a:p>
          <a:endParaRPr lang="en-US"/>
        </a:p>
      </dgm:t>
    </dgm:pt>
    <dgm:pt modelId="{AB145334-D6B0-4EF5-9561-F67B2E733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Over-Booking</a:t>
          </a:r>
        </a:p>
      </dgm:t>
    </dgm:pt>
    <dgm:pt modelId="{F3A9C1EC-2E65-457A-B478-92867C84CE2B}" type="parTrans" cxnId="{4CD7E41D-E5ED-40FE-8904-CC6D889D66A2}">
      <dgm:prSet/>
      <dgm:spPr/>
      <dgm:t>
        <a:bodyPr/>
        <a:lstStyle/>
        <a:p>
          <a:endParaRPr lang="en-US"/>
        </a:p>
      </dgm:t>
    </dgm:pt>
    <dgm:pt modelId="{F4ABBCD6-3C98-47DF-BEED-512D68B551F2}" type="sibTrans" cxnId="{4CD7E41D-E5ED-40FE-8904-CC6D889D66A2}">
      <dgm:prSet/>
      <dgm:spPr/>
      <dgm:t>
        <a:bodyPr/>
        <a:lstStyle/>
        <a:p>
          <a:endParaRPr lang="en-US"/>
        </a:p>
      </dgm:t>
    </dgm:pt>
    <dgm:pt modelId="{F45B8A0B-18C8-490D-BF46-DF93F1B069B4}" type="pres">
      <dgm:prSet presAssocID="{747F2818-8049-485C-84EA-D4EEA5848D50}" presName="root" presStyleCnt="0">
        <dgm:presLayoutVars>
          <dgm:dir/>
          <dgm:resizeHandles val="exact"/>
        </dgm:presLayoutVars>
      </dgm:prSet>
      <dgm:spPr/>
    </dgm:pt>
    <dgm:pt modelId="{AD6F24FF-3AF8-4109-84C7-E954E437EC34}" type="pres">
      <dgm:prSet presAssocID="{9AE12D97-FFBA-4247-9DA1-9236F3B0DC7E}" presName="compNode" presStyleCnt="0"/>
      <dgm:spPr/>
    </dgm:pt>
    <dgm:pt modelId="{B14498B0-7B3D-49B3-8780-31B9A3C35D33}" type="pres">
      <dgm:prSet presAssocID="{9AE12D97-FFBA-4247-9DA1-9236F3B0DC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3ADCD9-017D-4524-AE31-E917D5486941}" type="pres">
      <dgm:prSet presAssocID="{9AE12D97-FFBA-4247-9DA1-9236F3B0DC7E}" presName="spaceRect" presStyleCnt="0"/>
      <dgm:spPr/>
    </dgm:pt>
    <dgm:pt modelId="{4C7DDCDE-6B02-4337-B83D-4E6FDFCAF58C}" type="pres">
      <dgm:prSet presAssocID="{9AE12D97-FFBA-4247-9DA1-9236F3B0DC7E}" presName="textRect" presStyleLbl="revTx" presStyleIdx="0" presStyleCnt="3">
        <dgm:presLayoutVars>
          <dgm:chMax val="1"/>
          <dgm:chPref val="1"/>
        </dgm:presLayoutVars>
      </dgm:prSet>
      <dgm:spPr/>
    </dgm:pt>
    <dgm:pt modelId="{D8B89FB6-0F95-4109-AAF8-25681C49AC04}" type="pres">
      <dgm:prSet presAssocID="{33847FEB-2BA4-4C9F-A524-AB1515377D19}" presName="sibTrans" presStyleCnt="0"/>
      <dgm:spPr/>
    </dgm:pt>
    <dgm:pt modelId="{91B266C1-66C1-4060-96A2-97A8343368DB}" type="pres">
      <dgm:prSet presAssocID="{45D81C13-64EF-4FE5-AC51-25838C2ECA36}" presName="compNode" presStyleCnt="0"/>
      <dgm:spPr/>
    </dgm:pt>
    <dgm:pt modelId="{F8C2BEBB-4F64-43E8-9011-85DFE9623501}" type="pres">
      <dgm:prSet presAssocID="{45D81C13-64EF-4FE5-AC51-25838C2ECA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3340ED-2689-4190-B62C-AA45BEF4C8A5}" type="pres">
      <dgm:prSet presAssocID="{45D81C13-64EF-4FE5-AC51-25838C2ECA36}" presName="spaceRect" presStyleCnt="0"/>
      <dgm:spPr/>
    </dgm:pt>
    <dgm:pt modelId="{50A5930E-52DF-4242-BE4F-10B7DF78CAB3}" type="pres">
      <dgm:prSet presAssocID="{45D81C13-64EF-4FE5-AC51-25838C2ECA36}" presName="textRect" presStyleLbl="revTx" presStyleIdx="1" presStyleCnt="3">
        <dgm:presLayoutVars>
          <dgm:chMax val="1"/>
          <dgm:chPref val="1"/>
        </dgm:presLayoutVars>
      </dgm:prSet>
      <dgm:spPr/>
    </dgm:pt>
    <dgm:pt modelId="{C69CB01E-BDD0-4204-A3D5-4476C37FEB15}" type="pres">
      <dgm:prSet presAssocID="{01E95502-5B3F-45B2-A858-96A62D84BC78}" presName="sibTrans" presStyleCnt="0"/>
      <dgm:spPr/>
    </dgm:pt>
    <dgm:pt modelId="{754581B8-2E5E-487F-A4B2-2C783D698FE7}" type="pres">
      <dgm:prSet presAssocID="{AB145334-D6B0-4EF5-9561-F67B2E73306C}" presName="compNode" presStyleCnt="0"/>
      <dgm:spPr/>
    </dgm:pt>
    <dgm:pt modelId="{9C184398-3BD3-4659-8D10-783E35ED1BB4}" type="pres">
      <dgm:prSet presAssocID="{AB145334-D6B0-4EF5-9561-F67B2E7330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4E1CB89-3C9B-4F43-A5A3-73EC13CC55B8}" type="pres">
      <dgm:prSet presAssocID="{AB145334-D6B0-4EF5-9561-F67B2E73306C}" presName="spaceRect" presStyleCnt="0"/>
      <dgm:spPr/>
    </dgm:pt>
    <dgm:pt modelId="{5026D088-8EEC-42BE-9E64-8498A8E6FD9F}" type="pres">
      <dgm:prSet presAssocID="{AB145334-D6B0-4EF5-9561-F67B2E7330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A91110-A2A7-462C-8666-A0B0613A0812}" srcId="{747F2818-8049-485C-84EA-D4EEA5848D50}" destId="{45D81C13-64EF-4FE5-AC51-25838C2ECA36}" srcOrd="1" destOrd="0" parTransId="{B801BD2D-B0EF-4D8F-A9DD-32B3EF095916}" sibTransId="{01E95502-5B3F-45B2-A858-96A62D84BC78}"/>
    <dgm:cxn modelId="{4CD7E41D-E5ED-40FE-8904-CC6D889D66A2}" srcId="{747F2818-8049-485C-84EA-D4EEA5848D50}" destId="{AB145334-D6B0-4EF5-9561-F67B2E73306C}" srcOrd="2" destOrd="0" parTransId="{F3A9C1EC-2E65-457A-B478-92867C84CE2B}" sibTransId="{F4ABBCD6-3C98-47DF-BEED-512D68B551F2}"/>
    <dgm:cxn modelId="{F32E8F23-87FD-4F8D-9FC3-DEFDDF57D4E0}" type="presOf" srcId="{9AE12D97-FFBA-4247-9DA1-9236F3B0DC7E}" destId="{4C7DDCDE-6B02-4337-B83D-4E6FDFCAF58C}" srcOrd="0" destOrd="0" presId="urn:microsoft.com/office/officeart/2018/2/layout/IconLabelList"/>
    <dgm:cxn modelId="{5BF3CF43-31DB-42CB-8D82-7417418E19E1}" type="presOf" srcId="{45D81C13-64EF-4FE5-AC51-25838C2ECA36}" destId="{50A5930E-52DF-4242-BE4F-10B7DF78CAB3}" srcOrd="0" destOrd="0" presId="urn:microsoft.com/office/officeart/2018/2/layout/IconLabelList"/>
    <dgm:cxn modelId="{5CA35B70-2318-4A5B-9093-BD87FF946464}" srcId="{747F2818-8049-485C-84EA-D4EEA5848D50}" destId="{9AE12D97-FFBA-4247-9DA1-9236F3B0DC7E}" srcOrd="0" destOrd="0" parTransId="{2EFEC2C7-D71E-4EFE-8ED1-CAC013AD3E88}" sibTransId="{33847FEB-2BA4-4C9F-A524-AB1515377D19}"/>
    <dgm:cxn modelId="{8DEE3778-2FE6-4052-8124-84CD2B376D04}" type="presOf" srcId="{747F2818-8049-485C-84EA-D4EEA5848D50}" destId="{F45B8A0B-18C8-490D-BF46-DF93F1B069B4}" srcOrd="0" destOrd="0" presId="urn:microsoft.com/office/officeart/2018/2/layout/IconLabelList"/>
    <dgm:cxn modelId="{0910E2AA-71EB-4AEC-8B3E-011068B06206}" type="presOf" srcId="{AB145334-D6B0-4EF5-9561-F67B2E73306C}" destId="{5026D088-8EEC-42BE-9E64-8498A8E6FD9F}" srcOrd="0" destOrd="0" presId="urn:microsoft.com/office/officeart/2018/2/layout/IconLabelList"/>
    <dgm:cxn modelId="{C4EF32EE-9180-4A8C-A233-C7AC8345BAA5}" type="presParOf" srcId="{F45B8A0B-18C8-490D-BF46-DF93F1B069B4}" destId="{AD6F24FF-3AF8-4109-84C7-E954E437EC34}" srcOrd="0" destOrd="0" presId="urn:microsoft.com/office/officeart/2018/2/layout/IconLabelList"/>
    <dgm:cxn modelId="{9C5C854D-E521-4FC7-84D3-2A1BBB70A4BB}" type="presParOf" srcId="{AD6F24FF-3AF8-4109-84C7-E954E437EC34}" destId="{B14498B0-7B3D-49B3-8780-31B9A3C35D33}" srcOrd="0" destOrd="0" presId="urn:microsoft.com/office/officeart/2018/2/layout/IconLabelList"/>
    <dgm:cxn modelId="{4D90AA42-7AA2-43A8-B6BD-E48B519C49AC}" type="presParOf" srcId="{AD6F24FF-3AF8-4109-84C7-E954E437EC34}" destId="{703ADCD9-017D-4524-AE31-E917D5486941}" srcOrd="1" destOrd="0" presId="urn:microsoft.com/office/officeart/2018/2/layout/IconLabelList"/>
    <dgm:cxn modelId="{56CBE7E9-E4FA-4F6A-B7D0-7A53C1C851A0}" type="presParOf" srcId="{AD6F24FF-3AF8-4109-84C7-E954E437EC34}" destId="{4C7DDCDE-6B02-4337-B83D-4E6FDFCAF58C}" srcOrd="2" destOrd="0" presId="urn:microsoft.com/office/officeart/2018/2/layout/IconLabelList"/>
    <dgm:cxn modelId="{59D8FD42-39C3-4417-AA45-AC47D27901B7}" type="presParOf" srcId="{F45B8A0B-18C8-490D-BF46-DF93F1B069B4}" destId="{D8B89FB6-0F95-4109-AAF8-25681C49AC04}" srcOrd="1" destOrd="0" presId="urn:microsoft.com/office/officeart/2018/2/layout/IconLabelList"/>
    <dgm:cxn modelId="{280AE27B-4056-4E70-9DEC-19BF161306A1}" type="presParOf" srcId="{F45B8A0B-18C8-490D-BF46-DF93F1B069B4}" destId="{91B266C1-66C1-4060-96A2-97A8343368DB}" srcOrd="2" destOrd="0" presId="urn:microsoft.com/office/officeart/2018/2/layout/IconLabelList"/>
    <dgm:cxn modelId="{B8DF7B60-B71A-4A61-9A6E-001080214EAB}" type="presParOf" srcId="{91B266C1-66C1-4060-96A2-97A8343368DB}" destId="{F8C2BEBB-4F64-43E8-9011-85DFE9623501}" srcOrd="0" destOrd="0" presId="urn:microsoft.com/office/officeart/2018/2/layout/IconLabelList"/>
    <dgm:cxn modelId="{8D7729BF-04A4-4C3F-936D-4F1AFFC0D11C}" type="presParOf" srcId="{91B266C1-66C1-4060-96A2-97A8343368DB}" destId="{CC3340ED-2689-4190-B62C-AA45BEF4C8A5}" srcOrd="1" destOrd="0" presId="urn:microsoft.com/office/officeart/2018/2/layout/IconLabelList"/>
    <dgm:cxn modelId="{96F1CD07-BCB7-4D6E-9E76-71AEFB3D6606}" type="presParOf" srcId="{91B266C1-66C1-4060-96A2-97A8343368DB}" destId="{50A5930E-52DF-4242-BE4F-10B7DF78CAB3}" srcOrd="2" destOrd="0" presId="urn:microsoft.com/office/officeart/2018/2/layout/IconLabelList"/>
    <dgm:cxn modelId="{86185C80-2A3F-477A-AC18-8E41978EE5B3}" type="presParOf" srcId="{F45B8A0B-18C8-490D-BF46-DF93F1B069B4}" destId="{C69CB01E-BDD0-4204-A3D5-4476C37FEB15}" srcOrd="3" destOrd="0" presId="urn:microsoft.com/office/officeart/2018/2/layout/IconLabelList"/>
    <dgm:cxn modelId="{0A48B6C4-2525-4818-97CC-354E75456F0F}" type="presParOf" srcId="{F45B8A0B-18C8-490D-BF46-DF93F1B069B4}" destId="{754581B8-2E5E-487F-A4B2-2C783D698FE7}" srcOrd="4" destOrd="0" presId="urn:microsoft.com/office/officeart/2018/2/layout/IconLabelList"/>
    <dgm:cxn modelId="{D1B02E4B-2370-41BD-83C8-82B4C81D87C4}" type="presParOf" srcId="{754581B8-2E5E-487F-A4B2-2C783D698FE7}" destId="{9C184398-3BD3-4659-8D10-783E35ED1BB4}" srcOrd="0" destOrd="0" presId="urn:microsoft.com/office/officeart/2018/2/layout/IconLabelList"/>
    <dgm:cxn modelId="{729A1EB9-64E0-46FB-8C99-1C1C74FEB3B8}" type="presParOf" srcId="{754581B8-2E5E-487F-A4B2-2C783D698FE7}" destId="{84E1CB89-3C9B-4F43-A5A3-73EC13CC55B8}" srcOrd="1" destOrd="0" presId="urn:microsoft.com/office/officeart/2018/2/layout/IconLabelList"/>
    <dgm:cxn modelId="{68448980-8B84-4A8A-AD59-49731E6EADE4}" type="presParOf" srcId="{754581B8-2E5E-487F-A4B2-2C783D698FE7}" destId="{5026D088-8EEC-42BE-9E64-8498A8E6FD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67152-7F6E-4A84-8204-079B756AEB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BDD4D27-4A88-4528-9134-3A3FB474733B}">
      <dgm:prSet/>
      <dgm:spPr/>
      <dgm:t>
        <a:bodyPr/>
        <a:lstStyle/>
        <a:p>
          <a:r>
            <a:rPr lang="en-US" dirty="0"/>
            <a:t>Offer Commission or Bonus to Travel Agents</a:t>
          </a:r>
        </a:p>
      </dgm:t>
    </dgm:pt>
    <dgm:pt modelId="{7868C837-C5F0-4689-9B47-A01992D6796F}" type="parTrans" cxnId="{079B709A-01AE-49CA-BEB4-8D081593D171}">
      <dgm:prSet/>
      <dgm:spPr/>
      <dgm:t>
        <a:bodyPr/>
        <a:lstStyle/>
        <a:p>
          <a:endParaRPr lang="en-US"/>
        </a:p>
      </dgm:t>
    </dgm:pt>
    <dgm:pt modelId="{B20A0DEA-F2F2-4A7F-97A5-D088D34D0C1E}" type="sibTrans" cxnId="{079B709A-01AE-49CA-BEB4-8D081593D171}">
      <dgm:prSet/>
      <dgm:spPr/>
      <dgm:t>
        <a:bodyPr/>
        <a:lstStyle/>
        <a:p>
          <a:endParaRPr lang="en-US"/>
        </a:p>
      </dgm:t>
    </dgm:pt>
    <dgm:pt modelId="{CD8112D9-DBF4-40CB-A97A-D803072A06D8}">
      <dgm:prSet/>
      <dgm:spPr/>
      <dgm:t>
        <a:bodyPr/>
        <a:lstStyle/>
        <a:p>
          <a:r>
            <a:rPr lang="en-US" dirty="0"/>
            <a:t>Discounts for Booking Directly (Website or Phone)</a:t>
          </a:r>
        </a:p>
      </dgm:t>
    </dgm:pt>
    <dgm:pt modelId="{9B657716-002E-4FA3-ADEB-194FEB06D728}" type="parTrans" cxnId="{4DEB84FF-4DBD-4DB4-8ABA-6C24A84A3FA7}">
      <dgm:prSet/>
      <dgm:spPr/>
      <dgm:t>
        <a:bodyPr/>
        <a:lstStyle/>
        <a:p>
          <a:endParaRPr lang="en-US"/>
        </a:p>
      </dgm:t>
    </dgm:pt>
    <dgm:pt modelId="{C7D25EE7-834E-439C-B067-8CF817618AEE}" type="sibTrans" cxnId="{4DEB84FF-4DBD-4DB4-8ABA-6C24A84A3FA7}">
      <dgm:prSet/>
      <dgm:spPr/>
      <dgm:t>
        <a:bodyPr/>
        <a:lstStyle/>
        <a:p>
          <a:endParaRPr lang="en-US"/>
        </a:p>
      </dgm:t>
    </dgm:pt>
    <dgm:pt modelId="{A9D67CC6-99AE-4DC5-9381-ED18F117984D}">
      <dgm:prSet/>
      <dgm:spPr/>
      <dgm:t>
        <a:bodyPr/>
        <a:lstStyle/>
        <a:p>
          <a:r>
            <a:rPr lang="en-US" dirty="0"/>
            <a:t>Loyalty Program (Corporations)</a:t>
          </a:r>
        </a:p>
      </dgm:t>
    </dgm:pt>
    <dgm:pt modelId="{432BC3BC-DB42-4828-91B0-F757B625C6DB}" type="parTrans" cxnId="{6EB8202F-6E77-4869-B340-99FB450F5140}">
      <dgm:prSet/>
      <dgm:spPr/>
      <dgm:t>
        <a:bodyPr/>
        <a:lstStyle/>
        <a:p>
          <a:endParaRPr lang="en-US"/>
        </a:p>
      </dgm:t>
    </dgm:pt>
    <dgm:pt modelId="{D19F1BB4-B2D5-4AEF-A8B2-E8EB084C9DED}" type="sibTrans" cxnId="{6EB8202F-6E77-4869-B340-99FB450F5140}">
      <dgm:prSet/>
      <dgm:spPr/>
      <dgm:t>
        <a:bodyPr/>
        <a:lstStyle/>
        <a:p>
          <a:endParaRPr lang="en-US"/>
        </a:p>
      </dgm:t>
    </dgm:pt>
    <dgm:pt modelId="{F92C8AFE-E511-4477-AA53-414C24520FCA}" type="pres">
      <dgm:prSet presAssocID="{19267152-7F6E-4A84-8204-079B756AEB54}" presName="root" presStyleCnt="0">
        <dgm:presLayoutVars>
          <dgm:dir/>
          <dgm:resizeHandles val="exact"/>
        </dgm:presLayoutVars>
      </dgm:prSet>
      <dgm:spPr/>
    </dgm:pt>
    <dgm:pt modelId="{DFBFF4EC-CD5A-4736-B6D7-FDAE5351392B}" type="pres">
      <dgm:prSet presAssocID="{5BDD4D27-4A88-4528-9134-3A3FB474733B}" presName="compNode" presStyleCnt="0"/>
      <dgm:spPr/>
    </dgm:pt>
    <dgm:pt modelId="{6C0CF3CD-CD54-44F3-B6EC-942F410A7048}" type="pres">
      <dgm:prSet presAssocID="{5BDD4D27-4A88-4528-9134-3A3FB47473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564C3DC-08F3-4060-979C-4AA3D5BCE64E}" type="pres">
      <dgm:prSet presAssocID="{5BDD4D27-4A88-4528-9134-3A3FB474733B}" presName="spaceRect" presStyleCnt="0"/>
      <dgm:spPr/>
    </dgm:pt>
    <dgm:pt modelId="{E7822AF0-9DC9-4A0E-BD22-828D69D2A918}" type="pres">
      <dgm:prSet presAssocID="{5BDD4D27-4A88-4528-9134-3A3FB474733B}" presName="textRect" presStyleLbl="revTx" presStyleIdx="0" presStyleCnt="3">
        <dgm:presLayoutVars>
          <dgm:chMax val="1"/>
          <dgm:chPref val="1"/>
        </dgm:presLayoutVars>
      </dgm:prSet>
      <dgm:spPr/>
    </dgm:pt>
    <dgm:pt modelId="{597D51CB-4575-4678-ADAC-5A7BBE81B735}" type="pres">
      <dgm:prSet presAssocID="{B20A0DEA-F2F2-4A7F-97A5-D088D34D0C1E}" presName="sibTrans" presStyleCnt="0"/>
      <dgm:spPr/>
    </dgm:pt>
    <dgm:pt modelId="{2445B2E4-DC17-4144-8CE0-6E22CD8A5EFE}" type="pres">
      <dgm:prSet presAssocID="{CD8112D9-DBF4-40CB-A97A-D803072A06D8}" presName="compNode" presStyleCnt="0"/>
      <dgm:spPr/>
    </dgm:pt>
    <dgm:pt modelId="{3C86D8BB-488F-4860-8FDE-40E93340E21B}" type="pres">
      <dgm:prSet presAssocID="{CD8112D9-DBF4-40CB-A97A-D803072A06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F66F9CB-AE2F-4DFF-9EE6-50770C2337A4}" type="pres">
      <dgm:prSet presAssocID="{CD8112D9-DBF4-40CB-A97A-D803072A06D8}" presName="spaceRect" presStyleCnt="0"/>
      <dgm:spPr/>
    </dgm:pt>
    <dgm:pt modelId="{D88AD730-62DA-4FFC-BD9F-604C1118DFD8}" type="pres">
      <dgm:prSet presAssocID="{CD8112D9-DBF4-40CB-A97A-D803072A06D8}" presName="textRect" presStyleLbl="revTx" presStyleIdx="1" presStyleCnt="3">
        <dgm:presLayoutVars>
          <dgm:chMax val="1"/>
          <dgm:chPref val="1"/>
        </dgm:presLayoutVars>
      </dgm:prSet>
      <dgm:spPr/>
    </dgm:pt>
    <dgm:pt modelId="{FE16ACF4-46D3-4005-AACE-05675E870C4D}" type="pres">
      <dgm:prSet presAssocID="{C7D25EE7-834E-439C-B067-8CF817618AEE}" presName="sibTrans" presStyleCnt="0"/>
      <dgm:spPr/>
    </dgm:pt>
    <dgm:pt modelId="{1A633650-A54D-4DB1-B48C-75E661DD25FB}" type="pres">
      <dgm:prSet presAssocID="{A9D67CC6-99AE-4DC5-9381-ED18F117984D}" presName="compNode" presStyleCnt="0"/>
      <dgm:spPr/>
    </dgm:pt>
    <dgm:pt modelId="{C88FF943-2BB9-42C9-A662-AA78363EE008}" type="pres">
      <dgm:prSet presAssocID="{A9D67CC6-99AE-4DC5-9381-ED18F11798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C8E71BE8-1D00-4DA9-9EB1-AFB74E97CA60}" type="pres">
      <dgm:prSet presAssocID="{A9D67CC6-99AE-4DC5-9381-ED18F117984D}" presName="spaceRect" presStyleCnt="0"/>
      <dgm:spPr/>
    </dgm:pt>
    <dgm:pt modelId="{B810F325-E42D-49CC-8FD9-8AD79E7CACB2}" type="pres">
      <dgm:prSet presAssocID="{A9D67CC6-99AE-4DC5-9381-ED18F11798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B8202F-6E77-4869-B340-99FB450F5140}" srcId="{19267152-7F6E-4A84-8204-079B756AEB54}" destId="{A9D67CC6-99AE-4DC5-9381-ED18F117984D}" srcOrd="2" destOrd="0" parTransId="{432BC3BC-DB42-4828-91B0-F757B625C6DB}" sibTransId="{D19F1BB4-B2D5-4AEF-A8B2-E8EB084C9DED}"/>
    <dgm:cxn modelId="{B64BC436-2F30-43F4-994F-98F806D0EC80}" type="presOf" srcId="{19267152-7F6E-4A84-8204-079B756AEB54}" destId="{F92C8AFE-E511-4477-AA53-414C24520FCA}" srcOrd="0" destOrd="0" presId="urn:microsoft.com/office/officeart/2018/2/layout/IconLabelList"/>
    <dgm:cxn modelId="{5EF5327E-4980-45CA-98CD-F879A5F3B533}" type="presOf" srcId="{5BDD4D27-4A88-4528-9134-3A3FB474733B}" destId="{E7822AF0-9DC9-4A0E-BD22-828D69D2A918}" srcOrd="0" destOrd="0" presId="urn:microsoft.com/office/officeart/2018/2/layout/IconLabelList"/>
    <dgm:cxn modelId="{079B709A-01AE-49CA-BEB4-8D081593D171}" srcId="{19267152-7F6E-4A84-8204-079B756AEB54}" destId="{5BDD4D27-4A88-4528-9134-3A3FB474733B}" srcOrd="0" destOrd="0" parTransId="{7868C837-C5F0-4689-9B47-A01992D6796F}" sibTransId="{B20A0DEA-F2F2-4A7F-97A5-D088D34D0C1E}"/>
    <dgm:cxn modelId="{21F4019D-A754-4E80-BAA5-E27DB0ABBA26}" type="presOf" srcId="{A9D67CC6-99AE-4DC5-9381-ED18F117984D}" destId="{B810F325-E42D-49CC-8FD9-8AD79E7CACB2}" srcOrd="0" destOrd="0" presId="urn:microsoft.com/office/officeart/2018/2/layout/IconLabelList"/>
    <dgm:cxn modelId="{CD01ABCC-31BC-4985-8E3E-39D1E28D7D3E}" type="presOf" srcId="{CD8112D9-DBF4-40CB-A97A-D803072A06D8}" destId="{D88AD730-62DA-4FFC-BD9F-604C1118DFD8}" srcOrd="0" destOrd="0" presId="urn:microsoft.com/office/officeart/2018/2/layout/IconLabelList"/>
    <dgm:cxn modelId="{4DEB84FF-4DBD-4DB4-8ABA-6C24A84A3FA7}" srcId="{19267152-7F6E-4A84-8204-079B756AEB54}" destId="{CD8112D9-DBF4-40CB-A97A-D803072A06D8}" srcOrd="1" destOrd="0" parTransId="{9B657716-002E-4FA3-ADEB-194FEB06D728}" sibTransId="{C7D25EE7-834E-439C-B067-8CF817618AEE}"/>
    <dgm:cxn modelId="{DB4CA24E-D163-497B-97B2-BD9C59230B73}" type="presParOf" srcId="{F92C8AFE-E511-4477-AA53-414C24520FCA}" destId="{DFBFF4EC-CD5A-4736-B6D7-FDAE5351392B}" srcOrd="0" destOrd="0" presId="urn:microsoft.com/office/officeart/2018/2/layout/IconLabelList"/>
    <dgm:cxn modelId="{4A65BB42-293F-4C7F-8CDE-CF9AA98BB83E}" type="presParOf" srcId="{DFBFF4EC-CD5A-4736-B6D7-FDAE5351392B}" destId="{6C0CF3CD-CD54-44F3-B6EC-942F410A7048}" srcOrd="0" destOrd="0" presId="urn:microsoft.com/office/officeart/2018/2/layout/IconLabelList"/>
    <dgm:cxn modelId="{A66D3EF0-B910-4FC6-8695-2538339C5D1D}" type="presParOf" srcId="{DFBFF4EC-CD5A-4736-B6D7-FDAE5351392B}" destId="{A564C3DC-08F3-4060-979C-4AA3D5BCE64E}" srcOrd="1" destOrd="0" presId="urn:microsoft.com/office/officeart/2018/2/layout/IconLabelList"/>
    <dgm:cxn modelId="{8F16B4A4-3100-45C7-B6C9-ECC7B1A2323F}" type="presParOf" srcId="{DFBFF4EC-CD5A-4736-B6D7-FDAE5351392B}" destId="{E7822AF0-9DC9-4A0E-BD22-828D69D2A918}" srcOrd="2" destOrd="0" presId="urn:microsoft.com/office/officeart/2018/2/layout/IconLabelList"/>
    <dgm:cxn modelId="{DFBA9B3A-76DD-4E83-924E-AE93906EB2D5}" type="presParOf" srcId="{F92C8AFE-E511-4477-AA53-414C24520FCA}" destId="{597D51CB-4575-4678-ADAC-5A7BBE81B735}" srcOrd="1" destOrd="0" presId="urn:microsoft.com/office/officeart/2018/2/layout/IconLabelList"/>
    <dgm:cxn modelId="{5DF7634B-4BFB-4D32-A6B3-8B24ACA33A14}" type="presParOf" srcId="{F92C8AFE-E511-4477-AA53-414C24520FCA}" destId="{2445B2E4-DC17-4144-8CE0-6E22CD8A5EFE}" srcOrd="2" destOrd="0" presId="urn:microsoft.com/office/officeart/2018/2/layout/IconLabelList"/>
    <dgm:cxn modelId="{9FA32995-B327-4E8A-8F7C-62634D7ED488}" type="presParOf" srcId="{2445B2E4-DC17-4144-8CE0-6E22CD8A5EFE}" destId="{3C86D8BB-488F-4860-8FDE-40E93340E21B}" srcOrd="0" destOrd="0" presId="urn:microsoft.com/office/officeart/2018/2/layout/IconLabelList"/>
    <dgm:cxn modelId="{7B6A924A-8E0D-417D-90F4-93F7FBC8E1B0}" type="presParOf" srcId="{2445B2E4-DC17-4144-8CE0-6E22CD8A5EFE}" destId="{FF66F9CB-AE2F-4DFF-9EE6-50770C2337A4}" srcOrd="1" destOrd="0" presId="urn:microsoft.com/office/officeart/2018/2/layout/IconLabelList"/>
    <dgm:cxn modelId="{66D6FB65-B95D-4407-B161-724F65581438}" type="presParOf" srcId="{2445B2E4-DC17-4144-8CE0-6E22CD8A5EFE}" destId="{D88AD730-62DA-4FFC-BD9F-604C1118DFD8}" srcOrd="2" destOrd="0" presId="urn:microsoft.com/office/officeart/2018/2/layout/IconLabelList"/>
    <dgm:cxn modelId="{7BB4BDB1-BDA4-49FC-AF77-58BAB2DD72FE}" type="presParOf" srcId="{F92C8AFE-E511-4477-AA53-414C24520FCA}" destId="{FE16ACF4-46D3-4005-AACE-05675E870C4D}" srcOrd="3" destOrd="0" presId="urn:microsoft.com/office/officeart/2018/2/layout/IconLabelList"/>
    <dgm:cxn modelId="{A9E44A5A-FBEF-4D39-A164-80024789AFB0}" type="presParOf" srcId="{F92C8AFE-E511-4477-AA53-414C24520FCA}" destId="{1A633650-A54D-4DB1-B48C-75E661DD25FB}" srcOrd="4" destOrd="0" presId="urn:microsoft.com/office/officeart/2018/2/layout/IconLabelList"/>
    <dgm:cxn modelId="{42952B85-8704-4CA1-8C4F-A2AE0314A5B9}" type="presParOf" srcId="{1A633650-A54D-4DB1-B48C-75E661DD25FB}" destId="{C88FF943-2BB9-42C9-A662-AA78363EE008}" srcOrd="0" destOrd="0" presId="urn:microsoft.com/office/officeart/2018/2/layout/IconLabelList"/>
    <dgm:cxn modelId="{BFA037DC-5650-4836-B142-2D6F9C560D0A}" type="presParOf" srcId="{1A633650-A54D-4DB1-B48C-75E661DD25FB}" destId="{C8E71BE8-1D00-4DA9-9EB1-AFB74E97CA60}" srcOrd="1" destOrd="0" presId="urn:microsoft.com/office/officeart/2018/2/layout/IconLabelList"/>
    <dgm:cxn modelId="{69134CE1-2228-43E5-ABFE-8CCF8A02D8F8}" type="presParOf" srcId="{1A633650-A54D-4DB1-B48C-75E661DD25FB}" destId="{B810F325-E42D-49CC-8FD9-8AD79E7CAC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701-378F-4E3D-B48B-BC0E235E393C}">
      <dsp:nvSpPr>
        <dsp:cNvPr id="0" name=""/>
        <dsp:cNvSpPr/>
      </dsp:nvSpPr>
      <dsp:spPr>
        <a:xfrm>
          <a:off x="0" y="0"/>
          <a:ext cx="8578772" cy="828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Century Gothic" panose="020B0502020202020204"/>
            </a:rPr>
            <a:t>SourceData</a:t>
          </a:r>
          <a:r>
            <a:rPr lang="en-US" sz="1300" b="0" i="0" kern="1200" dirty="0"/>
            <a:t>:</a:t>
          </a:r>
          <a:br>
            <a:rPr lang="en-US" sz="1300" b="0" i="0" u="none" kern="1200" dirty="0">
              <a:latin typeface="Century Gothic" panose="020B0502020202020204"/>
            </a:rPr>
          </a:br>
          <a:r>
            <a:rPr lang="en-US" sz="1300" b="0" i="0" u="none" kern="1200" dirty="0">
              <a:latin typeface="Century Gothic" panose="020B0502020202020204"/>
            </a:rPr>
            <a:t> </a:t>
          </a:r>
          <a:r>
            <a:rPr lang="en-US" sz="1300" b="0" i="0" u="sng" kern="1200" dirty="0">
              <a:hlinkClick xmlns:r="http://schemas.openxmlformats.org/officeDocument/2006/relationships" r:id="rId1"/>
            </a:rPr>
            <a:t>https://raw.githubusercontent.com/rfordatascience/tidytuesday/master/data/2020/2020-02-11/hotels.csv</a:t>
          </a:r>
          <a:r>
            <a:rPr lang="en-US" sz="1300" b="0" i="0" kern="1200" dirty="0"/>
            <a:t>​</a:t>
          </a:r>
          <a:endParaRPr lang="en-US" sz="1300" b="0" i="0" kern="1200" dirty="0">
            <a:latin typeface="Century Gothic" panose="020B0502020202020204"/>
          </a:endParaRPr>
        </a:p>
      </dsp:txBody>
      <dsp:txXfrm>
        <a:off x="24280" y="24280"/>
        <a:ext cx="7587231" cy="780433"/>
      </dsp:txXfrm>
    </dsp:sp>
    <dsp:sp modelId="{00ECE7E2-799D-4C1D-944A-DDE99B018176}">
      <dsp:nvSpPr>
        <dsp:cNvPr id="0" name=""/>
        <dsp:cNvSpPr/>
      </dsp:nvSpPr>
      <dsp:spPr>
        <a:xfrm>
          <a:off x="640622" y="944132"/>
          <a:ext cx="8578772" cy="828993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Dataset originally from article written by Antonio, Almeida and Nunes (2019)</a:t>
          </a:r>
        </a:p>
      </dsp:txBody>
      <dsp:txXfrm>
        <a:off x="664902" y="968412"/>
        <a:ext cx="7350743" cy="780433"/>
      </dsp:txXfrm>
    </dsp:sp>
    <dsp:sp modelId="{867635BB-548C-4FF5-842B-6EAA709F8C7B}">
      <dsp:nvSpPr>
        <dsp:cNvPr id="0" name=""/>
        <dsp:cNvSpPr/>
      </dsp:nvSpPr>
      <dsp:spPr>
        <a:xfrm>
          <a:off x="1281245" y="1888264"/>
          <a:ext cx="8578772" cy="828993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Contains 119,390 observations for a City Hotel and a Resort Hotel​</a:t>
          </a:r>
          <a:endParaRPr lang="en-US" sz="1300" kern="1200" dirty="0"/>
        </a:p>
      </dsp:txBody>
      <dsp:txXfrm>
        <a:off x="1305525" y="1912544"/>
        <a:ext cx="7350743" cy="780433"/>
      </dsp:txXfrm>
    </dsp:sp>
    <dsp:sp modelId="{2E74AC3A-37B9-4C3A-BE1F-D09B96295AC4}">
      <dsp:nvSpPr>
        <dsp:cNvPr id="0" name=""/>
        <dsp:cNvSpPr/>
      </dsp:nvSpPr>
      <dsp:spPr>
        <a:xfrm>
          <a:off x="1921867" y="2832396"/>
          <a:ext cx="8578772" cy="828993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Represents hotel booking data collected between 7/1/2015 and 8/31/2017​</a:t>
          </a:r>
          <a:endParaRPr lang="en-US" sz="1300" kern="1200" dirty="0"/>
        </a:p>
      </dsp:txBody>
      <dsp:txXfrm>
        <a:off x="1946147" y="2856676"/>
        <a:ext cx="7350743" cy="780433"/>
      </dsp:txXfrm>
    </dsp:sp>
    <dsp:sp modelId="{2170E484-E240-4A75-AE35-AD26A49FB0CA}">
      <dsp:nvSpPr>
        <dsp:cNvPr id="0" name=""/>
        <dsp:cNvSpPr/>
      </dsp:nvSpPr>
      <dsp:spPr>
        <a:xfrm>
          <a:off x="2562490" y="3776528"/>
          <a:ext cx="8578772" cy="828993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Data source is of hotels located in Portugal​</a:t>
          </a:r>
          <a:endParaRPr lang="en-US" sz="1300" kern="1200" dirty="0"/>
        </a:p>
      </dsp:txBody>
      <dsp:txXfrm>
        <a:off x="2586770" y="3800808"/>
        <a:ext cx="7350743" cy="780433"/>
      </dsp:txXfrm>
    </dsp:sp>
    <dsp:sp modelId="{1920CE41-BF0B-4E2E-8627-151CCE5BE8D5}">
      <dsp:nvSpPr>
        <dsp:cNvPr id="0" name=""/>
        <dsp:cNvSpPr/>
      </dsp:nvSpPr>
      <dsp:spPr>
        <a:xfrm>
          <a:off x="8039926" y="605626"/>
          <a:ext cx="538846" cy="538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161166" y="605626"/>
        <a:ext cx="296366" cy="405482"/>
      </dsp:txXfrm>
    </dsp:sp>
    <dsp:sp modelId="{8EC20D7B-998E-4811-992A-EE26CAD53F27}">
      <dsp:nvSpPr>
        <dsp:cNvPr id="0" name=""/>
        <dsp:cNvSpPr/>
      </dsp:nvSpPr>
      <dsp:spPr>
        <a:xfrm>
          <a:off x="8680549" y="1549758"/>
          <a:ext cx="538846" cy="538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801789" y="1549758"/>
        <a:ext cx="296366" cy="405482"/>
      </dsp:txXfrm>
    </dsp:sp>
    <dsp:sp modelId="{712EF034-88D8-4BAD-9653-E7C625C4B258}">
      <dsp:nvSpPr>
        <dsp:cNvPr id="0" name=""/>
        <dsp:cNvSpPr/>
      </dsp:nvSpPr>
      <dsp:spPr>
        <a:xfrm>
          <a:off x="9321171" y="2480073"/>
          <a:ext cx="538846" cy="538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42411" y="2480073"/>
        <a:ext cx="296366" cy="405482"/>
      </dsp:txXfrm>
    </dsp:sp>
    <dsp:sp modelId="{9AAF3334-EFE2-49F8-97F7-66B0D7CDBB90}">
      <dsp:nvSpPr>
        <dsp:cNvPr id="0" name=""/>
        <dsp:cNvSpPr/>
      </dsp:nvSpPr>
      <dsp:spPr>
        <a:xfrm>
          <a:off x="9961794" y="3433416"/>
          <a:ext cx="538846" cy="538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083034" y="3433416"/>
        <a:ext cx="296366" cy="40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3D7-26D2-4270-8AB7-B84703D23F5C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2C18D-C642-42EA-811C-9BCAE8084AE2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Special Promotions</a:t>
          </a:r>
        </a:p>
      </dsp:txBody>
      <dsp:txXfrm>
        <a:off x="52256" y="2258388"/>
        <a:ext cx="3221151" cy="720000"/>
      </dsp:txXfrm>
    </dsp:sp>
    <dsp:sp modelId="{0D5A467B-2B05-4E94-98F9-9C44E8A2031C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6D8DB-BA48-41B9-9DDA-FDEE61C14277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Partner Collaborations and Local Attractions</a:t>
          </a:r>
        </a:p>
      </dsp:txBody>
      <dsp:txXfrm>
        <a:off x="3837109" y="2258388"/>
        <a:ext cx="3221151" cy="720000"/>
      </dsp:txXfrm>
    </dsp:sp>
    <dsp:sp modelId="{77E28C1F-B134-413A-961C-89F8C54184B7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57510-B938-4129-8537-71FF962A4C9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Adjust for Low Season, Adjust Room Rates Based on Demand or Implementing Minimum Night Stays</a:t>
          </a:r>
        </a:p>
      </dsp:txBody>
      <dsp:txXfrm>
        <a:off x="7621962" y="2258388"/>
        <a:ext cx="322115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98B0-7B3D-49B3-8780-31B9A3C35D33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DDCDE-6B02-4337-B83D-4E6FDFCAF58C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Monitor Booking Patterns</a:t>
          </a:r>
        </a:p>
      </dsp:txBody>
      <dsp:txXfrm>
        <a:off x="52256" y="2258388"/>
        <a:ext cx="3221151" cy="720000"/>
      </dsp:txXfrm>
    </dsp:sp>
    <dsp:sp modelId="{F8C2BEBB-4F64-43E8-9011-85DFE9623501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5930E-52DF-4242-BE4F-10B7DF78CAB3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Enhance Booking Experience</a:t>
          </a:r>
        </a:p>
      </dsp:txBody>
      <dsp:txXfrm>
        <a:off x="3837109" y="2258388"/>
        <a:ext cx="3221151" cy="720000"/>
      </dsp:txXfrm>
    </dsp:sp>
    <dsp:sp modelId="{9C184398-3BD3-4659-8D10-783E35ED1BB4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6D088-8EEC-42BE-9E64-8498A8E6FD9F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 Over-Booking</a:t>
          </a:r>
        </a:p>
      </dsp:txBody>
      <dsp:txXfrm>
        <a:off x="7621962" y="2258388"/>
        <a:ext cx="322115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F3CD-CD54-44F3-B6EC-942F410A7048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22AF0-9DC9-4A0E-BD22-828D69D2A918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Offer Commission or Bonus to Travel Agents</a:t>
          </a:r>
        </a:p>
      </dsp:txBody>
      <dsp:txXfrm>
        <a:off x="52256" y="2258388"/>
        <a:ext cx="3221151" cy="720000"/>
      </dsp:txXfrm>
    </dsp:sp>
    <dsp:sp modelId="{3C86D8BB-488F-4860-8FDE-40E93340E21B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AD730-62DA-4FFC-BD9F-604C1118DFD8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Discounts for Booking Directly (Website or Phone)</a:t>
          </a:r>
        </a:p>
      </dsp:txBody>
      <dsp:txXfrm>
        <a:off x="3837109" y="2258388"/>
        <a:ext cx="3221151" cy="720000"/>
      </dsp:txXfrm>
    </dsp:sp>
    <dsp:sp modelId="{C88FF943-2BB9-42C9-A662-AA78363EE008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F325-E42D-49CC-8FD9-8AD79E7CACB2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Loyalty Program (Corporations)</a:t>
          </a:r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5546A-81DC-4724-8691-16929F0A6042}" type="datetimeFigureOut"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5CD35-7E0F-4D60-917D-E6607C6EB8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BA20-DE60-40B0-BECA-F9D558DCB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low producing months December, January, February</a:t>
            </a:r>
          </a:p>
          <a:p>
            <a:endParaRPr lang="en-US" dirty="0"/>
          </a:p>
          <a:p>
            <a:r>
              <a:rPr lang="en-US" dirty="0"/>
              <a:t>Show (average daily rate graph, average number of bookings per month)</a:t>
            </a:r>
          </a:p>
          <a:p>
            <a:r>
              <a:rPr lang="en-US" dirty="0"/>
              <a:t>	by average rate by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BA20-DE60-40B0-BECA-F9D558DCB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BA20-DE60-40B0-BECA-F9D558DCB3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31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CF093-7D51-4618-AF6A-4003C9FC3ED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58C8-4E0F-42A7-8861-5CF9C10A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5A111E3-4426-4715-A295-CB1EFB0F7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523" r="14773"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F13AE-EA4A-8AA5-D122-1246B9E3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Hotel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8FF2B-DC71-352F-2BCE-91248DB0C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Jennifer Yun</a:t>
            </a:r>
          </a:p>
          <a:p>
            <a:pPr>
              <a:lnSpc>
                <a:spcPct val="90000"/>
              </a:lnSpc>
            </a:pPr>
            <a:r>
              <a:rPr lang="en-US" sz="1100" err="1"/>
              <a:t>Kristan</a:t>
            </a:r>
            <a:r>
              <a:rPr lang="en-US" sz="1100"/>
              <a:t> Rodriguez</a:t>
            </a:r>
          </a:p>
          <a:p>
            <a:pPr>
              <a:lnSpc>
                <a:spcPct val="90000"/>
              </a:lnSpc>
            </a:pPr>
            <a:r>
              <a:rPr lang="en-US" sz="1100"/>
              <a:t>James Crawford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4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2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2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Increase Number of Bookings for Low Months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58A9557-E9FB-A780-5EF6-1F38C9183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49045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8780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Decrease Cancellations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7D84C2C-C8CD-BE5D-C5C0-959E3932B1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312646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0538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Offer Promotions to Alternative Market Segments</a:t>
            </a:r>
            <a:endParaRPr lang="en-US" dirty="0"/>
          </a:p>
          <a:p>
            <a:pPr marL="285750" indent="-285750">
              <a:lnSpc>
                <a:spcPct val="90000"/>
              </a:lnSpc>
            </a:pPr>
            <a:endParaRPr lang="en-US" sz="33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EADE27D6-FC21-1A47-DE4A-1AFF7DB62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1619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0360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6FF4-781C-8811-C306-7450E867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08" y="2140085"/>
            <a:ext cx="7509357" cy="4056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379476">
              <a:buNone/>
            </a:pPr>
            <a:endParaRPr lang="en-US" sz="1650" dirty="0"/>
          </a:p>
          <a:p>
            <a:pPr defTabSz="379476">
              <a:buClr>
                <a:srgbClr val="8AD0D6"/>
              </a:buClr>
            </a:pPr>
            <a:r>
              <a:rPr lang="en-US" sz="1650" dirty="0">
                <a:ea typeface="+mj-lt"/>
                <a:cs typeface="+mj-lt"/>
              </a:rPr>
              <a:t>Goal </a:t>
            </a:r>
          </a:p>
          <a:p>
            <a:pPr lvl="1" defTabSz="379476"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To implement business strategies to increase bookings and revenue during low booking months</a:t>
            </a:r>
          </a:p>
          <a:p>
            <a:pPr defTabSz="379476">
              <a:buClr>
                <a:srgbClr val="8AD0D6"/>
              </a:buClr>
            </a:pPr>
            <a:r>
              <a:rPr lang="en-US" sz="1650" dirty="0">
                <a:ea typeface="+mj-lt"/>
                <a:cs typeface="+mj-lt"/>
              </a:rPr>
              <a:t>Regression model analysis</a:t>
            </a:r>
          </a:p>
          <a:p>
            <a:pPr lvl="1" defTabSz="379476"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Having children &amp; month of August increase ADR</a:t>
            </a:r>
          </a:p>
          <a:p>
            <a:pPr lvl="1" defTabSz="379476"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Higher lead time decreases ADR</a:t>
            </a:r>
          </a:p>
          <a:p>
            <a:pPr defTabSz="379476">
              <a:buClr>
                <a:srgbClr val="8AD0D6"/>
              </a:buClr>
            </a:pPr>
            <a:r>
              <a:rPr lang="en-US" sz="1650" dirty="0">
                <a:ea typeface="+mj-lt"/>
                <a:cs typeface="+mj-lt"/>
              </a:rPr>
              <a:t>Business strategies  </a:t>
            </a:r>
            <a:endParaRPr lang="en-US" dirty="0"/>
          </a:p>
          <a:p>
            <a:pPr lvl="1" defTabSz="379476"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Increase number of bookings for low peaked months</a:t>
            </a:r>
            <a:endParaRPr lang="en-US" sz="1450" dirty="0"/>
          </a:p>
          <a:p>
            <a:pPr lvl="1" defTabSz="379476"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Decrease cancellations</a:t>
            </a:r>
            <a:endParaRPr lang="en-US" dirty="0"/>
          </a:p>
          <a:p>
            <a:pPr marL="684530" lvl="1" indent="-284480" defTabSz="379476">
              <a:spcBef>
                <a:spcPts val="830"/>
              </a:spcBef>
              <a:buClr>
                <a:srgbClr val="8AD0D6"/>
              </a:buClr>
            </a:pPr>
            <a:r>
              <a:rPr lang="en-US" sz="1450" dirty="0">
                <a:ea typeface="+mj-lt"/>
                <a:cs typeface="+mj-lt"/>
              </a:rPr>
              <a:t>Offer promotions to alternative market segments</a:t>
            </a:r>
            <a:endParaRPr lang="en-US" sz="145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5079-809F-7E5E-4061-4756EAAC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114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/>
              <a:t>Q &amp; A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/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99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FBA4-F3E3-9BF1-F64D-E327282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Dataset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80B41-9967-047E-50C1-93E295CC9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447"/>
              </p:ext>
            </p:extLst>
          </p:nvPr>
        </p:nvGraphicFramePr>
        <p:xfrm>
          <a:off x="646111" y="1590997"/>
          <a:ext cx="11141263" cy="460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58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FBA4-F3E3-9BF1-F64D-E327282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Columns Used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6FF4-781C-8811-C306-7450E867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08" y="2140085"/>
            <a:ext cx="7509357" cy="4056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4607" indent="-284607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Variables in Original Dataset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32</a:t>
            </a:r>
          </a:p>
          <a:p>
            <a:pPr marL="284607" indent="-284607" defTabSz="379476">
              <a:spcBef>
                <a:spcPts val="830"/>
              </a:spcBef>
            </a:pPr>
            <a:endParaRPr lang="en-US" sz="166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4607" indent="-284607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Columns Used to Conduct Analysis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Time				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Arrival Month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Arrival Week Number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Reserved Room Type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Meal</a:t>
            </a: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936497-CCB2-BFD9-41A4-4B055159602E}"/>
              </a:ext>
            </a:extLst>
          </p:cNvPr>
          <p:cNvSpPr txBox="1">
            <a:spLocks/>
          </p:cNvSpPr>
          <p:nvPr/>
        </p:nvSpPr>
        <p:spPr>
          <a:xfrm>
            <a:off x="5076320" y="3577040"/>
            <a:ext cx="3087696" cy="202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Channel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Adults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Children</a:t>
            </a:r>
          </a:p>
          <a:p>
            <a:pPr marL="616649" lvl="1" indent="-237173" defTabSz="379476">
              <a:spcBef>
                <a:spcPts val="830"/>
              </a:spcBef>
            </a:pPr>
            <a:r>
              <a:rPr lang="en-US" sz="166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Babies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442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822384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Regression Model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4C9828-C327-E64A-E386-CB477BE5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446970"/>
            <a:ext cx="3108057" cy="29474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Predicting Average Daily Rate (ADR)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Multiple Predictors Used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Independent/Dependent Variables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Significant Predictors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Adjusted R-squared Value 40%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9D07F-22FD-6719-9BDD-7FB7D0316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180" y="-1495"/>
            <a:ext cx="5521211" cy="68430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011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36" y="804412"/>
            <a:ext cx="3269243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Average Rates: 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City VS Resort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0F75FF1-344A-32B8-E867-AC17551C9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804" y="1209001"/>
            <a:ext cx="7594022" cy="4687270"/>
          </a:xfrm>
          <a:prstGeom prst="rect">
            <a:avLst/>
          </a:prstGeom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D825D2-282E-2D10-1C48-F366DF634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7912" y="2669819"/>
            <a:ext cx="3186498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Summer Months High Daily Rates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300" dirty="0">
                <a:solidFill>
                  <a:srgbClr val="FFFFFF"/>
                </a:solidFill>
              </a:rPr>
              <a:t>Winter Months Low Daily Rates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300" dirty="0">
                <a:solidFill>
                  <a:srgbClr val="FFFFFF"/>
                </a:solidFill>
              </a:rPr>
              <a:t>Resort vs City Hotel Comparison</a:t>
            </a:r>
          </a:p>
        </p:txBody>
      </p:sp>
    </p:spTree>
    <p:extLst>
      <p:ext uri="{BB962C8B-B14F-4D97-AF65-F5344CB8AC3E}">
        <p14:creationId xmlns:p14="http://schemas.microsoft.com/office/powerpoint/2010/main" val="1389706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06" y="685799"/>
            <a:ext cx="3553195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Average </a:t>
            </a:r>
            <a:r>
              <a:rPr lang="en-US" sz="3200" dirty="0">
                <a:solidFill>
                  <a:srgbClr val="EBEBEB"/>
                </a:solidFill>
              </a:rPr>
              <a:t>Daily Bookings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3200" dirty="0">
                <a:solidFill>
                  <a:srgbClr val="EBEBEB"/>
                </a:solidFill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City VS Resort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C7BA1E6-F6EE-3D83-3D00-EA7F4E639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83" y="1325604"/>
            <a:ext cx="7677054" cy="43749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BC241-9BB6-966F-E772-77117A552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006" y="25008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</a:rPr>
              <a:t>City Experiences High Number of Bookings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300" dirty="0">
                <a:solidFill>
                  <a:srgbClr val="FFFFFF"/>
                </a:solidFill>
              </a:rPr>
              <a:t>Peak in Bookings During Summer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300" dirty="0">
                <a:solidFill>
                  <a:srgbClr val="FFFFFF"/>
                </a:solidFill>
              </a:rPr>
              <a:t>Check-in VS Cancellations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2" y="685799"/>
            <a:ext cx="4085157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</a:rPr>
              <a:t>City</a:t>
            </a:r>
            <a:r>
              <a:rPr lang="en-US" sz="3200" dirty="0">
                <a:solidFill>
                  <a:srgbClr val="EBEBEB"/>
                </a:solidFill>
              </a:rPr>
              <a:t> Hotel VS Resort Cancellation Rate</a:t>
            </a:r>
            <a:endParaRPr lang="en-US" sz="32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BC241-9BB6-966F-E772-77117A552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006" y="25008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300" dirty="0">
                <a:solidFill>
                  <a:srgbClr val="FFFFFF"/>
                </a:solidFill>
              </a:rPr>
              <a:t>City Hotel Experience Highest Cancellations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69B05E-0D47-7553-A1BF-A1039AB8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3B0546-9C15-D9F1-6224-C6529ECDD6EE}"/>
              </a:ext>
            </a:extLst>
          </p:cNvPr>
          <p:cNvSpPr txBox="1">
            <a:spLocks/>
          </p:cNvSpPr>
          <p:nvPr/>
        </p:nvSpPr>
        <p:spPr>
          <a:xfrm>
            <a:off x="8198194" y="3214021"/>
            <a:ext cx="3333676" cy="309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3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6FE78C-02FB-316E-BB05-F35052B0ABE4}"/>
              </a:ext>
            </a:extLst>
          </p:cNvPr>
          <p:cNvGrpSpPr/>
          <p:nvPr/>
        </p:nvGrpSpPr>
        <p:grpSpPr>
          <a:xfrm>
            <a:off x="4390786" y="-959"/>
            <a:ext cx="6814475" cy="3341534"/>
            <a:chOff x="5447523" y="-958"/>
            <a:chExt cx="6746185" cy="32229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4CF996-577C-9973-D8E5-647ADD783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E65E72-318E-2329-068A-546F11E9E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812" y="0"/>
              <a:ext cx="685800" cy="11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B8BDED56-FCD8-D1C4-3F58-0614F0EA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288" y="-958"/>
              <a:ext cx="6447420" cy="3002033"/>
            </a:xfrm>
            <a:prstGeom prst="rect">
              <a:avLst/>
            </a:prstGeom>
            <a:effectLst/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E68319-8BD0-87DF-A4C7-89F9A921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42448" y="0"/>
              <a:ext cx="685800" cy="11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8" descr="A picture containing letter&#10;&#10;Description automatically generated">
              <a:extLst>
                <a:ext uri="{FF2B5EF4-FFF2-40B4-BE49-F238E27FC236}">
                  <a16:creationId xmlns:a16="http://schemas.microsoft.com/office/drawing/2014/main" id="{6744A089-4A35-0E0B-E1EB-CA03C1A9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7523" y="221411"/>
              <a:ext cx="333672" cy="3000556"/>
            </a:xfrm>
            <a:prstGeom prst="rect">
              <a:avLst/>
            </a:prstGeom>
          </p:spPr>
        </p:pic>
      </p:grpSp>
      <p:pic>
        <p:nvPicPr>
          <p:cNvPr id="32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00AEE05B-9228-04E2-2CDE-70B07DD1F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579" y="3429499"/>
            <a:ext cx="6463341" cy="32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8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Bookings by Market Segment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DD312F2-DDB2-5DFD-B691-019B3AA02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645" y="109817"/>
            <a:ext cx="5198235" cy="3208584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89C920-4982-D987-E451-77C99763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Online Travel Agency Highly Used</a:t>
            </a:r>
          </a:p>
          <a:p>
            <a:endParaRPr lang="en-US"/>
          </a:p>
          <a:p>
            <a:r>
              <a:rPr lang="en-US" dirty="0"/>
              <a:t>Target Promotions Towards Online TA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Majority of the Market Revolves Around City Hotels</a:t>
            </a: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544A32C-6647-143C-452F-A69B1CA57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939" y="3544223"/>
            <a:ext cx="5138175" cy="3182291"/>
          </a:xfrm>
          <a:prstGeom prst="rect">
            <a:avLst/>
          </a:prstGeom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FDECE0D-08AA-1D3D-EBC0-7CF3E86D5DCC}"/>
              </a:ext>
            </a:extLst>
          </p:cNvPr>
          <p:cNvSpPr txBox="1">
            <a:spLocks/>
          </p:cNvSpPr>
          <p:nvPr/>
        </p:nvSpPr>
        <p:spPr>
          <a:xfrm>
            <a:off x="8224817" y="2519082"/>
            <a:ext cx="3539117" cy="113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1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3CC2-DB9A-CE9A-A504-82057BEB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Create Business Strategies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4A384-E14C-796B-E0FF-FBCB97A8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Increase Number of Booking for Low Months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Decrease Cancellations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Offer Promotions to Attract Other Booking Market Segments</a:t>
            </a:r>
          </a:p>
        </p:txBody>
      </p:sp>
      <p:sp>
        <p:nvSpPr>
          <p:cNvPr id="6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7" descr="Graph on document with pen">
            <a:extLst>
              <a:ext uri="{FF2B5EF4-FFF2-40B4-BE49-F238E27FC236}">
                <a16:creationId xmlns:a16="http://schemas.microsoft.com/office/drawing/2014/main" id="{8534A90B-2EA4-3359-0868-EF76153F5D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621" r="1907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279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354CC8B86354096C9C5309F906AD3" ma:contentTypeVersion="8" ma:contentTypeDescription="Create a new document." ma:contentTypeScope="" ma:versionID="cfd3d028fb8273ee4e59fee0306d1bec">
  <xsd:schema xmlns:xsd="http://www.w3.org/2001/XMLSchema" xmlns:xs="http://www.w3.org/2001/XMLSchema" xmlns:p="http://schemas.microsoft.com/office/2006/metadata/properties" xmlns:ns2="589b04d2-fbfc-46b5-adb3-4ed8f65a23b4" xmlns:ns3="70e5b322-3c92-4bc9-a304-7d04cbafe78e" targetNamespace="http://schemas.microsoft.com/office/2006/metadata/properties" ma:root="true" ma:fieldsID="f9e47b493f66b5495b6ca331a1b21358" ns2:_="" ns3:_="">
    <xsd:import namespace="589b04d2-fbfc-46b5-adb3-4ed8f65a23b4"/>
    <xsd:import namespace="70e5b322-3c92-4bc9-a304-7d04cbafe7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b04d2-fbfc-46b5-adb3-4ed8f65a2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5b322-3c92-4bc9-a304-7d04cbafe78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d931eb4-d96b-4f26-8bde-45cacf511c45}" ma:internalName="TaxCatchAll" ma:showField="CatchAllData" ma:web="70e5b322-3c92-4bc9-a304-7d04cbafe7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9b04d2-fbfc-46b5-adb3-4ed8f65a23b4">
      <Terms xmlns="http://schemas.microsoft.com/office/infopath/2007/PartnerControls"/>
    </lcf76f155ced4ddcb4097134ff3c332f>
    <TaxCatchAll xmlns="70e5b322-3c92-4bc9-a304-7d04cbafe78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40052-B290-4894-B563-5F4CFF7F65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b04d2-fbfc-46b5-adb3-4ed8f65a23b4"/>
    <ds:schemaRef ds:uri="70e5b322-3c92-4bc9-a304-7d04cbaf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1AC725-8019-4F8C-887B-4B5E511DF6BF}">
  <ds:schemaRefs>
    <ds:schemaRef ds:uri="http://schemas.microsoft.com/office/2006/metadata/properties"/>
    <ds:schemaRef ds:uri="http://schemas.microsoft.com/office/infopath/2007/PartnerControls"/>
    <ds:schemaRef ds:uri="589b04d2-fbfc-46b5-adb3-4ed8f65a23b4"/>
    <ds:schemaRef ds:uri="70e5b322-3c92-4bc9-a304-7d04cbafe78e"/>
  </ds:schemaRefs>
</ds:datastoreItem>
</file>

<file path=customXml/itemProps3.xml><?xml version="1.0" encoding="utf-8"?>
<ds:datastoreItem xmlns:ds="http://schemas.openxmlformats.org/officeDocument/2006/customXml" ds:itemID="{CA4FF87D-700F-4DB7-92A4-105C350EFB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386</Words>
  <Application>Microsoft Macintosh PowerPoint</Application>
  <PresentationFormat>Widescreen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Hotel Analysis</vt:lpstr>
      <vt:lpstr>Dataset Introduction</vt:lpstr>
      <vt:lpstr>Columns Used in the Dataset</vt:lpstr>
      <vt:lpstr>Regression Model</vt:lpstr>
      <vt:lpstr>Average Rates:  City VS Resort</vt:lpstr>
      <vt:lpstr>Average Daily Bookings:  City VS Resort</vt:lpstr>
      <vt:lpstr>City Hotel VS Resort Cancellation Rate</vt:lpstr>
      <vt:lpstr>Bookings by Market Segment</vt:lpstr>
      <vt:lpstr>Create Business Strategies</vt:lpstr>
      <vt:lpstr>Increase Number of Bookings for Low Months </vt:lpstr>
      <vt:lpstr>Decrease Cancellations </vt:lpstr>
      <vt:lpstr>Offer Promotions to Alternative Market Segments  </vt:lpstr>
      <vt:lpstr>Conclusion</vt:lpstr>
      <vt:lpstr>Q 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doublerbros18@gmail.com</cp:lastModifiedBy>
  <cp:revision>452</cp:revision>
  <dcterms:created xsi:type="dcterms:W3CDTF">2013-07-15T20:26:40Z</dcterms:created>
  <dcterms:modified xsi:type="dcterms:W3CDTF">2023-03-28T23:55:37Z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0x010100B31354CC8B86354096C9C5309F906AD3</vt:lpwstr>
  </property>
  <property fmtid="{D5CDD505-2E9C-101B-9397-08002B2CF9AE}" pid="3" name="MediaServiceImageTags">
    <vt:lpwstr/>
  </property>
</Properties>
</file>