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679ecc8d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679ecc8d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62c37005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62c37005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679ecc8d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679ecc8d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62c37005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62c37005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679ecc8d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679ecc8d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679ecc8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679ecc8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679ecc8d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679ecc8d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679ecc8d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679ecc8d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679ecc8d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679ecc8d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679ecc8d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679ecc8d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679ecc8d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679ecc8d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document/d/1JkUR9mMggRXd24ZRGYBQISwzvXVRuJekHJ9ENJfm1O0/ed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323230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Highest Rated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Book List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2995573"/>
            <a:ext cx="3054600" cy="8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Marisol Cruz Basilio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data-analysis-gdl-20-06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/>
              <a:t>Q&amp;A </a:t>
            </a:r>
            <a:r>
              <a:rPr b="1" lang="es-419" sz="2200"/>
              <a:t>¿Cuáles son los mejores libros calificados y en qué años se publicaron?</a:t>
            </a:r>
            <a:endParaRPr b="1" sz="2200"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75" y="1413925"/>
            <a:ext cx="900000" cy="8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780" y="3159763"/>
            <a:ext cx="90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1828800" y="1269475"/>
            <a:ext cx="4800600" cy="11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b="1" lang="es-419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Book_Title, Rating, Year_Publication</a:t>
            </a:r>
            <a:endParaRPr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lang="es-419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Titulos</a:t>
            </a:r>
            <a:endParaRPr b="1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order by </a:t>
            </a:r>
            <a:r>
              <a:rPr b="1" lang="es-419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rating</a:t>
            </a:r>
            <a:r>
              <a:rPr b="1" lang="es-419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 desc</a:t>
            </a:r>
            <a:endParaRPr b="1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limit </a:t>
            </a:r>
            <a:r>
              <a:rPr b="1" lang="es-419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s-419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2775" y="1673350"/>
            <a:ext cx="381952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Conclusión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225225"/>
            <a:ext cx="8520600" cy="3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b="1" lang="es-419" sz="1100"/>
              <a:t>La edad promedio de lectores son de 35 años y la mayoría se encuentran en Sydney, Australia.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b="1" lang="es-419" sz="1100"/>
              <a:t>La editorial </a:t>
            </a:r>
            <a:r>
              <a:rPr b="1" lang="es-419" sz="1100"/>
              <a:t>Pocket tiene el </a:t>
            </a:r>
            <a:r>
              <a:rPr b="1" lang="es-419" sz="1100"/>
              <a:t>mayor número de libros publicados, la calificación promedio de los títulos es de 7.6 y los mejores libros calificados se publicaron a principios de los años 2000.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b="1" lang="es-419" sz="1100"/>
              <a:t>Las personas mayores a 35 son los que califican los libros con mayor puntuación.</a:t>
            </a:r>
            <a:endParaRPr b="1"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Postwork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225225"/>
            <a:ext cx="8520600" cy="3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s-419" sz="1100"/>
              <a:t>¿Cuál es el nombre de todos los libros?</a:t>
            </a:r>
            <a:endParaRPr b="1" sz="1100">
              <a:highlight>
                <a:srgbClr val="00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s-419" sz="1100"/>
              <a:t>¿Cuál es el libro más reciente?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s-419" sz="1100"/>
              <a:t>¿Cuáles son los libros que inician con Q?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s-419" sz="1100"/>
              <a:t>¿Cuáles son los libros que tienen en su nombre “ana””?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s-419" sz="1100"/>
              <a:t>¿Cuáles son los libros que terminan en “X”?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s-419" sz="1100"/>
              <a:t>¿Cuáles son los libros que no empiecen con “T”?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s-419" sz="1100"/>
              <a:t>¿Cuántos libros hay por autor? (se ordenan de mayor a menor)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s-419" sz="1100"/>
              <a:t>¿Cuál es el usuario de mayor edad?</a:t>
            </a:r>
            <a:endParaRPr b="1" sz="1100">
              <a:highlight>
                <a:srgbClr val="00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s-419" sz="1100"/>
              <a:t>¿Cuántas personas  son mayores de 25 años y menores de 35?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s-419" sz="1100"/>
              <a:t>¿Cuántos libros se publicaron en cada año?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s-419" sz="1100"/>
              <a:t>¿Quién es el autor con la calificación más baja en alguno de sus libros?</a:t>
            </a:r>
            <a:endParaRPr b="1" sz="1100">
              <a:highlight>
                <a:srgbClr val="00FFFF"/>
              </a:highlight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5876925" y="3800475"/>
            <a:ext cx="28956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Aquí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533400" y="411175"/>
            <a:ext cx="43053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Ratings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533400" y="1320475"/>
            <a:ext cx="83439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Permiten evaluar información compleja de acuerdo con ciertos criterios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Base de toma de decisiones para el consumo del usuario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246501"/>
            <a:ext cx="2743200" cy="68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3925" y="2953675"/>
            <a:ext cx="1771650" cy="12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2925" y="3115149"/>
            <a:ext cx="3374376" cy="94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Principales preguntas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¿Cuál es el principal segmento de mercado en consumo de libros de entretenimiento?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¿Cuál es la región con mayor número de lectores?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¿Cuáles son las editoriales con mayor número de libros publicados?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¿Cuántos años tienen los lectores que califican entre 8 y 9?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¿Cuál es la calificación promedio de todos los libros?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¿Cuáles son los mejores libros calificados y en qué años se publicaron?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485" y="890878"/>
            <a:ext cx="4095025" cy="14189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Diagrama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500" y="2695128"/>
            <a:ext cx="7927006" cy="1557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/>
              <a:t>Q&amp;A ¿Cuál es la edad promedio del segmento de mercado que consume libros de entretenimiento?</a:t>
            </a:r>
            <a:endParaRPr b="1" sz="22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75" y="1413925"/>
            <a:ext cx="900000" cy="8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780" y="3159763"/>
            <a:ext cx="90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1828800" y="1573525"/>
            <a:ext cx="30000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b="1" lang="es-419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b="1" lang="es-419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(age) </a:t>
            </a:r>
            <a:r>
              <a:rPr b="1" lang="es-419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s-419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Edad</a:t>
            </a:r>
            <a:endParaRPr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s-419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users;</a:t>
            </a:r>
            <a:endParaRPr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8807" y="1573525"/>
            <a:ext cx="1083543" cy="5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/>
              <a:t>Q&amp;A </a:t>
            </a:r>
            <a:r>
              <a:rPr b="1" lang="es-419" sz="2200"/>
              <a:t>¿Cuál es la región con mayor número de lectores?</a:t>
            </a:r>
            <a:endParaRPr b="1" sz="22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75" y="1413925"/>
            <a:ext cx="900000" cy="8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780" y="3159763"/>
            <a:ext cx="90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1828800" y="1269475"/>
            <a:ext cx="4648200" cy="11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b="1" lang="es-419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b="1" lang="es-419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-419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s-419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(user_ID)</a:t>
            </a:r>
            <a:r>
              <a:rPr b="1" lang="es-419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 as </a:t>
            </a:r>
            <a:r>
              <a:rPr b="1" lang="es-419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endParaRPr b="1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lang="es-419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endParaRPr b="1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group by </a:t>
            </a:r>
            <a:r>
              <a:rPr b="1" lang="es-419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b="1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order by </a:t>
            </a:r>
            <a:r>
              <a:rPr b="1" lang="es-419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es-419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 desc</a:t>
            </a:r>
            <a:endParaRPr b="1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limit </a:t>
            </a:r>
            <a:r>
              <a:rPr b="1" lang="es-419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s-419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4100" y="1587175"/>
            <a:ext cx="31482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/>
              <a:t>Q&amp;A </a:t>
            </a:r>
            <a:r>
              <a:rPr b="1" lang="es-419" sz="2200"/>
              <a:t>¿Cuáles son las editoriales con mayor número de libros publicados?</a:t>
            </a:r>
            <a:endParaRPr b="1" sz="2200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75" y="1413925"/>
            <a:ext cx="900000" cy="8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780" y="3159763"/>
            <a:ext cx="90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1828800" y="1269475"/>
            <a:ext cx="4648200" cy="11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s-419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419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Publisher, </a:t>
            </a:r>
            <a:r>
              <a:rPr b="1" lang="es-419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s-419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(ISBN) </a:t>
            </a:r>
            <a:r>
              <a:rPr b="1" lang="es-419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s-419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Libros</a:t>
            </a:r>
            <a:endParaRPr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s-419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books</a:t>
            </a:r>
            <a:endParaRPr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b="1" lang="es-419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Publisher</a:t>
            </a:r>
            <a:endParaRPr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b="1" lang="es-419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Libros </a:t>
            </a:r>
            <a:r>
              <a:rPr b="1" lang="es-419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endParaRPr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limit</a:t>
            </a:r>
            <a:r>
              <a:rPr b="1" lang="es-419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419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s-419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6975" y="1587175"/>
            <a:ext cx="1728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/>
              <a:t>Q&amp;A </a:t>
            </a:r>
            <a:r>
              <a:rPr b="1" lang="es-419" sz="2200"/>
              <a:t>¿Cuántos años tienen los lectores que califican entre 8 y 9?</a:t>
            </a:r>
            <a:endParaRPr b="1" sz="2200"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75" y="1413925"/>
            <a:ext cx="900000" cy="8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780" y="3159763"/>
            <a:ext cx="90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1828800" y="1269475"/>
            <a:ext cx="4648200" cy="11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b="1" lang="es-419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Book_Rating, </a:t>
            </a:r>
            <a:r>
              <a:rPr b="1" lang="es-419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b="1" lang="es-419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(age) </a:t>
            </a:r>
            <a:r>
              <a:rPr b="1" lang="es-419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s-419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Edad</a:t>
            </a:r>
            <a:endParaRPr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s-419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Edades</a:t>
            </a:r>
            <a:endParaRPr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b="1" lang="es-419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Book_Rating</a:t>
            </a:r>
            <a:endParaRPr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b="1" lang="es-419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Book_Rating </a:t>
            </a:r>
            <a:r>
              <a:rPr b="1" lang="es-419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endParaRPr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limit</a:t>
            </a:r>
            <a:r>
              <a:rPr b="1" lang="es-419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419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s-419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7000" y="1504750"/>
            <a:ext cx="157162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/>
              <a:t>Q&amp;A </a:t>
            </a:r>
            <a:r>
              <a:rPr b="1" lang="es-419" sz="2200"/>
              <a:t>¿Cuál es la calificación promedio de todos los libros?</a:t>
            </a:r>
            <a:endParaRPr b="1" sz="2200"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75" y="1413925"/>
            <a:ext cx="900000" cy="8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780" y="3159763"/>
            <a:ext cx="90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1828800" y="1409538"/>
            <a:ext cx="27432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select avg</a:t>
            </a:r>
            <a:r>
              <a:rPr b="1" lang="es-419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(Book_Rating)</a:t>
            </a:r>
            <a:endParaRPr b="1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lang="es-419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bookratings;</a:t>
            </a:r>
            <a:endParaRPr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2025" y="1493838"/>
            <a:ext cx="15498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