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Catamaran"/>
      <p:regular r:id="rId6"/>
      <p:bold r:id="rId7"/>
    </p:embeddedFont>
    <p:embeddedFont>
      <p:font typeface="Catamaran Thin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XpklP3VwQFUuXWoOqi0JqZ8h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atamaranThin-bold.fntdata"/><Relationship Id="rId5" Type="http://schemas.openxmlformats.org/officeDocument/2006/relationships/slide" Target="slides/slide1.xml"/><Relationship Id="rId6" Type="http://schemas.openxmlformats.org/officeDocument/2006/relationships/font" Target="fonts/Catamaran-regular.fntdata"/><Relationship Id="rId7" Type="http://schemas.openxmlformats.org/officeDocument/2006/relationships/font" Target="fonts/Catamaran-bold.fntdata"/><Relationship Id="rId8" Type="http://schemas.openxmlformats.org/officeDocument/2006/relationships/font" Target="fonts/Catamaran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2" name="Google Shape;12;p3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erebro.pharmapacks.net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779046" y="343265"/>
            <a:ext cx="9726219" cy="45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Cerebro Training Cheat Sheet:</a:t>
            </a:r>
            <a:br>
              <a:rPr lang="en-US"/>
            </a:br>
            <a:r>
              <a:rPr lang="en-US"/>
              <a:t>Enable ASINS in Cerebro  (that get saved to the Brain)</a:t>
            </a:r>
            <a:endParaRPr/>
          </a:p>
        </p:txBody>
      </p:sp>
      <p:sp>
        <p:nvSpPr>
          <p:cNvPr id="32" name="Google Shape;32;p1"/>
          <p:cNvSpPr txBox="1"/>
          <p:nvPr>
            <p:ph idx="2" type="body"/>
          </p:nvPr>
        </p:nvSpPr>
        <p:spPr>
          <a:xfrm>
            <a:off x="3894379" y="1226096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Catamaran"/>
                <a:ea typeface="Catamaran"/>
                <a:cs typeface="Catamaran"/>
                <a:sym typeface="Catamaran"/>
              </a:rPr>
              <a:t>Be sure to choose the “Prime ASIN Management”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630352" y="1226096"/>
            <a:ext cx="2996627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atamaran"/>
                <a:ea typeface="Catamaran"/>
                <a:cs typeface="Catamaran"/>
                <a:sym typeface="Catamaran"/>
              </a:rPr>
              <a:t>Log into Cerebro (Production)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atamaran"/>
                <a:ea typeface="Catamaran"/>
                <a:cs typeface="Catamaran"/>
                <a:sym typeface="Catamaran"/>
              </a:rPr>
              <a:t>(always use red “Sign in using Google button)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https://cerebro.pharmapacks.net/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atamaran"/>
                <a:ea typeface="Catamaran"/>
                <a:cs typeface="Catamaran"/>
                <a:sym typeface="Catamaran"/>
              </a:rPr>
              <a:t>Click on “Operations” in the left menu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latin typeface="Catamaran"/>
                <a:ea typeface="Catamaran"/>
                <a:cs typeface="Catamaran"/>
                <a:sym typeface="Catamaran"/>
              </a:rPr>
              <a:t>Click on “Operational Tools” in the left menu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5" name="Google Shape;35;p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96" y="1838603"/>
            <a:ext cx="2706818" cy="36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352" y="2792134"/>
            <a:ext cx="1876687" cy="37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351" y="4021171"/>
            <a:ext cx="1876687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1304" y="1974577"/>
            <a:ext cx="222593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6789604" y="1226096"/>
            <a:ext cx="3039475" cy="390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Click the arrow pointing down and choose “Add”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Copy and paste up to</a:t>
            </a:r>
            <a:r>
              <a:rPr b="1" lang="en-US" sz="120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 1,000 ASINS </a:t>
            </a:r>
            <a:r>
              <a:rPr b="1" lang="en-US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 the box, that are either </a:t>
            </a:r>
            <a:r>
              <a:rPr b="1" lang="en-US" sz="120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comma-delimited, or on separate lines</a:t>
            </a:r>
            <a:r>
              <a:rPr b="1" lang="en-US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then click the “Save” button: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55154" y="1489780"/>
            <a:ext cx="2219600" cy="7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99783" y="3152557"/>
            <a:ext cx="2751258" cy="202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MJ Parker</dc:creator>
</cp:coreProperties>
</file>