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8" r:id="rId2"/>
  </p:sldMasterIdLst>
  <p:notesMasterIdLst>
    <p:notesMasterId r:id="rId10"/>
  </p:notesMasterIdLst>
  <p:sldIdLst>
    <p:sldId id="256" r:id="rId3"/>
    <p:sldId id="1948766463" r:id="rId4"/>
    <p:sldId id="1948766466" r:id="rId5"/>
    <p:sldId id="260" r:id="rId6"/>
    <p:sldId id="1948766467" r:id="rId7"/>
    <p:sldId id="1948766468" r:id="rId8"/>
    <p:sldId id="1948766469" r:id="rId9"/>
  </p:sldIdLst>
  <p:sldSz cx="13817600" cy="7772400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Calibri Light" panose="020F0302020204030204" pitchFamily="34" charset="0"/>
      <p:regular r:id="rId15"/>
      <p:italic r:id="rId16"/>
    </p:embeddedFont>
    <p:embeddedFont>
      <p:font typeface="Lato" panose="020F0502020204030203" pitchFamily="34" charset="0"/>
      <p:regular r:id="rId17"/>
      <p:bold r:id="rId18"/>
      <p:italic r:id="rId19"/>
      <p:boldItalic r:id="rId20"/>
    </p:embeddedFont>
    <p:embeddedFont>
      <p:font typeface="Oswald" pitchFamily="2" charset="77"/>
      <p:regular r:id="rId21"/>
      <p:bold r:id="rId22"/>
    </p:embeddedFont>
    <p:embeddedFont>
      <p:font typeface="Raleway" pitchFamily="2" charset="77"/>
      <p:regular r:id="rId23"/>
      <p:bold r:id="rId24"/>
      <p:italic r:id="rId25"/>
      <p:boldItalic r:id="rId26"/>
    </p:embeddedFont>
    <p:embeddedFont>
      <p:font typeface="Verdana" panose="020B0604030504040204" pitchFamily="3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44">
          <p15:clr>
            <a:srgbClr val="A4A3A4"/>
          </p15:clr>
        </p15:guide>
        <p15:guide id="2" pos="320">
          <p15:clr>
            <a:srgbClr val="A4A3A4"/>
          </p15:clr>
        </p15:guide>
        <p15:guide id="3" pos="8384">
          <p15:clr>
            <a:srgbClr val="A4A3A4"/>
          </p15:clr>
        </p15:guide>
        <p15:guide id="4" orient="horz" pos="960">
          <p15:clr>
            <a:srgbClr val="A4A3A4"/>
          </p15:clr>
        </p15:guide>
        <p15:guide id="5" orient="horz" pos="4776">
          <p15:clr>
            <a:srgbClr val="A4A3A4"/>
          </p15:clr>
        </p15:guide>
        <p15:guide id="6" orient="horz" pos="4584">
          <p15:clr>
            <a:srgbClr val="A4A3A4"/>
          </p15:clr>
        </p15:guide>
        <p15:guide id="7" orient="horz" pos="171">
          <p15:clr>
            <a:srgbClr val="A4A3A4"/>
          </p15:clr>
        </p15:guide>
        <p15:guide id="8" pos="4352">
          <p15:clr>
            <a:srgbClr val="A4A3A4"/>
          </p15:clr>
        </p15:guide>
        <p15:guide id="9" orient="horz" pos="4296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7" roundtripDataSignature="AMtx7miKgL8cNhaFm4+7ZTOC78eOJyrdG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15735B1-EC50-48DB-A72D-1CF4811C824F}">
  <a:tblStyle styleId="{415735B1-EC50-48DB-A72D-1CF4811C824F}" styleName="Table_0">
    <a:wholeTbl>
      <a:tcTxStyle b="off" i="off">
        <a:font>
          <a:latin typeface="Verdana"/>
          <a:ea typeface="Verdana"/>
          <a:cs typeface="Verdana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9E9"/>
          </a:solidFill>
        </a:fill>
      </a:tcStyle>
    </a:wholeTbl>
    <a:band1H>
      <a:tcTxStyle/>
      <a:tcStyle>
        <a:tcBdr/>
        <a:fill>
          <a:solidFill>
            <a:srgbClr val="D0D0D0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0D0D0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Verdana"/>
          <a:ea typeface="Verdana"/>
          <a:cs typeface="Verdana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Verdana"/>
          <a:ea typeface="Verdana"/>
          <a:cs typeface="Verdana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Verdana"/>
          <a:ea typeface="Verdana"/>
          <a:cs typeface="Verdana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Verdana"/>
          <a:ea typeface="Verdana"/>
          <a:cs typeface="Verdana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1AFC176-A4CA-4D14-8381-AA4E54226CD1}" styleName="Table_1">
    <a:wholeTbl>
      <a:tcTxStyle b="off" i="off">
        <a:font>
          <a:latin typeface="Verdana"/>
          <a:ea typeface="Verdana"/>
          <a:cs typeface="Verdana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3F0"/>
          </a:solidFill>
        </a:fill>
      </a:tcStyle>
    </a:wholeTbl>
    <a:band1H>
      <a:tcTxStyle/>
      <a:tcStyle>
        <a:tcBdr/>
        <a:fill>
          <a:solidFill>
            <a:srgbClr val="FFE6D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FE6D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Verdana"/>
          <a:ea typeface="Verdana"/>
          <a:cs typeface="Verdana"/>
        </a:font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 i="off">
        <a:font>
          <a:latin typeface="Verdana"/>
          <a:ea typeface="Verdana"/>
          <a:cs typeface="Verdana"/>
        </a:font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 i="off">
        <a:font>
          <a:latin typeface="Verdana"/>
          <a:ea typeface="Verdana"/>
          <a:cs typeface="Verdana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6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Verdana"/>
          <a:ea typeface="Verdana"/>
          <a:cs typeface="Verdana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6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AB0FC37-C5AF-47E2-A812-EBF47F221BD8}" styleName="Table_2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1081"/>
  </p:normalViewPr>
  <p:slideViewPr>
    <p:cSldViewPr snapToGrid="0">
      <p:cViewPr varScale="1">
        <p:scale>
          <a:sx n="99" d="100"/>
          <a:sy n="99" d="100"/>
        </p:scale>
        <p:origin x="792" y="-72"/>
      </p:cViewPr>
      <p:guideLst>
        <p:guide orient="horz" pos="744"/>
        <p:guide pos="320"/>
        <p:guide pos="8384"/>
        <p:guide orient="horz" pos="960"/>
        <p:guide orient="horz" pos="4776"/>
        <p:guide orient="horz" pos="4584"/>
        <p:guide orient="horz" pos="171"/>
        <p:guide pos="4352"/>
        <p:guide orient="horz" pos="42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font" Target="fonts/font16.fntdata"/><Relationship Id="rId3" Type="http://schemas.openxmlformats.org/officeDocument/2006/relationships/slide" Target="slides/slide1.xml"/><Relationship Id="rId21" Type="http://schemas.openxmlformats.org/officeDocument/2006/relationships/font" Target="fonts/font11.fntdata"/><Relationship Id="rId68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67" Type="http://customschemas.google.com/relationships/presentationmetadata" Target="metadata"/><Relationship Id="rId71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font" Target="fonts/font19.fntdata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5" Type="http://schemas.openxmlformats.org/officeDocument/2006/relationships/slide" Target="slides/slide3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font" Target="fonts/font18.fntdata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font" Target="fonts/font17.fntdata"/><Relationship Id="rId30" Type="http://schemas.openxmlformats.org/officeDocument/2006/relationships/font" Target="fonts/font20.fntdata"/><Relationship Id="rId69" Type="http://schemas.openxmlformats.org/officeDocument/2006/relationships/viewProps" Target="viewProp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CA-only template = Items exclusively in CA for Prime orders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116055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35371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">
  <p:cSld name="One column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3"/>
          <p:cNvSpPr txBox="1">
            <a:spLocks noGrp="1"/>
          </p:cNvSpPr>
          <p:nvPr>
            <p:ph type="body" idx="1"/>
          </p:nvPr>
        </p:nvSpPr>
        <p:spPr>
          <a:xfrm>
            <a:off x="697769" y="1548002"/>
            <a:ext cx="12443514" cy="1632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23"/>
          <p:cNvSpPr txBox="1">
            <a:spLocks noGrp="1"/>
          </p:cNvSpPr>
          <p:nvPr>
            <p:ph type="title"/>
          </p:nvPr>
        </p:nvSpPr>
        <p:spPr>
          <a:xfrm>
            <a:off x="697768" y="123691"/>
            <a:ext cx="12366591" cy="865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3"/>
          <p:cNvSpPr txBox="1">
            <a:spLocks noGrp="1"/>
          </p:cNvSpPr>
          <p:nvPr>
            <p:ph type="body" idx="2"/>
          </p:nvPr>
        </p:nvSpPr>
        <p:spPr>
          <a:xfrm>
            <a:off x="697769" y="1166401"/>
            <a:ext cx="1244351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2000" b="0" i="0">
                <a:solidFill>
                  <a:schemeClr val="accent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000B0-FBF1-4B5E-A1B6-34E682A3E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D5F95-584B-420F-8DF7-1D5667919D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49960" y="2069042"/>
            <a:ext cx="587248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F268A8-4D10-4B5F-8455-1933FED8EC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95160" y="2069042"/>
            <a:ext cx="587248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A26379-8FBE-4B33-B085-D1E8ECAAA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A0390-6ED4-45F5-A513-023DD642214F}" type="datetimeFigureOut">
              <a:rPr lang="en-US" smtClean="0"/>
              <a:t>1/12/22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B7964D-596B-4F4B-A650-09A96B427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7E1171-4E45-4552-B934-E7CEE7284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2996B-0788-4592-96EA-2C863DA5A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263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14C82-5ECD-454B-AA8E-E0275FCA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1760" y="413809"/>
            <a:ext cx="11917680" cy="150230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5959F4-0612-459F-B883-F5D2AF82B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1760" y="1905318"/>
            <a:ext cx="5845492" cy="933767"/>
          </a:xfrm>
        </p:spPr>
        <p:txBody>
          <a:bodyPr anchor="b"/>
          <a:lstStyle>
            <a:lvl1pPr marL="0" indent="0">
              <a:buNone/>
              <a:defRPr sz="2720" b="1"/>
            </a:lvl1pPr>
            <a:lvl2pPr marL="518145" indent="0">
              <a:buNone/>
              <a:defRPr sz="2267" b="1"/>
            </a:lvl2pPr>
            <a:lvl3pPr marL="1036290" indent="0">
              <a:buNone/>
              <a:defRPr sz="2040" b="1"/>
            </a:lvl3pPr>
            <a:lvl4pPr marL="1554434" indent="0">
              <a:buNone/>
              <a:defRPr sz="1813" b="1"/>
            </a:lvl4pPr>
            <a:lvl5pPr marL="2072579" indent="0">
              <a:buNone/>
              <a:defRPr sz="1813" b="1"/>
            </a:lvl5pPr>
            <a:lvl6pPr marL="2590724" indent="0">
              <a:buNone/>
              <a:defRPr sz="1813" b="1"/>
            </a:lvl6pPr>
            <a:lvl7pPr marL="3108869" indent="0">
              <a:buNone/>
              <a:defRPr sz="1813" b="1"/>
            </a:lvl7pPr>
            <a:lvl8pPr marL="3627013" indent="0">
              <a:buNone/>
              <a:defRPr sz="1813" b="1"/>
            </a:lvl8pPr>
            <a:lvl9pPr marL="4145158" indent="0">
              <a:buNone/>
              <a:defRPr sz="181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1EF87C-8443-4021-975E-C4280C7672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1760" y="2839085"/>
            <a:ext cx="5845492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E0496C-4B89-45F3-A99E-04CDC38EE6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995160" y="1905318"/>
            <a:ext cx="5874280" cy="933767"/>
          </a:xfrm>
        </p:spPr>
        <p:txBody>
          <a:bodyPr anchor="b"/>
          <a:lstStyle>
            <a:lvl1pPr marL="0" indent="0">
              <a:buNone/>
              <a:defRPr sz="2720" b="1"/>
            </a:lvl1pPr>
            <a:lvl2pPr marL="518145" indent="0">
              <a:buNone/>
              <a:defRPr sz="2267" b="1"/>
            </a:lvl2pPr>
            <a:lvl3pPr marL="1036290" indent="0">
              <a:buNone/>
              <a:defRPr sz="2040" b="1"/>
            </a:lvl3pPr>
            <a:lvl4pPr marL="1554434" indent="0">
              <a:buNone/>
              <a:defRPr sz="1813" b="1"/>
            </a:lvl4pPr>
            <a:lvl5pPr marL="2072579" indent="0">
              <a:buNone/>
              <a:defRPr sz="1813" b="1"/>
            </a:lvl5pPr>
            <a:lvl6pPr marL="2590724" indent="0">
              <a:buNone/>
              <a:defRPr sz="1813" b="1"/>
            </a:lvl6pPr>
            <a:lvl7pPr marL="3108869" indent="0">
              <a:buNone/>
              <a:defRPr sz="1813" b="1"/>
            </a:lvl7pPr>
            <a:lvl8pPr marL="3627013" indent="0">
              <a:buNone/>
              <a:defRPr sz="1813" b="1"/>
            </a:lvl8pPr>
            <a:lvl9pPr marL="4145158" indent="0">
              <a:buNone/>
              <a:defRPr sz="181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763517-2677-4EBD-A98B-D5A019758F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995160" y="2839085"/>
            <a:ext cx="5874280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3256F0-B1DE-4EB2-998D-4489A792C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A0390-6ED4-45F5-A513-023DD642214F}" type="datetimeFigureOut">
              <a:rPr lang="en-US" smtClean="0"/>
              <a:t>1/12/22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917126-4D86-4305-B999-72C8EA7C4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858D42-38D6-4000-88D8-7A5BFBF38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2996B-0788-4592-96EA-2C863DA5A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5714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DB514-60A5-4724-B170-841D60652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64429A-90AA-4202-9557-60AE99F68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A0390-6ED4-45F5-A513-023DD642214F}" type="datetimeFigureOut">
              <a:rPr lang="en-US" smtClean="0"/>
              <a:t>1/12/22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2537CD-7973-4BCF-BF97-493CCEA26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6B28A4-28D1-4F7A-BB10-D9AC8737E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2996B-0788-4592-96EA-2C863DA5A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3708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08B5C3-BCDF-4A32-876B-752243FFD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A0390-6ED4-45F5-A513-023DD642214F}" type="datetimeFigureOut">
              <a:rPr lang="en-US" smtClean="0"/>
              <a:t>1/12/22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75C818-884E-4ACA-92EB-B883F5E9B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3D5EEA-CFC0-491B-B9FB-E8E69CA60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2996B-0788-4592-96EA-2C863DA5A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7172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25B7A-3234-4B93-88C0-7D488CD23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1760" y="518160"/>
            <a:ext cx="4456535" cy="1813560"/>
          </a:xfrm>
        </p:spPr>
        <p:txBody>
          <a:bodyPr anchor="b"/>
          <a:lstStyle>
            <a:lvl1pPr>
              <a:defRPr sz="362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15BCE-77EE-4B58-A508-E10981F4C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4280" y="1119082"/>
            <a:ext cx="6995160" cy="5523442"/>
          </a:xfrm>
        </p:spPr>
        <p:txBody>
          <a:bodyPr/>
          <a:lstStyle>
            <a:lvl1pPr>
              <a:defRPr sz="3627"/>
            </a:lvl1pPr>
            <a:lvl2pPr>
              <a:defRPr sz="3173"/>
            </a:lvl2pPr>
            <a:lvl3pPr>
              <a:defRPr sz="2720"/>
            </a:lvl3pPr>
            <a:lvl4pPr>
              <a:defRPr sz="2267"/>
            </a:lvl4pPr>
            <a:lvl5pPr>
              <a:defRPr sz="2267"/>
            </a:lvl5pPr>
            <a:lvl6pPr>
              <a:defRPr sz="2267"/>
            </a:lvl6pPr>
            <a:lvl7pPr>
              <a:defRPr sz="2267"/>
            </a:lvl7pPr>
            <a:lvl8pPr>
              <a:defRPr sz="2267"/>
            </a:lvl8pPr>
            <a:lvl9pPr>
              <a:defRPr sz="22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E3B05A-53F3-4DFF-9D72-225F412019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51760" y="2331720"/>
            <a:ext cx="4456535" cy="4319800"/>
          </a:xfrm>
        </p:spPr>
        <p:txBody>
          <a:bodyPr/>
          <a:lstStyle>
            <a:lvl1pPr marL="0" indent="0">
              <a:buNone/>
              <a:defRPr sz="1813"/>
            </a:lvl1pPr>
            <a:lvl2pPr marL="518145" indent="0">
              <a:buNone/>
              <a:defRPr sz="1587"/>
            </a:lvl2pPr>
            <a:lvl3pPr marL="1036290" indent="0">
              <a:buNone/>
              <a:defRPr sz="1360"/>
            </a:lvl3pPr>
            <a:lvl4pPr marL="1554434" indent="0">
              <a:buNone/>
              <a:defRPr sz="1133"/>
            </a:lvl4pPr>
            <a:lvl5pPr marL="2072579" indent="0">
              <a:buNone/>
              <a:defRPr sz="1133"/>
            </a:lvl5pPr>
            <a:lvl6pPr marL="2590724" indent="0">
              <a:buNone/>
              <a:defRPr sz="1133"/>
            </a:lvl6pPr>
            <a:lvl7pPr marL="3108869" indent="0">
              <a:buNone/>
              <a:defRPr sz="1133"/>
            </a:lvl7pPr>
            <a:lvl8pPr marL="3627013" indent="0">
              <a:buNone/>
              <a:defRPr sz="1133"/>
            </a:lvl8pPr>
            <a:lvl9pPr marL="4145158" indent="0">
              <a:buNone/>
              <a:defRPr sz="11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EBBD6D-FCDE-4EE8-A122-DD694859B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A0390-6ED4-45F5-A513-023DD642214F}" type="datetimeFigureOut">
              <a:rPr lang="en-US" smtClean="0"/>
              <a:t>1/12/22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3612FF-9C91-4BB6-BF50-F8CCC59D4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FCBB27-A0F5-46FE-9EA6-D9C572884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2996B-0788-4592-96EA-2C863DA5A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5394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3A2B9-A585-4F45-843A-6100CE7DF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1760" y="518160"/>
            <a:ext cx="4456535" cy="1813560"/>
          </a:xfrm>
        </p:spPr>
        <p:txBody>
          <a:bodyPr anchor="b"/>
          <a:lstStyle>
            <a:lvl1pPr>
              <a:defRPr sz="362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A1BD8F-247B-408A-829F-B46BABF93E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874280" y="1119082"/>
            <a:ext cx="6995160" cy="5523442"/>
          </a:xfrm>
        </p:spPr>
        <p:txBody>
          <a:bodyPr/>
          <a:lstStyle>
            <a:lvl1pPr marL="0" indent="0">
              <a:buNone/>
              <a:defRPr sz="3627"/>
            </a:lvl1pPr>
            <a:lvl2pPr marL="518145" indent="0">
              <a:buNone/>
              <a:defRPr sz="3173"/>
            </a:lvl2pPr>
            <a:lvl3pPr marL="1036290" indent="0">
              <a:buNone/>
              <a:defRPr sz="2720"/>
            </a:lvl3pPr>
            <a:lvl4pPr marL="1554434" indent="0">
              <a:buNone/>
              <a:defRPr sz="2267"/>
            </a:lvl4pPr>
            <a:lvl5pPr marL="2072579" indent="0">
              <a:buNone/>
              <a:defRPr sz="2267"/>
            </a:lvl5pPr>
            <a:lvl6pPr marL="2590724" indent="0">
              <a:buNone/>
              <a:defRPr sz="2267"/>
            </a:lvl6pPr>
            <a:lvl7pPr marL="3108869" indent="0">
              <a:buNone/>
              <a:defRPr sz="2267"/>
            </a:lvl7pPr>
            <a:lvl8pPr marL="3627013" indent="0">
              <a:buNone/>
              <a:defRPr sz="2267"/>
            </a:lvl8pPr>
            <a:lvl9pPr marL="4145158" indent="0">
              <a:buNone/>
              <a:defRPr sz="2267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4673EF-4930-44D7-B62C-85C18FF067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51760" y="2331720"/>
            <a:ext cx="4456535" cy="4319800"/>
          </a:xfrm>
        </p:spPr>
        <p:txBody>
          <a:bodyPr/>
          <a:lstStyle>
            <a:lvl1pPr marL="0" indent="0">
              <a:buNone/>
              <a:defRPr sz="1813"/>
            </a:lvl1pPr>
            <a:lvl2pPr marL="518145" indent="0">
              <a:buNone/>
              <a:defRPr sz="1587"/>
            </a:lvl2pPr>
            <a:lvl3pPr marL="1036290" indent="0">
              <a:buNone/>
              <a:defRPr sz="1360"/>
            </a:lvl3pPr>
            <a:lvl4pPr marL="1554434" indent="0">
              <a:buNone/>
              <a:defRPr sz="1133"/>
            </a:lvl4pPr>
            <a:lvl5pPr marL="2072579" indent="0">
              <a:buNone/>
              <a:defRPr sz="1133"/>
            </a:lvl5pPr>
            <a:lvl6pPr marL="2590724" indent="0">
              <a:buNone/>
              <a:defRPr sz="1133"/>
            </a:lvl6pPr>
            <a:lvl7pPr marL="3108869" indent="0">
              <a:buNone/>
              <a:defRPr sz="1133"/>
            </a:lvl7pPr>
            <a:lvl8pPr marL="3627013" indent="0">
              <a:buNone/>
              <a:defRPr sz="1133"/>
            </a:lvl8pPr>
            <a:lvl9pPr marL="4145158" indent="0">
              <a:buNone/>
              <a:defRPr sz="11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C23C0F-512D-4DD6-AAC5-82CA2BE0A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A0390-6ED4-45F5-A513-023DD642214F}" type="datetimeFigureOut">
              <a:rPr lang="en-US" smtClean="0"/>
              <a:t>1/12/22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2F2CE5-8E3A-4774-B26B-1C125F2C6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45CC7D-80BE-4C0F-85FE-05EEC9CE9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2996B-0788-4592-96EA-2C863DA5A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4392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43198-B789-4119-A141-8BEF083A3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86BFEF-0E16-48FA-A8CA-21E7B3F195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229D38-C365-4C23-9034-8E341EE89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A0390-6ED4-45F5-A513-023DD642214F}" type="datetimeFigureOut">
              <a:rPr lang="en-US" smtClean="0"/>
              <a:t>1/12/22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1261B-1AC2-4D20-92BF-C49AC954E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07A674-AA59-4713-8017-1356840C3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2996B-0788-4592-96EA-2C863DA5A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7652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C36EEE-2688-464B-9458-EC09D2FD35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888220" y="413808"/>
            <a:ext cx="2979420" cy="6586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B46E31-C945-4C67-88D7-CEB7FF52D7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49960" y="413808"/>
            <a:ext cx="8765540" cy="65867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DBDA15-9374-462E-872D-9C0056B3C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A0390-6ED4-45F5-A513-023DD642214F}" type="datetimeFigureOut">
              <a:rPr lang="en-US" smtClean="0"/>
              <a:t>1/12/22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AE0B9E-F57B-4F02-8C24-068C03F82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62776-8215-4A56-B639-960C86ED7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2996B-0788-4592-96EA-2C863DA5A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479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">
  <p:cSld name="Timeline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7"/>
          <p:cNvSpPr txBox="1">
            <a:spLocks noGrp="1"/>
          </p:cNvSpPr>
          <p:nvPr>
            <p:ph type="body" idx="1"/>
          </p:nvPr>
        </p:nvSpPr>
        <p:spPr>
          <a:xfrm>
            <a:off x="515175" y="3588814"/>
            <a:ext cx="2467947" cy="594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  <a:defRPr sz="2418" b="1">
                <a:solidFill>
                  <a:srgbClr val="FFFFFF"/>
                </a:solidFill>
              </a:defRPr>
            </a:lvl1pPr>
            <a:lvl2pPr marL="914400" lvl="1" indent="-330200" algn="l">
              <a:lnSpc>
                <a:spcPct val="115000"/>
              </a:lnSpc>
              <a:spcBef>
                <a:spcPts val="2418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  <a:defRPr sz="2418" b="1">
                <a:solidFill>
                  <a:srgbClr val="FFFFFF"/>
                </a:solidFill>
              </a:defRPr>
            </a:lvl2pPr>
            <a:lvl3pPr marL="1371600" lvl="2" indent="-330200" algn="l">
              <a:lnSpc>
                <a:spcPct val="115000"/>
              </a:lnSpc>
              <a:spcBef>
                <a:spcPts val="2418"/>
              </a:spcBef>
              <a:spcAft>
                <a:spcPts val="0"/>
              </a:spcAft>
              <a:buClr>
                <a:srgbClr val="FFFFFF"/>
              </a:buClr>
              <a:buSzPts val="1600"/>
              <a:buChar char="■"/>
              <a:defRPr sz="2418" b="1">
                <a:solidFill>
                  <a:srgbClr val="FFFFFF"/>
                </a:solidFill>
              </a:defRPr>
            </a:lvl3pPr>
            <a:lvl4pPr marL="1828800" lvl="3" indent="-330200" algn="l">
              <a:lnSpc>
                <a:spcPct val="115000"/>
              </a:lnSpc>
              <a:spcBef>
                <a:spcPts val="2418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  <a:defRPr sz="2418" b="1">
                <a:solidFill>
                  <a:srgbClr val="FFFFFF"/>
                </a:solidFill>
              </a:defRPr>
            </a:lvl4pPr>
            <a:lvl5pPr marL="2286000" lvl="4" indent="-330200" algn="l">
              <a:lnSpc>
                <a:spcPct val="115000"/>
              </a:lnSpc>
              <a:spcBef>
                <a:spcPts val="2418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  <a:defRPr sz="2418" b="1">
                <a:solidFill>
                  <a:srgbClr val="FFFFFF"/>
                </a:solidFill>
              </a:defRPr>
            </a:lvl5pPr>
            <a:lvl6pPr marL="2743200" lvl="5" indent="-330200" algn="l">
              <a:lnSpc>
                <a:spcPct val="115000"/>
              </a:lnSpc>
              <a:spcBef>
                <a:spcPts val="2418"/>
              </a:spcBef>
              <a:spcAft>
                <a:spcPts val="0"/>
              </a:spcAft>
              <a:buClr>
                <a:srgbClr val="FFFFFF"/>
              </a:buClr>
              <a:buSzPts val="1600"/>
              <a:buChar char="■"/>
              <a:defRPr sz="2418" b="1">
                <a:solidFill>
                  <a:srgbClr val="FFFFFF"/>
                </a:solidFill>
              </a:defRPr>
            </a:lvl6pPr>
            <a:lvl7pPr marL="3200400" lvl="6" indent="-330200" algn="l">
              <a:lnSpc>
                <a:spcPct val="115000"/>
              </a:lnSpc>
              <a:spcBef>
                <a:spcPts val="2418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  <a:defRPr sz="2418" b="1">
                <a:solidFill>
                  <a:srgbClr val="FFFFFF"/>
                </a:solidFill>
              </a:defRPr>
            </a:lvl7pPr>
            <a:lvl8pPr marL="3657600" lvl="7" indent="-330200" algn="l">
              <a:lnSpc>
                <a:spcPct val="115000"/>
              </a:lnSpc>
              <a:spcBef>
                <a:spcPts val="2418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  <a:defRPr sz="2418" b="1">
                <a:solidFill>
                  <a:srgbClr val="FFFFFF"/>
                </a:solidFill>
              </a:defRPr>
            </a:lvl8pPr>
            <a:lvl9pPr marL="4114800" lvl="8" indent="-330200" algn="l">
              <a:lnSpc>
                <a:spcPct val="115000"/>
              </a:lnSpc>
              <a:spcBef>
                <a:spcPts val="2418"/>
              </a:spcBef>
              <a:spcAft>
                <a:spcPts val="2418"/>
              </a:spcAft>
              <a:buClr>
                <a:srgbClr val="FFFFFF"/>
              </a:buClr>
              <a:buSzPts val="1600"/>
              <a:buChar char="■"/>
              <a:defRPr sz="2418"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27"/>
          <p:cNvSpPr txBox="1">
            <a:spLocks noGrp="1"/>
          </p:cNvSpPr>
          <p:nvPr>
            <p:ph type="body" idx="2"/>
          </p:nvPr>
        </p:nvSpPr>
        <p:spPr>
          <a:xfrm>
            <a:off x="4953422" y="669649"/>
            <a:ext cx="3468000" cy="1369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Verdana"/>
              <a:buChar char="●"/>
              <a:defRPr sz="1964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lvl="1" indent="-298450" algn="l">
              <a:lnSpc>
                <a:spcPct val="115000"/>
              </a:lnSpc>
              <a:spcBef>
                <a:spcPts val="2418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Verdana"/>
              <a:buChar char="○"/>
              <a:defRPr sz="1662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lvl="2" indent="-298450" algn="l">
              <a:lnSpc>
                <a:spcPct val="115000"/>
              </a:lnSpc>
              <a:spcBef>
                <a:spcPts val="2418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Verdana"/>
              <a:buChar char="■"/>
              <a:defRPr sz="1662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lvl="3" indent="-298450" algn="l">
              <a:lnSpc>
                <a:spcPct val="115000"/>
              </a:lnSpc>
              <a:spcBef>
                <a:spcPts val="2418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Verdana"/>
              <a:buChar char="●"/>
              <a:defRPr sz="1662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lvl="4" indent="-298450" algn="l">
              <a:lnSpc>
                <a:spcPct val="115000"/>
              </a:lnSpc>
              <a:spcBef>
                <a:spcPts val="2418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Verdana"/>
              <a:buChar char="○"/>
              <a:defRPr sz="1662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lvl="5" indent="-298450" algn="l">
              <a:lnSpc>
                <a:spcPct val="115000"/>
              </a:lnSpc>
              <a:spcBef>
                <a:spcPts val="2418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Verdana"/>
              <a:buChar char="■"/>
              <a:defRPr sz="1662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lvl="6" indent="-298450" algn="l">
              <a:lnSpc>
                <a:spcPct val="115000"/>
              </a:lnSpc>
              <a:spcBef>
                <a:spcPts val="2418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Verdana"/>
              <a:buChar char="●"/>
              <a:defRPr sz="1662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lvl="7" indent="-298450" algn="l">
              <a:lnSpc>
                <a:spcPct val="115000"/>
              </a:lnSpc>
              <a:spcBef>
                <a:spcPts val="2418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Verdana"/>
              <a:buChar char="○"/>
              <a:defRPr sz="1662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lvl="8" indent="-298450" algn="l">
              <a:lnSpc>
                <a:spcPct val="115000"/>
              </a:lnSpc>
              <a:spcBef>
                <a:spcPts val="2418"/>
              </a:spcBef>
              <a:spcAft>
                <a:spcPts val="2418"/>
              </a:spcAft>
              <a:buClr>
                <a:schemeClr val="accent1"/>
              </a:buClr>
              <a:buSzPts val="1100"/>
              <a:buFont typeface="Verdana"/>
              <a:buChar char="■"/>
              <a:defRPr sz="1662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41" name="Google Shape;41;p27"/>
          <p:cNvSpPr txBox="1">
            <a:spLocks noGrp="1"/>
          </p:cNvSpPr>
          <p:nvPr>
            <p:ph type="body" idx="3"/>
          </p:nvPr>
        </p:nvSpPr>
        <p:spPr>
          <a:xfrm>
            <a:off x="10006200" y="669649"/>
            <a:ext cx="3468000" cy="1369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Verdana"/>
              <a:buChar char="●"/>
              <a:defRPr sz="1964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lvl="1" indent="-298450" algn="l">
              <a:lnSpc>
                <a:spcPct val="115000"/>
              </a:lnSpc>
              <a:spcBef>
                <a:spcPts val="2418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Verdana"/>
              <a:buChar char="○"/>
              <a:defRPr sz="1662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lvl="2" indent="-298450" algn="l">
              <a:lnSpc>
                <a:spcPct val="115000"/>
              </a:lnSpc>
              <a:spcBef>
                <a:spcPts val="2418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Verdana"/>
              <a:buChar char="■"/>
              <a:defRPr sz="1662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lvl="3" indent="-298450" algn="l">
              <a:lnSpc>
                <a:spcPct val="115000"/>
              </a:lnSpc>
              <a:spcBef>
                <a:spcPts val="2418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Verdana"/>
              <a:buChar char="●"/>
              <a:defRPr sz="1662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lvl="4" indent="-298450" algn="l">
              <a:lnSpc>
                <a:spcPct val="115000"/>
              </a:lnSpc>
              <a:spcBef>
                <a:spcPts val="2418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Verdana"/>
              <a:buChar char="○"/>
              <a:defRPr sz="1662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lvl="5" indent="-298450" algn="l">
              <a:lnSpc>
                <a:spcPct val="115000"/>
              </a:lnSpc>
              <a:spcBef>
                <a:spcPts val="2418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Verdana"/>
              <a:buChar char="■"/>
              <a:defRPr sz="1662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lvl="6" indent="-298450" algn="l">
              <a:lnSpc>
                <a:spcPct val="115000"/>
              </a:lnSpc>
              <a:spcBef>
                <a:spcPts val="2418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Verdana"/>
              <a:buChar char="●"/>
              <a:defRPr sz="1662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lvl="7" indent="-298450" algn="l">
              <a:lnSpc>
                <a:spcPct val="115000"/>
              </a:lnSpc>
              <a:spcBef>
                <a:spcPts val="2418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Verdana"/>
              <a:buChar char="○"/>
              <a:defRPr sz="1662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lvl="8" indent="-298450" algn="l">
              <a:lnSpc>
                <a:spcPct val="115000"/>
              </a:lnSpc>
              <a:spcBef>
                <a:spcPts val="2418"/>
              </a:spcBef>
              <a:spcAft>
                <a:spcPts val="2418"/>
              </a:spcAft>
              <a:buClr>
                <a:schemeClr val="accent1"/>
              </a:buClr>
              <a:buSzPts val="1100"/>
              <a:buFont typeface="Verdana"/>
              <a:buChar char="■"/>
              <a:defRPr sz="1662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42" name="Google Shape;42;p27"/>
          <p:cNvSpPr txBox="1">
            <a:spLocks noGrp="1"/>
          </p:cNvSpPr>
          <p:nvPr>
            <p:ph type="body" idx="4"/>
          </p:nvPr>
        </p:nvSpPr>
        <p:spPr>
          <a:xfrm>
            <a:off x="515176" y="669649"/>
            <a:ext cx="3468000" cy="1369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Verdana"/>
              <a:buChar char="●"/>
              <a:defRPr sz="1964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lvl="1" indent="-298450" algn="l">
              <a:lnSpc>
                <a:spcPct val="115000"/>
              </a:lnSpc>
              <a:spcBef>
                <a:spcPts val="2418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Verdana"/>
              <a:buChar char="○"/>
              <a:defRPr sz="1662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lvl="2" indent="-298450" algn="l">
              <a:lnSpc>
                <a:spcPct val="115000"/>
              </a:lnSpc>
              <a:spcBef>
                <a:spcPts val="2418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Verdana"/>
              <a:buChar char="■"/>
              <a:defRPr sz="1662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lvl="3" indent="-298450" algn="l">
              <a:lnSpc>
                <a:spcPct val="115000"/>
              </a:lnSpc>
              <a:spcBef>
                <a:spcPts val="2418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Verdana"/>
              <a:buChar char="●"/>
              <a:defRPr sz="1662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lvl="4" indent="-298450" algn="l">
              <a:lnSpc>
                <a:spcPct val="115000"/>
              </a:lnSpc>
              <a:spcBef>
                <a:spcPts val="2418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Verdana"/>
              <a:buChar char="○"/>
              <a:defRPr sz="1662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lvl="5" indent="-298450" algn="l">
              <a:lnSpc>
                <a:spcPct val="115000"/>
              </a:lnSpc>
              <a:spcBef>
                <a:spcPts val="2418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Verdana"/>
              <a:buChar char="■"/>
              <a:defRPr sz="1662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lvl="6" indent="-298450" algn="l">
              <a:lnSpc>
                <a:spcPct val="115000"/>
              </a:lnSpc>
              <a:spcBef>
                <a:spcPts val="2418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Verdana"/>
              <a:buChar char="●"/>
              <a:defRPr sz="1662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lvl="7" indent="-298450" algn="l">
              <a:lnSpc>
                <a:spcPct val="115000"/>
              </a:lnSpc>
              <a:spcBef>
                <a:spcPts val="2418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Verdana"/>
              <a:buChar char="○"/>
              <a:defRPr sz="1662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lvl="8" indent="-298450" algn="l">
              <a:lnSpc>
                <a:spcPct val="115000"/>
              </a:lnSpc>
              <a:spcBef>
                <a:spcPts val="2418"/>
              </a:spcBef>
              <a:spcAft>
                <a:spcPts val="2418"/>
              </a:spcAft>
              <a:buClr>
                <a:schemeClr val="accent1"/>
              </a:buClr>
              <a:buSzPts val="1100"/>
              <a:buFont typeface="Verdana"/>
              <a:buChar char="■"/>
              <a:defRPr sz="1662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43" name="Google Shape;43;p27" descr="Background pointer shape in timeline graphic"/>
          <p:cNvSpPr/>
          <p:nvPr/>
        </p:nvSpPr>
        <p:spPr>
          <a:xfrm>
            <a:off x="515189" y="3322934"/>
            <a:ext cx="2829253" cy="1126533"/>
          </a:xfrm>
          <a:prstGeom prst="homePlate">
            <a:avLst>
              <a:gd name="adj" fmla="val 50000"/>
            </a:avLst>
          </a:prstGeom>
          <a:solidFill>
            <a:srgbClr val="00AEE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4150" tIns="184150" rIns="184150" bIns="1841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20"/>
              <a:buFont typeface="Verdana"/>
              <a:buNone/>
            </a:pPr>
            <a:endParaRPr sz="272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4" name="Google Shape;44;p27"/>
          <p:cNvSpPr txBox="1">
            <a:spLocks noGrp="1"/>
          </p:cNvSpPr>
          <p:nvPr>
            <p:ph type="body" idx="5"/>
          </p:nvPr>
        </p:nvSpPr>
        <p:spPr>
          <a:xfrm>
            <a:off x="7445169" y="5612116"/>
            <a:ext cx="3468000" cy="1369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Verdana"/>
              <a:buChar char="●"/>
              <a:defRPr sz="1964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lvl="1" indent="-298450" algn="l">
              <a:lnSpc>
                <a:spcPct val="115000"/>
              </a:lnSpc>
              <a:spcBef>
                <a:spcPts val="2418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Verdana"/>
              <a:buChar char="○"/>
              <a:defRPr sz="1662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lvl="2" indent="-298450" algn="l">
              <a:lnSpc>
                <a:spcPct val="115000"/>
              </a:lnSpc>
              <a:spcBef>
                <a:spcPts val="2418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Verdana"/>
              <a:buChar char="■"/>
              <a:defRPr sz="1662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lvl="3" indent="-298450" algn="l">
              <a:lnSpc>
                <a:spcPct val="115000"/>
              </a:lnSpc>
              <a:spcBef>
                <a:spcPts val="2418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Verdana"/>
              <a:buChar char="●"/>
              <a:defRPr sz="1662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lvl="4" indent="-298450" algn="l">
              <a:lnSpc>
                <a:spcPct val="115000"/>
              </a:lnSpc>
              <a:spcBef>
                <a:spcPts val="2418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Verdana"/>
              <a:buChar char="○"/>
              <a:defRPr sz="1662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lvl="5" indent="-298450" algn="l">
              <a:lnSpc>
                <a:spcPct val="115000"/>
              </a:lnSpc>
              <a:spcBef>
                <a:spcPts val="2418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Verdana"/>
              <a:buChar char="■"/>
              <a:defRPr sz="1662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lvl="6" indent="-298450" algn="l">
              <a:lnSpc>
                <a:spcPct val="115000"/>
              </a:lnSpc>
              <a:spcBef>
                <a:spcPts val="2418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Verdana"/>
              <a:buChar char="●"/>
              <a:defRPr sz="1662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lvl="7" indent="-298450" algn="l">
              <a:lnSpc>
                <a:spcPct val="115000"/>
              </a:lnSpc>
              <a:spcBef>
                <a:spcPts val="2418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Verdana"/>
              <a:buChar char="○"/>
              <a:defRPr sz="1662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lvl="8" indent="-298450" algn="l">
              <a:lnSpc>
                <a:spcPct val="115000"/>
              </a:lnSpc>
              <a:spcBef>
                <a:spcPts val="2418"/>
              </a:spcBef>
              <a:spcAft>
                <a:spcPts val="2418"/>
              </a:spcAft>
              <a:buClr>
                <a:schemeClr val="accent1"/>
              </a:buClr>
              <a:buSzPts val="1100"/>
              <a:buFont typeface="Verdana"/>
              <a:buChar char="■"/>
              <a:defRPr sz="1662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grpSp>
        <p:nvGrpSpPr>
          <p:cNvPr id="45" name="Google Shape;45;p27"/>
          <p:cNvGrpSpPr/>
          <p:nvPr/>
        </p:nvGrpSpPr>
        <p:grpSpPr>
          <a:xfrm>
            <a:off x="1464675" y="2433214"/>
            <a:ext cx="300560" cy="897080"/>
            <a:chOff x="777447" y="1610215"/>
            <a:chExt cx="198900" cy="593656"/>
          </a:xfrm>
        </p:grpSpPr>
        <p:cxnSp>
          <p:nvCxnSpPr>
            <p:cNvPr id="46" name="Google Shape;46;p27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7" name="Google Shape;47;p27"/>
            <p:cNvSpPr/>
            <p:nvPr/>
          </p:nvSpPr>
          <p:spPr>
            <a:xfrm>
              <a:off x="777447" y="1610215"/>
              <a:ext cx="198900" cy="198900"/>
            </a:xfrm>
            <a:prstGeom prst="ellipse">
              <a:avLst/>
            </a:prstGeom>
            <a:solidFill>
              <a:srgbClr val="00AE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720"/>
                <a:buFont typeface="Verdana"/>
                <a:buNone/>
              </a:pPr>
              <a:endParaRPr sz="272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48" name="Google Shape;48;p27" descr="Background pointer shape in timeline graphic"/>
          <p:cNvSpPr/>
          <p:nvPr/>
        </p:nvSpPr>
        <p:spPr>
          <a:xfrm>
            <a:off x="2745770" y="3322934"/>
            <a:ext cx="3099440" cy="1126533"/>
          </a:xfrm>
          <a:prstGeom prst="chevron">
            <a:avLst>
              <a:gd name="adj" fmla="val 50000"/>
            </a:avLst>
          </a:prstGeom>
          <a:solidFill>
            <a:srgbClr val="00AEE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4150" tIns="184150" rIns="184150" bIns="1841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20"/>
              <a:buFont typeface="Verdana"/>
              <a:buNone/>
            </a:pPr>
            <a:endParaRPr sz="272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49" name="Google Shape;49;p27"/>
          <p:cNvGrpSpPr/>
          <p:nvPr/>
        </p:nvGrpSpPr>
        <p:grpSpPr>
          <a:xfrm>
            <a:off x="4056777" y="4441092"/>
            <a:ext cx="300560" cy="897080"/>
            <a:chOff x="2223534" y="2938958"/>
            <a:chExt cx="198900" cy="593656"/>
          </a:xfrm>
        </p:grpSpPr>
        <p:cxnSp>
          <p:nvCxnSpPr>
            <p:cNvPr id="50" name="Google Shape;50;p27"/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51" name="Google Shape;51;p27"/>
            <p:cNvSpPr/>
            <p:nvPr/>
          </p:nvSpPr>
          <p:spPr>
            <a:xfrm rot="10800000" flipH="1">
              <a:off x="2223534" y="3333714"/>
              <a:ext cx="198900" cy="198900"/>
            </a:xfrm>
            <a:prstGeom prst="ellipse">
              <a:avLst/>
            </a:prstGeom>
            <a:solidFill>
              <a:srgbClr val="00AE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720"/>
                <a:buFont typeface="Verdana"/>
                <a:buNone/>
              </a:pPr>
              <a:endParaRPr sz="272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52" name="Google Shape;52;p27" descr="Background pointer shape in timeline graphic"/>
          <p:cNvSpPr/>
          <p:nvPr/>
        </p:nvSpPr>
        <p:spPr>
          <a:xfrm>
            <a:off x="5246537" y="3322934"/>
            <a:ext cx="3099440" cy="1126533"/>
          </a:xfrm>
          <a:prstGeom prst="chevron">
            <a:avLst>
              <a:gd name="adj" fmla="val 50000"/>
            </a:avLst>
          </a:prstGeom>
          <a:solidFill>
            <a:srgbClr val="00AEE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4150" tIns="184150" rIns="184150" bIns="1841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20"/>
              <a:buFont typeface="Verdana"/>
              <a:buNone/>
            </a:pPr>
            <a:endParaRPr sz="272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53" name="Google Shape;53;p27"/>
          <p:cNvGrpSpPr/>
          <p:nvPr/>
        </p:nvGrpSpPr>
        <p:grpSpPr>
          <a:xfrm>
            <a:off x="6527312" y="2433214"/>
            <a:ext cx="300560" cy="897080"/>
            <a:chOff x="3918084" y="1610215"/>
            <a:chExt cx="198900" cy="593656"/>
          </a:xfrm>
        </p:grpSpPr>
        <p:cxnSp>
          <p:nvCxnSpPr>
            <p:cNvPr id="54" name="Google Shape;54;p27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55" name="Google Shape;55;p27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rgbClr val="00AE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720"/>
                <a:buFont typeface="Verdana"/>
                <a:buNone/>
              </a:pPr>
              <a:endParaRPr sz="272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56" name="Google Shape;56;p27" descr="Background pointer shape in timeline graphic"/>
          <p:cNvSpPr/>
          <p:nvPr/>
        </p:nvSpPr>
        <p:spPr>
          <a:xfrm>
            <a:off x="7747305" y="3322934"/>
            <a:ext cx="3099440" cy="1126533"/>
          </a:xfrm>
          <a:prstGeom prst="chevron">
            <a:avLst>
              <a:gd name="adj" fmla="val 50000"/>
            </a:avLst>
          </a:prstGeom>
          <a:solidFill>
            <a:srgbClr val="00AEE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4150" tIns="184150" rIns="184150" bIns="1841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20"/>
              <a:buFont typeface="Verdana"/>
              <a:buNone/>
            </a:pPr>
            <a:endParaRPr sz="272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57" name="Google Shape;57;p27"/>
          <p:cNvGrpSpPr/>
          <p:nvPr/>
        </p:nvGrpSpPr>
        <p:grpSpPr>
          <a:xfrm>
            <a:off x="9025972" y="4441092"/>
            <a:ext cx="300560" cy="897080"/>
            <a:chOff x="5958946" y="2938958"/>
            <a:chExt cx="198900" cy="593656"/>
          </a:xfrm>
        </p:grpSpPr>
        <p:cxnSp>
          <p:nvCxnSpPr>
            <p:cNvPr id="58" name="Google Shape;58;p27"/>
            <p:cNvCxnSpPr/>
            <p:nvPr/>
          </p:nvCxnSpPr>
          <p:spPr>
            <a:xfrm rot="10800000">
              <a:off x="6058409" y="2938958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59" name="Google Shape;59;p27"/>
            <p:cNvSpPr/>
            <p:nvPr/>
          </p:nvSpPr>
          <p:spPr>
            <a:xfrm rot="10800000" flipH="1">
              <a:off x="5958946" y="3333714"/>
              <a:ext cx="198900" cy="198900"/>
            </a:xfrm>
            <a:prstGeom prst="ellipse">
              <a:avLst/>
            </a:prstGeom>
            <a:solidFill>
              <a:srgbClr val="00AE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720"/>
                <a:buFont typeface="Verdana"/>
                <a:buNone/>
              </a:pPr>
              <a:endParaRPr sz="272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60" name="Google Shape;60;p27" descr="Background pointer shape in timeline graphic"/>
          <p:cNvSpPr/>
          <p:nvPr/>
        </p:nvSpPr>
        <p:spPr>
          <a:xfrm>
            <a:off x="10248073" y="3322934"/>
            <a:ext cx="3099440" cy="1126533"/>
          </a:xfrm>
          <a:prstGeom prst="chevron">
            <a:avLst>
              <a:gd name="adj" fmla="val 50000"/>
            </a:avLst>
          </a:prstGeom>
          <a:solidFill>
            <a:srgbClr val="00AEE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4150" tIns="184150" rIns="184150" bIns="1841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20"/>
              <a:buFont typeface="Verdana"/>
              <a:buNone/>
            </a:pPr>
            <a:endParaRPr sz="272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61" name="Google Shape;61;p27"/>
          <p:cNvGrpSpPr/>
          <p:nvPr/>
        </p:nvGrpSpPr>
        <p:grpSpPr>
          <a:xfrm>
            <a:off x="11589931" y="2433214"/>
            <a:ext cx="300560" cy="897080"/>
            <a:chOff x="3918084" y="1610215"/>
            <a:chExt cx="198900" cy="593656"/>
          </a:xfrm>
        </p:grpSpPr>
        <p:cxnSp>
          <p:nvCxnSpPr>
            <p:cNvPr id="62" name="Google Shape;62;p27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63" name="Google Shape;63;p27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rgbClr val="00AE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720"/>
                <a:buFont typeface="Verdana"/>
                <a:buNone/>
              </a:pPr>
              <a:endParaRPr sz="272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64" name="Google Shape;64;p27"/>
          <p:cNvSpPr txBox="1">
            <a:spLocks noGrp="1"/>
          </p:cNvSpPr>
          <p:nvPr>
            <p:ph type="sldNum" idx="12"/>
          </p:nvPr>
        </p:nvSpPr>
        <p:spPr>
          <a:xfrm>
            <a:off x="12930251" y="7177553"/>
            <a:ext cx="829147" cy="594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lvl="0" indent="0" algn="ctr">
              <a:buClr>
                <a:schemeClr val="accent1"/>
              </a:buClr>
              <a:buSzPts val="1964"/>
              <a:buFont typeface="Verdana"/>
              <a:buNone/>
              <a:defRPr sz="1964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lvl="1" indent="0" algn="ctr">
              <a:buClr>
                <a:schemeClr val="accent1"/>
              </a:buClr>
              <a:buSzPts val="1964"/>
              <a:buFont typeface="Verdana"/>
              <a:buNone/>
              <a:defRPr sz="1964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lvl="2" indent="0" algn="ctr">
              <a:buClr>
                <a:schemeClr val="accent1"/>
              </a:buClr>
              <a:buSzPts val="1964"/>
              <a:buFont typeface="Verdana"/>
              <a:buNone/>
              <a:defRPr sz="1964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lvl="3" indent="0" algn="ctr">
              <a:buClr>
                <a:schemeClr val="accent1"/>
              </a:buClr>
              <a:buSzPts val="1964"/>
              <a:buFont typeface="Verdana"/>
              <a:buNone/>
              <a:defRPr sz="1964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lvl="4" indent="0" algn="ctr">
              <a:buClr>
                <a:schemeClr val="accent1"/>
              </a:buClr>
              <a:buSzPts val="1964"/>
              <a:buFont typeface="Verdana"/>
              <a:buNone/>
              <a:defRPr sz="1964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lvl="5" indent="0" algn="ctr">
              <a:buClr>
                <a:schemeClr val="accent1"/>
              </a:buClr>
              <a:buSzPts val="1964"/>
              <a:buFont typeface="Verdana"/>
              <a:buNone/>
              <a:defRPr sz="1964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lvl="6" indent="0" algn="ctr">
              <a:buClr>
                <a:schemeClr val="accent1"/>
              </a:buClr>
              <a:buSzPts val="1964"/>
              <a:buFont typeface="Verdana"/>
              <a:buNone/>
              <a:defRPr sz="1964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lvl="7" indent="0" algn="ctr">
              <a:buClr>
                <a:schemeClr val="accent1"/>
              </a:buClr>
              <a:buSzPts val="1964"/>
              <a:buFont typeface="Verdana"/>
              <a:buNone/>
              <a:defRPr sz="1964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lvl="8" indent="0" algn="ctr">
              <a:buClr>
                <a:schemeClr val="accent1"/>
              </a:buClr>
              <a:buSzPts val="1964"/>
              <a:buFont typeface="Verdana"/>
              <a:buNone/>
              <a:defRPr sz="1964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5" name="Google Shape;65;p27"/>
          <p:cNvSpPr txBox="1"/>
          <p:nvPr/>
        </p:nvSpPr>
        <p:spPr>
          <a:xfrm>
            <a:off x="2512487" y="5733219"/>
            <a:ext cx="3389120" cy="1369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8150" tIns="138150" rIns="138150" bIns="13815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64"/>
              <a:buFont typeface="Verdana"/>
              <a:buNone/>
            </a:pPr>
            <a:endParaRPr sz="1964">
              <a:solidFill>
                <a:schemeClr val="accen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2418"/>
              </a:spcBef>
              <a:spcAft>
                <a:spcPts val="2418"/>
              </a:spcAft>
              <a:buClr>
                <a:schemeClr val="dk1"/>
              </a:buClr>
              <a:buSzPts val="2418"/>
              <a:buFont typeface="Verdana"/>
              <a:buNone/>
            </a:pPr>
            <a:endParaRPr sz="2418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6" name="Google Shape;66;p27"/>
          <p:cNvSpPr txBox="1">
            <a:spLocks noGrp="1"/>
          </p:cNvSpPr>
          <p:nvPr>
            <p:ph type="subTitle" idx="6"/>
          </p:nvPr>
        </p:nvSpPr>
        <p:spPr>
          <a:xfrm>
            <a:off x="515175" y="3556853"/>
            <a:ext cx="2467947" cy="4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2418" b="1">
                <a:solidFill>
                  <a:srgbClr val="FFFFFF"/>
                </a:solidFill>
              </a:defRPr>
            </a:lvl1pPr>
            <a:lvl2pPr lvl="1" algn="ctr">
              <a:lnSpc>
                <a:spcPct val="115000"/>
              </a:lnSpc>
              <a:spcBef>
                <a:spcPts val="2418"/>
              </a:spcBef>
              <a:spcAft>
                <a:spcPts val="0"/>
              </a:spcAft>
              <a:buSzPts val="1100"/>
              <a:buNone/>
              <a:defRPr sz="2418" b="1">
                <a:solidFill>
                  <a:srgbClr val="FFFFFF"/>
                </a:solidFill>
              </a:defRPr>
            </a:lvl2pPr>
            <a:lvl3pPr lvl="2" algn="ctr">
              <a:lnSpc>
                <a:spcPct val="115000"/>
              </a:lnSpc>
              <a:spcBef>
                <a:spcPts val="2418"/>
              </a:spcBef>
              <a:spcAft>
                <a:spcPts val="0"/>
              </a:spcAft>
              <a:buSzPts val="1100"/>
              <a:buNone/>
              <a:defRPr sz="2418" b="1">
                <a:solidFill>
                  <a:srgbClr val="FFFFFF"/>
                </a:solidFill>
              </a:defRPr>
            </a:lvl3pPr>
            <a:lvl4pPr lvl="3" algn="ctr">
              <a:lnSpc>
                <a:spcPct val="115000"/>
              </a:lnSpc>
              <a:spcBef>
                <a:spcPts val="2418"/>
              </a:spcBef>
              <a:spcAft>
                <a:spcPts val="0"/>
              </a:spcAft>
              <a:buSzPts val="1100"/>
              <a:buNone/>
              <a:defRPr sz="2418" b="1">
                <a:solidFill>
                  <a:srgbClr val="FFFFFF"/>
                </a:solidFill>
              </a:defRPr>
            </a:lvl4pPr>
            <a:lvl5pPr lvl="4" algn="ctr">
              <a:lnSpc>
                <a:spcPct val="115000"/>
              </a:lnSpc>
              <a:spcBef>
                <a:spcPts val="2418"/>
              </a:spcBef>
              <a:spcAft>
                <a:spcPts val="0"/>
              </a:spcAft>
              <a:buSzPts val="1100"/>
              <a:buNone/>
              <a:defRPr sz="2418" b="1">
                <a:solidFill>
                  <a:srgbClr val="FFFFFF"/>
                </a:solidFill>
              </a:defRPr>
            </a:lvl5pPr>
            <a:lvl6pPr lvl="5" algn="ctr">
              <a:lnSpc>
                <a:spcPct val="115000"/>
              </a:lnSpc>
              <a:spcBef>
                <a:spcPts val="2418"/>
              </a:spcBef>
              <a:spcAft>
                <a:spcPts val="0"/>
              </a:spcAft>
              <a:buSzPts val="1100"/>
              <a:buNone/>
              <a:defRPr sz="2418" b="1">
                <a:solidFill>
                  <a:srgbClr val="FFFFFF"/>
                </a:solidFill>
              </a:defRPr>
            </a:lvl6pPr>
            <a:lvl7pPr lvl="6" algn="ctr">
              <a:lnSpc>
                <a:spcPct val="115000"/>
              </a:lnSpc>
              <a:spcBef>
                <a:spcPts val="2418"/>
              </a:spcBef>
              <a:spcAft>
                <a:spcPts val="0"/>
              </a:spcAft>
              <a:buSzPts val="1100"/>
              <a:buNone/>
              <a:defRPr sz="2418" b="1">
                <a:solidFill>
                  <a:srgbClr val="FFFFFF"/>
                </a:solidFill>
              </a:defRPr>
            </a:lvl7pPr>
            <a:lvl8pPr lvl="7" algn="ctr">
              <a:lnSpc>
                <a:spcPct val="115000"/>
              </a:lnSpc>
              <a:spcBef>
                <a:spcPts val="2418"/>
              </a:spcBef>
              <a:spcAft>
                <a:spcPts val="0"/>
              </a:spcAft>
              <a:buSzPts val="1100"/>
              <a:buNone/>
              <a:defRPr sz="2418" b="1">
                <a:solidFill>
                  <a:srgbClr val="FFFFFF"/>
                </a:solidFill>
              </a:defRPr>
            </a:lvl8pPr>
            <a:lvl9pPr lvl="8" algn="ctr">
              <a:lnSpc>
                <a:spcPct val="115000"/>
              </a:lnSpc>
              <a:spcBef>
                <a:spcPts val="2418"/>
              </a:spcBef>
              <a:spcAft>
                <a:spcPts val="2418"/>
              </a:spcAft>
              <a:buSzPts val="1100"/>
              <a:buNone/>
              <a:defRPr sz="2418"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27"/>
          <p:cNvSpPr txBox="1">
            <a:spLocks noGrp="1"/>
          </p:cNvSpPr>
          <p:nvPr>
            <p:ph type="subTitle" idx="7"/>
          </p:nvPr>
        </p:nvSpPr>
        <p:spPr>
          <a:xfrm>
            <a:off x="3377295" y="3556853"/>
            <a:ext cx="2467947" cy="4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2418" b="1">
                <a:solidFill>
                  <a:srgbClr val="FFFFFF"/>
                </a:solidFill>
              </a:defRPr>
            </a:lvl1pPr>
            <a:lvl2pPr lvl="1" algn="ctr">
              <a:lnSpc>
                <a:spcPct val="115000"/>
              </a:lnSpc>
              <a:spcBef>
                <a:spcPts val="2418"/>
              </a:spcBef>
              <a:spcAft>
                <a:spcPts val="0"/>
              </a:spcAft>
              <a:buSzPts val="1100"/>
              <a:buNone/>
              <a:defRPr sz="2418" b="1">
                <a:solidFill>
                  <a:srgbClr val="FFFFFF"/>
                </a:solidFill>
              </a:defRPr>
            </a:lvl2pPr>
            <a:lvl3pPr lvl="2" algn="ctr">
              <a:lnSpc>
                <a:spcPct val="115000"/>
              </a:lnSpc>
              <a:spcBef>
                <a:spcPts val="2418"/>
              </a:spcBef>
              <a:spcAft>
                <a:spcPts val="0"/>
              </a:spcAft>
              <a:buSzPts val="1100"/>
              <a:buNone/>
              <a:defRPr sz="2418" b="1">
                <a:solidFill>
                  <a:srgbClr val="FFFFFF"/>
                </a:solidFill>
              </a:defRPr>
            </a:lvl3pPr>
            <a:lvl4pPr lvl="3" algn="ctr">
              <a:lnSpc>
                <a:spcPct val="115000"/>
              </a:lnSpc>
              <a:spcBef>
                <a:spcPts val="2418"/>
              </a:spcBef>
              <a:spcAft>
                <a:spcPts val="0"/>
              </a:spcAft>
              <a:buSzPts val="1100"/>
              <a:buNone/>
              <a:defRPr sz="2418" b="1">
                <a:solidFill>
                  <a:srgbClr val="FFFFFF"/>
                </a:solidFill>
              </a:defRPr>
            </a:lvl4pPr>
            <a:lvl5pPr lvl="4" algn="ctr">
              <a:lnSpc>
                <a:spcPct val="115000"/>
              </a:lnSpc>
              <a:spcBef>
                <a:spcPts val="2418"/>
              </a:spcBef>
              <a:spcAft>
                <a:spcPts val="0"/>
              </a:spcAft>
              <a:buSzPts val="1100"/>
              <a:buNone/>
              <a:defRPr sz="2418" b="1">
                <a:solidFill>
                  <a:srgbClr val="FFFFFF"/>
                </a:solidFill>
              </a:defRPr>
            </a:lvl5pPr>
            <a:lvl6pPr lvl="5" algn="ctr">
              <a:lnSpc>
                <a:spcPct val="115000"/>
              </a:lnSpc>
              <a:spcBef>
                <a:spcPts val="2418"/>
              </a:spcBef>
              <a:spcAft>
                <a:spcPts val="0"/>
              </a:spcAft>
              <a:buSzPts val="1100"/>
              <a:buNone/>
              <a:defRPr sz="2418" b="1">
                <a:solidFill>
                  <a:srgbClr val="FFFFFF"/>
                </a:solidFill>
              </a:defRPr>
            </a:lvl6pPr>
            <a:lvl7pPr lvl="6" algn="ctr">
              <a:lnSpc>
                <a:spcPct val="115000"/>
              </a:lnSpc>
              <a:spcBef>
                <a:spcPts val="2418"/>
              </a:spcBef>
              <a:spcAft>
                <a:spcPts val="0"/>
              </a:spcAft>
              <a:buSzPts val="1100"/>
              <a:buNone/>
              <a:defRPr sz="2418" b="1">
                <a:solidFill>
                  <a:srgbClr val="FFFFFF"/>
                </a:solidFill>
              </a:defRPr>
            </a:lvl7pPr>
            <a:lvl8pPr lvl="7" algn="ctr">
              <a:lnSpc>
                <a:spcPct val="115000"/>
              </a:lnSpc>
              <a:spcBef>
                <a:spcPts val="2418"/>
              </a:spcBef>
              <a:spcAft>
                <a:spcPts val="0"/>
              </a:spcAft>
              <a:buSzPts val="1100"/>
              <a:buNone/>
              <a:defRPr sz="2418" b="1">
                <a:solidFill>
                  <a:srgbClr val="FFFFFF"/>
                </a:solidFill>
              </a:defRPr>
            </a:lvl8pPr>
            <a:lvl9pPr lvl="8" algn="ctr">
              <a:lnSpc>
                <a:spcPct val="115000"/>
              </a:lnSpc>
              <a:spcBef>
                <a:spcPts val="2418"/>
              </a:spcBef>
              <a:spcAft>
                <a:spcPts val="2418"/>
              </a:spcAft>
              <a:buSzPts val="1100"/>
              <a:buNone/>
              <a:defRPr sz="2418"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27"/>
          <p:cNvSpPr txBox="1">
            <a:spLocks noGrp="1"/>
          </p:cNvSpPr>
          <p:nvPr>
            <p:ph type="subTitle" idx="8"/>
          </p:nvPr>
        </p:nvSpPr>
        <p:spPr>
          <a:xfrm>
            <a:off x="5861619" y="3556853"/>
            <a:ext cx="2467947" cy="4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2418" b="1">
                <a:solidFill>
                  <a:srgbClr val="FFFFFF"/>
                </a:solidFill>
              </a:defRPr>
            </a:lvl1pPr>
            <a:lvl2pPr lvl="1" algn="ctr">
              <a:lnSpc>
                <a:spcPct val="115000"/>
              </a:lnSpc>
              <a:spcBef>
                <a:spcPts val="2418"/>
              </a:spcBef>
              <a:spcAft>
                <a:spcPts val="0"/>
              </a:spcAft>
              <a:buSzPts val="1100"/>
              <a:buNone/>
              <a:defRPr sz="2418" b="1">
                <a:solidFill>
                  <a:srgbClr val="FFFFFF"/>
                </a:solidFill>
              </a:defRPr>
            </a:lvl2pPr>
            <a:lvl3pPr lvl="2" algn="ctr">
              <a:lnSpc>
                <a:spcPct val="115000"/>
              </a:lnSpc>
              <a:spcBef>
                <a:spcPts val="2418"/>
              </a:spcBef>
              <a:spcAft>
                <a:spcPts val="0"/>
              </a:spcAft>
              <a:buSzPts val="1100"/>
              <a:buNone/>
              <a:defRPr sz="2418" b="1">
                <a:solidFill>
                  <a:srgbClr val="FFFFFF"/>
                </a:solidFill>
              </a:defRPr>
            </a:lvl3pPr>
            <a:lvl4pPr lvl="3" algn="ctr">
              <a:lnSpc>
                <a:spcPct val="115000"/>
              </a:lnSpc>
              <a:spcBef>
                <a:spcPts val="2418"/>
              </a:spcBef>
              <a:spcAft>
                <a:spcPts val="0"/>
              </a:spcAft>
              <a:buSzPts val="1100"/>
              <a:buNone/>
              <a:defRPr sz="2418" b="1">
                <a:solidFill>
                  <a:srgbClr val="FFFFFF"/>
                </a:solidFill>
              </a:defRPr>
            </a:lvl4pPr>
            <a:lvl5pPr lvl="4" algn="ctr">
              <a:lnSpc>
                <a:spcPct val="115000"/>
              </a:lnSpc>
              <a:spcBef>
                <a:spcPts val="2418"/>
              </a:spcBef>
              <a:spcAft>
                <a:spcPts val="0"/>
              </a:spcAft>
              <a:buSzPts val="1100"/>
              <a:buNone/>
              <a:defRPr sz="2418" b="1">
                <a:solidFill>
                  <a:srgbClr val="FFFFFF"/>
                </a:solidFill>
              </a:defRPr>
            </a:lvl5pPr>
            <a:lvl6pPr lvl="5" algn="ctr">
              <a:lnSpc>
                <a:spcPct val="115000"/>
              </a:lnSpc>
              <a:spcBef>
                <a:spcPts val="2418"/>
              </a:spcBef>
              <a:spcAft>
                <a:spcPts val="0"/>
              </a:spcAft>
              <a:buSzPts val="1100"/>
              <a:buNone/>
              <a:defRPr sz="2418" b="1">
                <a:solidFill>
                  <a:srgbClr val="FFFFFF"/>
                </a:solidFill>
              </a:defRPr>
            </a:lvl6pPr>
            <a:lvl7pPr lvl="6" algn="ctr">
              <a:lnSpc>
                <a:spcPct val="115000"/>
              </a:lnSpc>
              <a:spcBef>
                <a:spcPts val="2418"/>
              </a:spcBef>
              <a:spcAft>
                <a:spcPts val="0"/>
              </a:spcAft>
              <a:buSzPts val="1100"/>
              <a:buNone/>
              <a:defRPr sz="2418" b="1">
                <a:solidFill>
                  <a:srgbClr val="FFFFFF"/>
                </a:solidFill>
              </a:defRPr>
            </a:lvl7pPr>
            <a:lvl8pPr lvl="7" algn="ctr">
              <a:lnSpc>
                <a:spcPct val="115000"/>
              </a:lnSpc>
              <a:spcBef>
                <a:spcPts val="2418"/>
              </a:spcBef>
              <a:spcAft>
                <a:spcPts val="0"/>
              </a:spcAft>
              <a:buSzPts val="1100"/>
              <a:buNone/>
              <a:defRPr sz="2418" b="1">
                <a:solidFill>
                  <a:srgbClr val="FFFFFF"/>
                </a:solidFill>
              </a:defRPr>
            </a:lvl8pPr>
            <a:lvl9pPr lvl="8" algn="ctr">
              <a:lnSpc>
                <a:spcPct val="115000"/>
              </a:lnSpc>
              <a:spcBef>
                <a:spcPts val="2418"/>
              </a:spcBef>
              <a:spcAft>
                <a:spcPts val="2418"/>
              </a:spcAft>
              <a:buSzPts val="1100"/>
              <a:buNone/>
              <a:defRPr sz="2418"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27"/>
          <p:cNvSpPr txBox="1">
            <a:spLocks noGrp="1"/>
          </p:cNvSpPr>
          <p:nvPr>
            <p:ph type="subTitle" idx="9"/>
          </p:nvPr>
        </p:nvSpPr>
        <p:spPr>
          <a:xfrm>
            <a:off x="8345980" y="3508460"/>
            <a:ext cx="2467947" cy="4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2418" b="1">
                <a:solidFill>
                  <a:srgbClr val="FFFFFF"/>
                </a:solidFill>
              </a:defRPr>
            </a:lvl1pPr>
            <a:lvl2pPr lvl="1" algn="ctr">
              <a:lnSpc>
                <a:spcPct val="115000"/>
              </a:lnSpc>
              <a:spcBef>
                <a:spcPts val="2418"/>
              </a:spcBef>
              <a:spcAft>
                <a:spcPts val="0"/>
              </a:spcAft>
              <a:buSzPts val="1100"/>
              <a:buNone/>
              <a:defRPr sz="2418" b="1">
                <a:solidFill>
                  <a:srgbClr val="FFFFFF"/>
                </a:solidFill>
              </a:defRPr>
            </a:lvl2pPr>
            <a:lvl3pPr lvl="2" algn="ctr">
              <a:lnSpc>
                <a:spcPct val="115000"/>
              </a:lnSpc>
              <a:spcBef>
                <a:spcPts val="2418"/>
              </a:spcBef>
              <a:spcAft>
                <a:spcPts val="0"/>
              </a:spcAft>
              <a:buSzPts val="1100"/>
              <a:buNone/>
              <a:defRPr sz="2418" b="1">
                <a:solidFill>
                  <a:srgbClr val="FFFFFF"/>
                </a:solidFill>
              </a:defRPr>
            </a:lvl3pPr>
            <a:lvl4pPr lvl="3" algn="ctr">
              <a:lnSpc>
                <a:spcPct val="115000"/>
              </a:lnSpc>
              <a:spcBef>
                <a:spcPts val="2418"/>
              </a:spcBef>
              <a:spcAft>
                <a:spcPts val="0"/>
              </a:spcAft>
              <a:buSzPts val="1100"/>
              <a:buNone/>
              <a:defRPr sz="2418" b="1">
                <a:solidFill>
                  <a:srgbClr val="FFFFFF"/>
                </a:solidFill>
              </a:defRPr>
            </a:lvl4pPr>
            <a:lvl5pPr lvl="4" algn="ctr">
              <a:lnSpc>
                <a:spcPct val="115000"/>
              </a:lnSpc>
              <a:spcBef>
                <a:spcPts val="2418"/>
              </a:spcBef>
              <a:spcAft>
                <a:spcPts val="0"/>
              </a:spcAft>
              <a:buSzPts val="1100"/>
              <a:buNone/>
              <a:defRPr sz="2418" b="1">
                <a:solidFill>
                  <a:srgbClr val="FFFFFF"/>
                </a:solidFill>
              </a:defRPr>
            </a:lvl5pPr>
            <a:lvl6pPr lvl="5" algn="ctr">
              <a:lnSpc>
                <a:spcPct val="115000"/>
              </a:lnSpc>
              <a:spcBef>
                <a:spcPts val="2418"/>
              </a:spcBef>
              <a:spcAft>
                <a:spcPts val="0"/>
              </a:spcAft>
              <a:buSzPts val="1100"/>
              <a:buNone/>
              <a:defRPr sz="2418" b="1">
                <a:solidFill>
                  <a:srgbClr val="FFFFFF"/>
                </a:solidFill>
              </a:defRPr>
            </a:lvl6pPr>
            <a:lvl7pPr lvl="6" algn="ctr">
              <a:lnSpc>
                <a:spcPct val="115000"/>
              </a:lnSpc>
              <a:spcBef>
                <a:spcPts val="2418"/>
              </a:spcBef>
              <a:spcAft>
                <a:spcPts val="0"/>
              </a:spcAft>
              <a:buSzPts val="1100"/>
              <a:buNone/>
              <a:defRPr sz="2418" b="1">
                <a:solidFill>
                  <a:srgbClr val="FFFFFF"/>
                </a:solidFill>
              </a:defRPr>
            </a:lvl7pPr>
            <a:lvl8pPr lvl="7" algn="ctr">
              <a:lnSpc>
                <a:spcPct val="115000"/>
              </a:lnSpc>
              <a:spcBef>
                <a:spcPts val="2418"/>
              </a:spcBef>
              <a:spcAft>
                <a:spcPts val="0"/>
              </a:spcAft>
              <a:buSzPts val="1100"/>
              <a:buNone/>
              <a:defRPr sz="2418" b="1">
                <a:solidFill>
                  <a:srgbClr val="FFFFFF"/>
                </a:solidFill>
              </a:defRPr>
            </a:lvl8pPr>
            <a:lvl9pPr lvl="8" algn="ctr">
              <a:lnSpc>
                <a:spcPct val="115000"/>
              </a:lnSpc>
              <a:spcBef>
                <a:spcPts val="2418"/>
              </a:spcBef>
              <a:spcAft>
                <a:spcPts val="2418"/>
              </a:spcAft>
              <a:buSzPts val="1100"/>
              <a:buNone/>
              <a:defRPr sz="2418"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70" name="Google Shape;70;p27"/>
          <p:cNvSpPr txBox="1">
            <a:spLocks noGrp="1"/>
          </p:cNvSpPr>
          <p:nvPr>
            <p:ph type="subTitle" idx="13"/>
          </p:nvPr>
        </p:nvSpPr>
        <p:spPr>
          <a:xfrm>
            <a:off x="10846793" y="3508460"/>
            <a:ext cx="2467947" cy="4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2418" b="1">
                <a:solidFill>
                  <a:srgbClr val="FFFFFF"/>
                </a:solidFill>
              </a:defRPr>
            </a:lvl1pPr>
            <a:lvl2pPr lvl="1" algn="ctr">
              <a:lnSpc>
                <a:spcPct val="115000"/>
              </a:lnSpc>
              <a:spcBef>
                <a:spcPts val="2418"/>
              </a:spcBef>
              <a:spcAft>
                <a:spcPts val="0"/>
              </a:spcAft>
              <a:buSzPts val="1100"/>
              <a:buNone/>
              <a:defRPr sz="2418" b="1">
                <a:solidFill>
                  <a:srgbClr val="FFFFFF"/>
                </a:solidFill>
              </a:defRPr>
            </a:lvl2pPr>
            <a:lvl3pPr lvl="2" algn="ctr">
              <a:lnSpc>
                <a:spcPct val="115000"/>
              </a:lnSpc>
              <a:spcBef>
                <a:spcPts val="2418"/>
              </a:spcBef>
              <a:spcAft>
                <a:spcPts val="0"/>
              </a:spcAft>
              <a:buSzPts val="1100"/>
              <a:buNone/>
              <a:defRPr sz="2418" b="1">
                <a:solidFill>
                  <a:srgbClr val="FFFFFF"/>
                </a:solidFill>
              </a:defRPr>
            </a:lvl3pPr>
            <a:lvl4pPr lvl="3" algn="ctr">
              <a:lnSpc>
                <a:spcPct val="115000"/>
              </a:lnSpc>
              <a:spcBef>
                <a:spcPts val="2418"/>
              </a:spcBef>
              <a:spcAft>
                <a:spcPts val="0"/>
              </a:spcAft>
              <a:buSzPts val="1100"/>
              <a:buNone/>
              <a:defRPr sz="2418" b="1">
                <a:solidFill>
                  <a:srgbClr val="FFFFFF"/>
                </a:solidFill>
              </a:defRPr>
            </a:lvl4pPr>
            <a:lvl5pPr lvl="4" algn="ctr">
              <a:lnSpc>
                <a:spcPct val="115000"/>
              </a:lnSpc>
              <a:spcBef>
                <a:spcPts val="2418"/>
              </a:spcBef>
              <a:spcAft>
                <a:spcPts val="0"/>
              </a:spcAft>
              <a:buSzPts val="1100"/>
              <a:buNone/>
              <a:defRPr sz="2418" b="1">
                <a:solidFill>
                  <a:srgbClr val="FFFFFF"/>
                </a:solidFill>
              </a:defRPr>
            </a:lvl5pPr>
            <a:lvl6pPr lvl="5" algn="ctr">
              <a:lnSpc>
                <a:spcPct val="115000"/>
              </a:lnSpc>
              <a:spcBef>
                <a:spcPts val="2418"/>
              </a:spcBef>
              <a:spcAft>
                <a:spcPts val="0"/>
              </a:spcAft>
              <a:buSzPts val="1100"/>
              <a:buNone/>
              <a:defRPr sz="2418" b="1">
                <a:solidFill>
                  <a:srgbClr val="FFFFFF"/>
                </a:solidFill>
              </a:defRPr>
            </a:lvl6pPr>
            <a:lvl7pPr lvl="6" algn="ctr">
              <a:lnSpc>
                <a:spcPct val="115000"/>
              </a:lnSpc>
              <a:spcBef>
                <a:spcPts val="2418"/>
              </a:spcBef>
              <a:spcAft>
                <a:spcPts val="0"/>
              </a:spcAft>
              <a:buSzPts val="1100"/>
              <a:buNone/>
              <a:defRPr sz="2418" b="1">
                <a:solidFill>
                  <a:srgbClr val="FFFFFF"/>
                </a:solidFill>
              </a:defRPr>
            </a:lvl7pPr>
            <a:lvl8pPr lvl="7" algn="ctr">
              <a:lnSpc>
                <a:spcPct val="115000"/>
              </a:lnSpc>
              <a:spcBef>
                <a:spcPts val="2418"/>
              </a:spcBef>
              <a:spcAft>
                <a:spcPts val="0"/>
              </a:spcAft>
              <a:buSzPts val="1100"/>
              <a:buNone/>
              <a:defRPr sz="2418" b="1">
                <a:solidFill>
                  <a:srgbClr val="FFFFFF"/>
                </a:solidFill>
              </a:defRPr>
            </a:lvl8pPr>
            <a:lvl9pPr lvl="8" algn="ctr">
              <a:lnSpc>
                <a:spcPct val="115000"/>
              </a:lnSpc>
              <a:spcBef>
                <a:spcPts val="2418"/>
              </a:spcBef>
              <a:spcAft>
                <a:spcPts val="2418"/>
              </a:spcAft>
              <a:buSzPts val="1100"/>
              <a:buNone/>
              <a:defRPr sz="2418"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27"/>
          <p:cNvSpPr txBox="1">
            <a:spLocks noGrp="1"/>
          </p:cNvSpPr>
          <p:nvPr>
            <p:ph type="body" idx="14"/>
          </p:nvPr>
        </p:nvSpPr>
        <p:spPr>
          <a:xfrm>
            <a:off x="2473047" y="5612116"/>
            <a:ext cx="3468000" cy="1369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Verdana"/>
              <a:buChar char="●"/>
              <a:defRPr sz="1964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lvl="1" indent="-298450" algn="l">
              <a:lnSpc>
                <a:spcPct val="115000"/>
              </a:lnSpc>
              <a:spcBef>
                <a:spcPts val="2418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Verdana"/>
              <a:buChar char="○"/>
              <a:defRPr sz="1662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lvl="2" indent="-298450" algn="l">
              <a:lnSpc>
                <a:spcPct val="115000"/>
              </a:lnSpc>
              <a:spcBef>
                <a:spcPts val="2418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Verdana"/>
              <a:buChar char="■"/>
              <a:defRPr sz="1662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lvl="3" indent="-298450" algn="l">
              <a:lnSpc>
                <a:spcPct val="115000"/>
              </a:lnSpc>
              <a:spcBef>
                <a:spcPts val="2418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Verdana"/>
              <a:buChar char="●"/>
              <a:defRPr sz="1662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lvl="4" indent="-298450" algn="l">
              <a:lnSpc>
                <a:spcPct val="115000"/>
              </a:lnSpc>
              <a:spcBef>
                <a:spcPts val="2418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Verdana"/>
              <a:buChar char="○"/>
              <a:defRPr sz="1662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lvl="5" indent="-298450" algn="l">
              <a:lnSpc>
                <a:spcPct val="115000"/>
              </a:lnSpc>
              <a:spcBef>
                <a:spcPts val="2418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Verdana"/>
              <a:buChar char="■"/>
              <a:defRPr sz="1662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lvl="6" indent="-298450" algn="l">
              <a:lnSpc>
                <a:spcPct val="115000"/>
              </a:lnSpc>
              <a:spcBef>
                <a:spcPts val="2418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Verdana"/>
              <a:buChar char="●"/>
              <a:defRPr sz="1662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lvl="7" indent="-298450" algn="l">
              <a:lnSpc>
                <a:spcPct val="115000"/>
              </a:lnSpc>
              <a:spcBef>
                <a:spcPts val="2418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Verdana"/>
              <a:buChar char="○"/>
              <a:defRPr sz="1662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lvl="8" indent="-298450" algn="l">
              <a:lnSpc>
                <a:spcPct val="115000"/>
              </a:lnSpc>
              <a:spcBef>
                <a:spcPts val="2418"/>
              </a:spcBef>
              <a:spcAft>
                <a:spcPts val="2418"/>
              </a:spcAft>
              <a:buClr>
                <a:schemeClr val="accent1"/>
              </a:buClr>
              <a:buSzPts val="1100"/>
              <a:buFont typeface="Verdana"/>
              <a:buChar char="■"/>
              <a:defRPr sz="1662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0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ed Information">
  <p:cSld name="Numbered Information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8"/>
          <p:cNvSpPr txBox="1">
            <a:spLocks noGrp="1"/>
          </p:cNvSpPr>
          <p:nvPr>
            <p:ph type="title"/>
          </p:nvPr>
        </p:nvSpPr>
        <p:spPr>
          <a:xfrm>
            <a:off x="1160874" y="1395020"/>
            <a:ext cx="10662853" cy="865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74" name="Google Shape;74;p28"/>
          <p:cNvSpPr/>
          <p:nvPr/>
        </p:nvSpPr>
        <p:spPr>
          <a:xfrm>
            <a:off x="1886456" y="2951314"/>
            <a:ext cx="496853" cy="496853"/>
          </a:xfrm>
          <a:prstGeom prst="ellipse">
            <a:avLst/>
          </a:prstGeom>
          <a:solidFill>
            <a:srgbClr val="00AEEF"/>
          </a:solidFill>
          <a:ln>
            <a:noFill/>
          </a:ln>
        </p:spPr>
        <p:txBody>
          <a:bodyPr spcFirstLastPara="1" wrap="square" lIns="138150" tIns="138150" rIns="138150" bIns="138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9"/>
              <a:buFont typeface="Verdana"/>
              <a:buNone/>
            </a:pPr>
            <a:r>
              <a:rPr lang="en-US" sz="1209" b="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endParaRPr sz="1209" b="1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5" name="Google Shape;75;p28"/>
          <p:cNvSpPr/>
          <p:nvPr/>
        </p:nvSpPr>
        <p:spPr>
          <a:xfrm>
            <a:off x="1886456" y="4222762"/>
            <a:ext cx="496853" cy="496853"/>
          </a:xfrm>
          <a:prstGeom prst="ellipse">
            <a:avLst/>
          </a:prstGeom>
          <a:solidFill>
            <a:srgbClr val="00AEEF"/>
          </a:solidFill>
          <a:ln>
            <a:noFill/>
          </a:ln>
        </p:spPr>
        <p:txBody>
          <a:bodyPr spcFirstLastPara="1" wrap="square" lIns="138150" tIns="138150" rIns="138150" bIns="138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9"/>
              <a:buFont typeface="Verdana"/>
              <a:buNone/>
            </a:pPr>
            <a:r>
              <a:rPr lang="en-US" sz="1209" b="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3</a:t>
            </a:r>
            <a:endParaRPr sz="1209" b="1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6" name="Google Shape;76;p28"/>
          <p:cNvSpPr/>
          <p:nvPr/>
        </p:nvSpPr>
        <p:spPr>
          <a:xfrm>
            <a:off x="7462485" y="2951314"/>
            <a:ext cx="496853" cy="496853"/>
          </a:xfrm>
          <a:prstGeom prst="ellipse">
            <a:avLst/>
          </a:prstGeom>
          <a:solidFill>
            <a:srgbClr val="00AEEF"/>
          </a:solidFill>
          <a:ln>
            <a:noFill/>
          </a:ln>
        </p:spPr>
        <p:txBody>
          <a:bodyPr spcFirstLastPara="1" wrap="square" lIns="138150" tIns="138150" rIns="138150" bIns="138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9"/>
              <a:buFont typeface="Verdana"/>
              <a:buNone/>
            </a:pPr>
            <a:r>
              <a:rPr lang="en-US" sz="1209" b="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endParaRPr sz="1209" b="1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7" name="Google Shape;77;p28"/>
          <p:cNvSpPr/>
          <p:nvPr/>
        </p:nvSpPr>
        <p:spPr>
          <a:xfrm>
            <a:off x="7462485" y="4222762"/>
            <a:ext cx="496853" cy="496853"/>
          </a:xfrm>
          <a:prstGeom prst="ellipse">
            <a:avLst/>
          </a:prstGeom>
          <a:solidFill>
            <a:srgbClr val="00AEEF"/>
          </a:solidFill>
          <a:ln>
            <a:noFill/>
          </a:ln>
        </p:spPr>
        <p:txBody>
          <a:bodyPr spcFirstLastPara="1" wrap="square" lIns="138150" tIns="138150" rIns="138150" bIns="138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9"/>
              <a:buFont typeface="Verdana"/>
              <a:buNone/>
            </a:pPr>
            <a:r>
              <a:rPr lang="en-US" sz="1209" b="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4</a:t>
            </a:r>
            <a:endParaRPr sz="1209" b="1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8" name="Google Shape;78;p28"/>
          <p:cNvSpPr/>
          <p:nvPr/>
        </p:nvSpPr>
        <p:spPr>
          <a:xfrm>
            <a:off x="1886456" y="5518427"/>
            <a:ext cx="496853" cy="496853"/>
          </a:xfrm>
          <a:prstGeom prst="ellipse">
            <a:avLst/>
          </a:prstGeom>
          <a:solidFill>
            <a:srgbClr val="00AEEF"/>
          </a:solidFill>
          <a:ln>
            <a:noFill/>
          </a:ln>
        </p:spPr>
        <p:txBody>
          <a:bodyPr spcFirstLastPara="1" wrap="square" lIns="138150" tIns="138150" rIns="138150" bIns="138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9"/>
              <a:buFont typeface="Verdana"/>
              <a:buNone/>
            </a:pPr>
            <a:r>
              <a:rPr lang="en-US" sz="1209" b="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5</a:t>
            </a:r>
            <a:endParaRPr sz="1209" b="1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9" name="Google Shape;79;p28"/>
          <p:cNvSpPr/>
          <p:nvPr/>
        </p:nvSpPr>
        <p:spPr>
          <a:xfrm>
            <a:off x="7462485" y="5518427"/>
            <a:ext cx="496853" cy="496853"/>
          </a:xfrm>
          <a:prstGeom prst="ellipse">
            <a:avLst/>
          </a:prstGeom>
          <a:solidFill>
            <a:srgbClr val="00AEEF"/>
          </a:solidFill>
          <a:ln>
            <a:noFill/>
          </a:ln>
        </p:spPr>
        <p:txBody>
          <a:bodyPr spcFirstLastPara="1" wrap="square" lIns="138150" tIns="138150" rIns="138150" bIns="138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9"/>
              <a:buFont typeface="Verdana"/>
              <a:buNone/>
            </a:pPr>
            <a:r>
              <a:rPr lang="en-US" sz="1209" b="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6</a:t>
            </a:r>
            <a:endParaRPr sz="1209" b="1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80" name="Google Shape;80;p28"/>
          <p:cNvGrpSpPr/>
          <p:nvPr/>
        </p:nvGrpSpPr>
        <p:grpSpPr>
          <a:xfrm>
            <a:off x="1252397" y="1302965"/>
            <a:ext cx="1126931" cy="69248"/>
            <a:chOff x="4580561" y="2589004"/>
            <a:chExt cx="1064464" cy="25200"/>
          </a:xfrm>
        </p:grpSpPr>
        <p:sp>
          <p:nvSpPr>
            <p:cNvPr id="81" name="Google Shape;81;p2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00AE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720"/>
                <a:buFont typeface="Verdana"/>
                <a:buNone/>
              </a:pPr>
              <a:endParaRPr sz="272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82" name="Google Shape;82;p2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00AE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720"/>
                <a:buFont typeface="Verdana"/>
                <a:buNone/>
              </a:pPr>
              <a:endParaRPr sz="272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83" name="Google Shape;83;p28"/>
          <p:cNvSpPr txBox="1">
            <a:spLocks noGrp="1"/>
          </p:cNvSpPr>
          <p:nvPr>
            <p:ph type="sldNum" idx="12"/>
          </p:nvPr>
        </p:nvSpPr>
        <p:spPr>
          <a:xfrm>
            <a:off x="12930251" y="7177553"/>
            <a:ext cx="829147" cy="594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lvl="0" indent="0" algn="ctr">
              <a:buClr>
                <a:schemeClr val="accent1"/>
              </a:buClr>
              <a:buSzPts val="1964"/>
              <a:buFont typeface="Verdana"/>
              <a:buNone/>
              <a:defRPr sz="1964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lvl="1" indent="0" algn="ctr">
              <a:buClr>
                <a:schemeClr val="accent1"/>
              </a:buClr>
              <a:buSzPts val="1964"/>
              <a:buFont typeface="Verdana"/>
              <a:buNone/>
              <a:defRPr sz="1964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lvl="2" indent="0" algn="ctr">
              <a:buClr>
                <a:schemeClr val="accent1"/>
              </a:buClr>
              <a:buSzPts val="1964"/>
              <a:buFont typeface="Verdana"/>
              <a:buNone/>
              <a:defRPr sz="1964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lvl="3" indent="0" algn="ctr">
              <a:buClr>
                <a:schemeClr val="accent1"/>
              </a:buClr>
              <a:buSzPts val="1964"/>
              <a:buFont typeface="Verdana"/>
              <a:buNone/>
              <a:defRPr sz="1964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lvl="4" indent="0" algn="ctr">
              <a:buClr>
                <a:schemeClr val="accent1"/>
              </a:buClr>
              <a:buSzPts val="1964"/>
              <a:buFont typeface="Verdana"/>
              <a:buNone/>
              <a:defRPr sz="1964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lvl="5" indent="0" algn="ctr">
              <a:buClr>
                <a:schemeClr val="accent1"/>
              </a:buClr>
              <a:buSzPts val="1964"/>
              <a:buFont typeface="Verdana"/>
              <a:buNone/>
              <a:defRPr sz="1964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lvl="6" indent="0" algn="ctr">
              <a:buClr>
                <a:schemeClr val="accent1"/>
              </a:buClr>
              <a:buSzPts val="1964"/>
              <a:buFont typeface="Verdana"/>
              <a:buNone/>
              <a:defRPr sz="1964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lvl="7" indent="0" algn="ctr">
              <a:buClr>
                <a:schemeClr val="accent1"/>
              </a:buClr>
              <a:buSzPts val="1964"/>
              <a:buFont typeface="Verdana"/>
              <a:buNone/>
              <a:defRPr sz="1964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lvl="8" indent="0" algn="ctr">
              <a:buClr>
                <a:schemeClr val="accent1"/>
              </a:buClr>
              <a:buSzPts val="1964"/>
              <a:buFont typeface="Verdana"/>
              <a:buNone/>
              <a:defRPr sz="1964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4" name="Google Shape;84;p28"/>
          <p:cNvSpPr txBox="1">
            <a:spLocks noGrp="1"/>
          </p:cNvSpPr>
          <p:nvPr>
            <p:ph type="subTitle" idx="1"/>
          </p:nvPr>
        </p:nvSpPr>
        <p:spPr>
          <a:xfrm>
            <a:off x="2637795" y="2721020"/>
            <a:ext cx="3604907" cy="11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15000"/>
              </a:lnSpc>
              <a:spcBef>
                <a:spcPts val="2418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15000"/>
              </a:lnSpc>
              <a:spcBef>
                <a:spcPts val="2418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15000"/>
              </a:lnSpc>
              <a:spcBef>
                <a:spcPts val="2418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15000"/>
              </a:lnSpc>
              <a:spcBef>
                <a:spcPts val="2418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15000"/>
              </a:lnSpc>
              <a:spcBef>
                <a:spcPts val="2418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15000"/>
              </a:lnSpc>
              <a:spcBef>
                <a:spcPts val="2418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15000"/>
              </a:lnSpc>
              <a:spcBef>
                <a:spcPts val="2418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15000"/>
              </a:lnSpc>
              <a:spcBef>
                <a:spcPts val="2418"/>
              </a:spcBef>
              <a:spcAft>
                <a:spcPts val="2418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8"/>
          <p:cNvSpPr txBox="1">
            <a:spLocks noGrp="1"/>
          </p:cNvSpPr>
          <p:nvPr>
            <p:ph type="subTitle" idx="2"/>
          </p:nvPr>
        </p:nvSpPr>
        <p:spPr>
          <a:xfrm>
            <a:off x="8218820" y="2721020"/>
            <a:ext cx="3604907" cy="11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15000"/>
              </a:lnSpc>
              <a:spcBef>
                <a:spcPts val="2418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15000"/>
              </a:lnSpc>
              <a:spcBef>
                <a:spcPts val="2418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15000"/>
              </a:lnSpc>
              <a:spcBef>
                <a:spcPts val="2418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15000"/>
              </a:lnSpc>
              <a:spcBef>
                <a:spcPts val="2418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15000"/>
              </a:lnSpc>
              <a:spcBef>
                <a:spcPts val="2418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15000"/>
              </a:lnSpc>
              <a:spcBef>
                <a:spcPts val="2418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15000"/>
              </a:lnSpc>
              <a:spcBef>
                <a:spcPts val="2418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15000"/>
              </a:lnSpc>
              <a:spcBef>
                <a:spcPts val="2418"/>
              </a:spcBef>
              <a:spcAft>
                <a:spcPts val="2418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8"/>
          <p:cNvSpPr txBox="1">
            <a:spLocks noGrp="1"/>
          </p:cNvSpPr>
          <p:nvPr>
            <p:ph type="subTitle" idx="3"/>
          </p:nvPr>
        </p:nvSpPr>
        <p:spPr>
          <a:xfrm>
            <a:off x="2637795" y="4004596"/>
            <a:ext cx="3604907" cy="11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15000"/>
              </a:lnSpc>
              <a:spcBef>
                <a:spcPts val="2418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15000"/>
              </a:lnSpc>
              <a:spcBef>
                <a:spcPts val="2418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15000"/>
              </a:lnSpc>
              <a:spcBef>
                <a:spcPts val="2418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15000"/>
              </a:lnSpc>
              <a:spcBef>
                <a:spcPts val="2418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15000"/>
              </a:lnSpc>
              <a:spcBef>
                <a:spcPts val="2418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15000"/>
              </a:lnSpc>
              <a:spcBef>
                <a:spcPts val="2418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15000"/>
              </a:lnSpc>
              <a:spcBef>
                <a:spcPts val="2418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15000"/>
              </a:lnSpc>
              <a:spcBef>
                <a:spcPts val="2418"/>
              </a:spcBef>
              <a:spcAft>
                <a:spcPts val="2418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8"/>
          <p:cNvSpPr txBox="1">
            <a:spLocks noGrp="1"/>
          </p:cNvSpPr>
          <p:nvPr>
            <p:ph type="subTitle" idx="4"/>
          </p:nvPr>
        </p:nvSpPr>
        <p:spPr>
          <a:xfrm>
            <a:off x="8218820" y="4004558"/>
            <a:ext cx="3604907" cy="11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15000"/>
              </a:lnSpc>
              <a:spcBef>
                <a:spcPts val="2418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15000"/>
              </a:lnSpc>
              <a:spcBef>
                <a:spcPts val="2418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15000"/>
              </a:lnSpc>
              <a:spcBef>
                <a:spcPts val="2418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15000"/>
              </a:lnSpc>
              <a:spcBef>
                <a:spcPts val="2418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15000"/>
              </a:lnSpc>
              <a:spcBef>
                <a:spcPts val="2418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15000"/>
              </a:lnSpc>
              <a:spcBef>
                <a:spcPts val="2418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15000"/>
              </a:lnSpc>
              <a:spcBef>
                <a:spcPts val="2418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15000"/>
              </a:lnSpc>
              <a:spcBef>
                <a:spcPts val="2418"/>
              </a:spcBef>
              <a:spcAft>
                <a:spcPts val="2418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8"/>
          <p:cNvSpPr txBox="1">
            <a:spLocks noGrp="1"/>
          </p:cNvSpPr>
          <p:nvPr>
            <p:ph type="subTitle" idx="5"/>
          </p:nvPr>
        </p:nvSpPr>
        <p:spPr>
          <a:xfrm>
            <a:off x="2637795" y="5288171"/>
            <a:ext cx="3604907" cy="11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15000"/>
              </a:lnSpc>
              <a:spcBef>
                <a:spcPts val="2418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15000"/>
              </a:lnSpc>
              <a:spcBef>
                <a:spcPts val="2418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15000"/>
              </a:lnSpc>
              <a:spcBef>
                <a:spcPts val="2418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15000"/>
              </a:lnSpc>
              <a:spcBef>
                <a:spcPts val="2418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15000"/>
              </a:lnSpc>
              <a:spcBef>
                <a:spcPts val="2418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15000"/>
              </a:lnSpc>
              <a:spcBef>
                <a:spcPts val="2418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15000"/>
              </a:lnSpc>
              <a:spcBef>
                <a:spcPts val="2418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15000"/>
              </a:lnSpc>
              <a:spcBef>
                <a:spcPts val="2418"/>
              </a:spcBef>
              <a:spcAft>
                <a:spcPts val="2418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8"/>
          <p:cNvSpPr txBox="1">
            <a:spLocks noGrp="1"/>
          </p:cNvSpPr>
          <p:nvPr>
            <p:ph type="subTitle" idx="6"/>
          </p:nvPr>
        </p:nvSpPr>
        <p:spPr>
          <a:xfrm>
            <a:off x="8218820" y="5288096"/>
            <a:ext cx="3604907" cy="11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15000"/>
              </a:lnSpc>
              <a:spcBef>
                <a:spcPts val="2418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15000"/>
              </a:lnSpc>
              <a:spcBef>
                <a:spcPts val="2418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15000"/>
              </a:lnSpc>
              <a:spcBef>
                <a:spcPts val="2418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15000"/>
              </a:lnSpc>
              <a:spcBef>
                <a:spcPts val="2418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15000"/>
              </a:lnSpc>
              <a:spcBef>
                <a:spcPts val="2418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15000"/>
              </a:lnSpc>
              <a:spcBef>
                <a:spcPts val="2418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15000"/>
              </a:lnSpc>
              <a:spcBef>
                <a:spcPts val="2418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15000"/>
              </a:lnSpc>
              <a:spcBef>
                <a:spcPts val="2418"/>
              </a:spcBef>
              <a:spcAft>
                <a:spcPts val="2418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9"/>
          <p:cNvSpPr txBox="1">
            <a:spLocks noGrp="1"/>
          </p:cNvSpPr>
          <p:nvPr>
            <p:ph type="title"/>
          </p:nvPr>
        </p:nvSpPr>
        <p:spPr>
          <a:xfrm>
            <a:off x="697769" y="123691"/>
            <a:ext cx="11441680" cy="865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9"/>
          <p:cNvSpPr txBox="1">
            <a:spLocks noGrp="1"/>
          </p:cNvSpPr>
          <p:nvPr>
            <p:ph type="sldNum" idx="12"/>
          </p:nvPr>
        </p:nvSpPr>
        <p:spPr>
          <a:xfrm>
            <a:off x="6494227" y="7254674"/>
            <a:ext cx="829147" cy="438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ctr">
              <a:buClr>
                <a:schemeClr val="accent1"/>
              </a:buClr>
              <a:buSzPts val="1500"/>
              <a:buFont typeface="Lato"/>
              <a:buNone/>
              <a:defRPr/>
            </a:lvl1pPr>
            <a:lvl2pPr marL="0" lvl="1" indent="0" algn="ctr">
              <a:buClr>
                <a:schemeClr val="accent1"/>
              </a:buClr>
              <a:buSzPts val="1500"/>
              <a:buFont typeface="Lato"/>
              <a:buNone/>
              <a:defRPr/>
            </a:lvl2pPr>
            <a:lvl3pPr marL="0" lvl="2" indent="0" algn="ctr">
              <a:buClr>
                <a:schemeClr val="accent1"/>
              </a:buClr>
              <a:buSzPts val="1500"/>
              <a:buFont typeface="Lato"/>
              <a:buNone/>
              <a:defRPr/>
            </a:lvl3pPr>
            <a:lvl4pPr marL="0" lvl="3" indent="0" algn="ctr">
              <a:buClr>
                <a:schemeClr val="accent1"/>
              </a:buClr>
              <a:buSzPts val="1500"/>
              <a:buFont typeface="Lato"/>
              <a:buNone/>
              <a:defRPr/>
            </a:lvl4pPr>
            <a:lvl5pPr marL="0" lvl="4" indent="0" algn="ctr">
              <a:buClr>
                <a:schemeClr val="accent1"/>
              </a:buClr>
              <a:buSzPts val="1500"/>
              <a:buFont typeface="Lato"/>
              <a:buNone/>
              <a:defRPr/>
            </a:lvl5pPr>
            <a:lvl6pPr marL="0" lvl="5" indent="0" algn="ctr">
              <a:buClr>
                <a:schemeClr val="accent1"/>
              </a:buClr>
              <a:buSzPts val="1500"/>
              <a:buFont typeface="Lato"/>
              <a:buNone/>
              <a:defRPr/>
            </a:lvl6pPr>
            <a:lvl7pPr marL="0" lvl="6" indent="0" algn="ctr">
              <a:buClr>
                <a:schemeClr val="accent1"/>
              </a:buClr>
              <a:buSzPts val="1500"/>
              <a:buFont typeface="Lato"/>
              <a:buNone/>
              <a:defRPr/>
            </a:lvl7pPr>
            <a:lvl8pPr marL="0" lvl="7" indent="0" algn="ctr">
              <a:buClr>
                <a:schemeClr val="accent1"/>
              </a:buClr>
              <a:buSzPts val="1500"/>
              <a:buFont typeface="Lato"/>
              <a:buNone/>
              <a:defRPr/>
            </a:lvl8pPr>
            <a:lvl9pPr marL="0" lvl="8" indent="0" algn="ctr">
              <a:buClr>
                <a:schemeClr val="accent1"/>
              </a:buClr>
              <a:buSzPts val="1500"/>
              <a:buFont typeface="Lato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93" name="Google Shape;93;p29"/>
          <p:cNvGrpSpPr/>
          <p:nvPr/>
        </p:nvGrpSpPr>
        <p:grpSpPr>
          <a:xfrm>
            <a:off x="697768" y="1083601"/>
            <a:ext cx="12441878" cy="1"/>
            <a:chOff x="534549" y="1544262"/>
            <a:chExt cx="9628733" cy="1"/>
          </a:xfrm>
        </p:grpSpPr>
        <p:cxnSp>
          <p:nvCxnSpPr>
            <p:cNvPr id="94" name="Google Shape;94;p29"/>
            <p:cNvCxnSpPr/>
            <p:nvPr/>
          </p:nvCxnSpPr>
          <p:spPr>
            <a:xfrm>
              <a:off x="534549" y="1544262"/>
              <a:ext cx="9628733" cy="0"/>
            </a:xfrm>
            <a:prstGeom prst="straightConnector1">
              <a:avLst/>
            </a:prstGeom>
            <a:noFill/>
            <a:ln w="50800" cap="flat" cmpd="sng">
              <a:solidFill>
                <a:srgbClr val="7F7F7F">
                  <a:alpha val="2980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5" name="Google Shape;95;p29"/>
            <p:cNvCxnSpPr/>
            <p:nvPr/>
          </p:nvCxnSpPr>
          <p:spPr>
            <a:xfrm>
              <a:off x="534549" y="1544263"/>
              <a:ext cx="2503238" cy="0"/>
            </a:xfrm>
            <a:prstGeom prst="straightConnector1">
              <a:avLst/>
            </a:prstGeom>
            <a:noFill/>
            <a:ln w="50800" cap="flat" cmpd="sng">
              <a:solidFill>
                <a:srgbClr val="03B0F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96" name="Google Shape;96;p29"/>
          <p:cNvCxnSpPr/>
          <p:nvPr/>
        </p:nvCxnSpPr>
        <p:spPr>
          <a:xfrm rot="10800000" flipH="1">
            <a:off x="620" y="7086600"/>
            <a:ext cx="13817599" cy="1"/>
          </a:xfrm>
          <a:prstGeom prst="straightConnector1">
            <a:avLst/>
          </a:prstGeom>
          <a:noFill/>
          <a:ln w="76200" cap="flat" cmpd="sng">
            <a:solidFill>
              <a:srgbClr val="03B0F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0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99" name="Google Shape;99;p30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00" name="Google Shape;100;p30"/>
          <p:cNvSpPr txBox="1">
            <a:spLocks noGrp="1"/>
          </p:cNvSpPr>
          <p:nvPr>
            <p:ph type="sldNum" idx="12"/>
          </p:nvPr>
        </p:nvSpPr>
        <p:spPr>
          <a:xfrm>
            <a:off x="6494227" y="7254674"/>
            <a:ext cx="829147" cy="438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ctr">
              <a:buClr>
                <a:schemeClr val="accent1"/>
              </a:buClr>
              <a:buSzPts val="1500"/>
              <a:buFont typeface="Lato"/>
              <a:buNone/>
              <a:defRPr/>
            </a:lvl1pPr>
            <a:lvl2pPr marL="0" lvl="1" indent="0" algn="ctr">
              <a:buClr>
                <a:schemeClr val="accent1"/>
              </a:buClr>
              <a:buSzPts val="1500"/>
              <a:buFont typeface="Lato"/>
              <a:buNone/>
              <a:defRPr/>
            </a:lvl2pPr>
            <a:lvl3pPr marL="0" lvl="2" indent="0" algn="ctr">
              <a:buClr>
                <a:schemeClr val="accent1"/>
              </a:buClr>
              <a:buSzPts val="1500"/>
              <a:buFont typeface="Lato"/>
              <a:buNone/>
              <a:defRPr/>
            </a:lvl3pPr>
            <a:lvl4pPr marL="0" lvl="3" indent="0" algn="ctr">
              <a:buClr>
                <a:schemeClr val="accent1"/>
              </a:buClr>
              <a:buSzPts val="1500"/>
              <a:buFont typeface="Lato"/>
              <a:buNone/>
              <a:defRPr/>
            </a:lvl4pPr>
            <a:lvl5pPr marL="0" lvl="4" indent="0" algn="ctr">
              <a:buClr>
                <a:schemeClr val="accent1"/>
              </a:buClr>
              <a:buSzPts val="1500"/>
              <a:buFont typeface="Lato"/>
              <a:buNone/>
              <a:defRPr/>
            </a:lvl5pPr>
            <a:lvl6pPr marL="0" lvl="5" indent="0" algn="ctr">
              <a:buClr>
                <a:schemeClr val="accent1"/>
              </a:buClr>
              <a:buSzPts val="1500"/>
              <a:buFont typeface="Lato"/>
              <a:buNone/>
              <a:defRPr/>
            </a:lvl6pPr>
            <a:lvl7pPr marL="0" lvl="6" indent="0" algn="ctr">
              <a:buClr>
                <a:schemeClr val="accent1"/>
              </a:buClr>
              <a:buSzPts val="1500"/>
              <a:buFont typeface="Lato"/>
              <a:buNone/>
              <a:defRPr/>
            </a:lvl7pPr>
            <a:lvl8pPr marL="0" lvl="7" indent="0" algn="ctr">
              <a:buClr>
                <a:schemeClr val="accent1"/>
              </a:buClr>
              <a:buSzPts val="1500"/>
              <a:buFont typeface="Lato"/>
              <a:buNone/>
              <a:defRPr/>
            </a:lvl8pPr>
            <a:lvl9pPr marL="0" lvl="8" indent="0" algn="ctr">
              <a:buClr>
                <a:schemeClr val="accent1"/>
              </a:buClr>
              <a:buSzPts val="1500"/>
              <a:buFont typeface="Lato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1"/>
          <p:cNvSpPr txBox="1">
            <a:spLocks noGrp="1"/>
          </p:cNvSpPr>
          <p:nvPr>
            <p:ph type="ctrTitle"/>
          </p:nvPr>
        </p:nvSpPr>
        <p:spPr>
          <a:xfrm>
            <a:off x="1036320" y="2414482"/>
            <a:ext cx="11744960" cy="1666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31"/>
          <p:cNvSpPr txBox="1">
            <a:spLocks noGrp="1"/>
          </p:cNvSpPr>
          <p:nvPr>
            <p:ph type="subTitle" idx="1"/>
          </p:nvPr>
        </p:nvSpPr>
        <p:spPr>
          <a:xfrm>
            <a:off x="2072640" y="4404360"/>
            <a:ext cx="9672320" cy="198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31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05" name="Google Shape;105;p31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06" name="Google Shape;106;p31"/>
          <p:cNvSpPr txBox="1">
            <a:spLocks noGrp="1"/>
          </p:cNvSpPr>
          <p:nvPr>
            <p:ph type="sldNum" idx="12"/>
          </p:nvPr>
        </p:nvSpPr>
        <p:spPr>
          <a:xfrm>
            <a:off x="6494227" y="7254674"/>
            <a:ext cx="829147" cy="438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buClr>
                <a:schemeClr val="accent1"/>
              </a:buClr>
              <a:buSzPts val="1511"/>
              <a:buFont typeface="Lato"/>
              <a:buNone/>
              <a:defRPr sz="151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ctr">
              <a:buClr>
                <a:schemeClr val="accent1"/>
              </a:buClr>
              <a:buSzPts val="1511"/>
              <a:buFont typeface="Lato"/>
              <a:buNone/>
              <a:defRPr sz="151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ctr">
              <a:buClr>
                <a:schemeClr val="accent1"/>
              </a:buClr>
              <a:buSzPts val="1511"/>
              <a:buFont typeface="Lato"/>
              <a:buNone/>
              <a:defRPr sz="151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ctr">
              <a:buClr>
                <a:schemeClr val="accent1"/>
              </a:buClr>
              <a:buSzPts val="1511"/>
              <a:buFont typeface="Lato"/>
              <a:buNone/>
              <a:defRPr sz="151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ctr">
              <a:buClr>
                <a:schemeClr val="accent1"/>
              </a:buClr>
              <a:buSzPts val="1511"/>
              <a:buFont typeface="Lato"/>
              <a:buNone/>
              <a:defRPr sz="151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ctr">
              <a:buClr>
                <a:schemeClr val="accent1"/>
              </a:buClr>
              <a:buSzPts val="1511"/>
              <a:buFont typeface="Lato"/>
              <a:buNone/>
              <a:defRPr sz="151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ctr">
              <a:buClr>
                <a:schemeClr val="accent1"/>
              </a:buClr>
              <a:buSzPts val="1511"/>
              <a:buFont typeface="Lato"/>
              <a:buNone/>
              <a:defRPr sz="151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ctr">
              <a:buClr>
                <a:schemeClr val="accent1"/>
              </a:buClr>
              <a:buSzPts val="1511"/>
              <a:buFont typeface="Lato"/>
              <a:buNone/>
              <a:defRPr sz="151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ctr">
              <a:buClr>
                <a:schemeClr val="accent1"/>
              </a:buClr>
              <a:buSzPts val="1511"/>
              <a:buFont typeface="Lato"/>
              <a:buNone/>
              <a:defRPr sz="151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63B13-42B9-4DEE-9EF7-2E418646E2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27200" y="1272011"/>
            <a:ext cx="10363200" cy="2705947"/>
          </a:xfrm>
        </p:spPr>
        <p:txBody>
          <a:bodyPr anchor="b"/>
          <a:lstStyle>
            <a:lvl1pPr algn="ctr">
              <a:defRPr sz="6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691050-6756-421E-BE1D-29BD60AC42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27200" y="4082310"/>
            <a:ext cx="10363200" cy="1876530"/>
          </a:xfrm>
        </p:spPr>
        <p:txBody>
          <a:bodyPr/>
          <a:lstStyle>
            <a:lvl1pPr marL="0" indent="0" algn="ctr">
              <a:buNone/>
              <a:defRPr sz="2720"/>
            </a:lvl1pPr>
            <a:lvl2pPr marL="518145" indent="0" algn="ctr">
              <a:buNone/>
              <a:defRPr sz="2267"/>
            </a:lvl2pPr>
            <a:lvl3pPr marL="1036290" indent="0" algn="ctr">
              <a:buNone/>
              <a:defRPr sz="2040"/>
            </a:lvl3pPr>
            <a:lvl4pPr marL="1554434" indent="0" algn="ctr">
              <a:buNone/>
              <a:defRPr sz="1813"/>
            </a:lvl4pPr>
            <a:lvl5pPr marL="2072579" indent="0" algn="ctr">
              <a:buNone/>
              <a:defRPr sz="1813"/>
            </a:lvl5pPr>
            <a:lvl6pPr marL="2590724" indent="0" algn="ctr">
              <a:buNone/>
              <a:defRPr sz="1813"/>
            </a:lvl6pPr>
            <a:lvl7pPr marL="3108869" indent="0" algn="ctr">
              <a:buNone/>
              <a:defRPr sz="1813"/>
            </a:lvl7pPr>
            <a:lvl8pPr marL="3627013" indent="0" algn="ctr">
              <a:buNone/>
              <a:defRPr sz="1813"/>
            </a:lvl8pPr>
            <a:lvl9pPr marL="4145158" indent="0" algn="ctr">
              <a:buNone/>
              <a:defRPr sz="1813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0B57C8-578B-4F03-A7A1-16C4BF756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A0390-6ED4-45F5-A513-023DD642214F}" type="datetimeFigureOut">
              <a:rPr lang="en-US" smtClean="0"/>
              <a:t>1/12/22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53FAFB-0B0E-441C-A8B5-F707E5576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66EE87-FEBB-48D3-84F7-37C0FFABF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2996B-0788-4592-96EA-2C863DA5A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892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12A56-02B6-4C06-9A9C-BAC08459E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70CAE-9594-481E-A5A7-E63EE9FF4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647BEE-33BE-41F7-834A-FE1E8D265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A0390-6ED4-45F5-A513-023DD642214F}" type="datetimeFigureOut">
              <a:rPr lang="en-US" smtClean="0"/>
              <a:t>1/12/22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15BA39-5F9E-4EF2-A746-838EC06B2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CFD24F-6E15-4C07-8DDC-880E5749D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2996B-0788-4592-96EA-2C863DA5A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198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DFDFD-D43E-4ED0-8642-0F056FFD7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763" y="1937704"/>
            <a:ext cx="11917680" cy="3233102"/>
          </a:xfrm>
        </p:spPr>
        <p:txBody>
          <a:bodyPr anchor="b"/>
          <a:lstStyle>
            <a:lvl1pPr>
              <a:defRPr sz="6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212CD9-0D82-433D-B6A2-F9C2A8BD24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42763" y="5201392"/>
            <a:ext cx="11917680" cy="1700212"/>
          </a:xfrm>
        </p:spPr>
        <p:txBody>
          <a:bodyPr/>
          <a:lstStyle>
            <a:lvl1pPr marL="0" indent="0">
              <a:buNone/>
              <a:defRPr sz="2720">
                <a:solidFill>
                  <a:schemeClr val="tx1">
                    <a:tint val="75000"/>
                  </a:schemeClr>
                </a:solidFill>
              </a:defRPr>
            </a:lvl1pPr>
            <a:lvl2pPr marL="518145" indent="0">
              <a:buNone/>
              <a:defRPr sz="2267">
                <a:solidFill>
                  <a:schemeClr val="tx1">
                    <a:tint val="75000"/>
                  </a:schemeClr>
                </a:solidFill>
              </a:defRPr>
            </a:lvl2pPr>
            <a:lvl3pPr marL="1036290" indent="0">
              <a:buNone/>
              <a:defRPr sz="2040">
                <a:solidFill>
                  <a:schemeClr val="tx1">
                    <a:tint val="75000"/>
                  </a:schemeClr>
                </a:solidFill>
              </a:defRPr>
            </a:lvl3pPr>
            <a:lvl4pPr marL="1554434" indent="0">
              <a:buNone/>
              <a:defRPr sz="1813">
                <a:solidFill>
                  <a:schemeClr val="tx1">
                    <a:tint val="75000"/>
                  </a:schemeClr>
                </a:solidFill>
              </a:defRPr>
            </a:lvl4pPr>
            <a:lvl5pPr marL="2072579" indent="0">
              <a:buNone/>
              <a:defRPr sz="1813">
                <a:solidFill>
                  <a:schemeClr val="tx1">
                    <a:tint val="75000"/>
                  </a:schemeClr>
                </a:solidFill>
              </a:defRPr>
            </a:lvl5pPr>
            <a:lvl6pPr marL="2590724" indent="0">
              <a:buNone/>
              <a:defRPr sz="1813">
                <a:solidFill>
                  <a:schemeClr val="tx1">
                    <a:tint val="75000"/>
                  </a:schemeClr>
                </a:solidFill>
              </a:defRPr>
            </a:lvl6pPr>
            <a:lvl7pPr marL="3108869" indent="0">
              <a:buNone/>
              <a:defRPr sz="1813">
                <a:solidFill>
                  <a:schemeClr val="tx1">
                    <a:tint val="75000"/>
                  </a:schemeClr>
                </a:solidFill>
              </a:defRPr>
            </a:lvl7pPr>
            <a:lvl8pPr marL="3627013" indent="0">
              <a:buNone/>
              <a:defRPr sz="1813">
                <a:solidFill>
                  <a:schemeClr val="tx1">
                    <a:tint val="75000"/>
                  </a:schemeClr>
                </a:solidFill>
              </a:defRPr>
            </a:lvl8pPr>
            <a:lvl9pPr marL="4145158" indent="0">
              <a:buNone/>
              <a:defRPr sz="181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0CF15E-E5F3-45CB-B201-E6060BEF0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A0390-6ED4-45F5-A513-023DD642214F}" type="datetimeFigureOut">
              <a:rPr lang="en-US" smtClean="0"/>
              <a:t>1/12/22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34AF20-6BF9-493A-8812-6BD677700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8B63F2-848F-4F3F-B7A8-D2F81A1EB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2996B-0788-4592-96EA-2C863DA5A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72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2"/>
          <p:cNvSpPr/>
          <p:nvPr/>
        </p:nvSpPr>
        <p:spPr>
          <a:xfrm>
            <a:off x="2531" y="7035204"/>
            <a:ext cx="13817599" cy="7371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38150" tIns="138150" rIns="138150" bIns="1381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20"/>
              <a:buFont typeface="Verdana"/>
              <a:buNone/>
            </a:pPr>
            <a:endParaRPr sz="272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" name="Google Shape;11;p22"/>
          <p:cNvSpPr txBox="1">
            <a:spLocks noGrp="1"/>
          </p:cNvSpPr>
          <p:nvPr>
            <p:ph type="title"/>
          </p:nvPr>
        </p:nvSpPr>
        <p:spPr>
          <a:xfrm>
            <a:off x="697768" y="123691"/>
            <a:ext cx="12366591" cy="865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Verdana"/>
              <a:buNone/>
              <a:defRPr sz="2800" b="1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2" name="Google Shape;12;p22"/>
          <p:cNvSpPr txBox="1">
            <a:spLocks noGrp="1"/>
          </p:cNvSpPr>
          <p:nvPr>
            <p:ph type="body" idx="1"/>
          </p:nvPr>
        </p:nvSpPr>
        <p:spPr>
          <a:xfrm>
            <a:off x="697769" y="1660414"/>
            <a:ext cx="12597818" cy="3740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Verdana"/>
              <a:buChar char="●"/>
              <a:defRPr sz="13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Verdana"/>
              <a:buChar char="○"/>
              <a:defRPr sz="11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Verdana"/>
              <a:buChar char="■"/>
              <a:defRPr sz="11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Verdana"/>
              <a:buChar char="●"/>
              <a:defRPr sz="11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Verdana"/>
              <a:buChar char="○"/>
              <a:defRPr sz="11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Verdana"/>
              <a:buChar char="■"/>
              <a:defRPr sz="11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Verdana"/>
              <a:buChar char="●"/>
              <a:defRPr sz="11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Verdana"/>
              <a:buChar char="○"/>
              <a:defRPr sz="11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Verdana"/>
              <a:buChar char="■"/>
              <a:defRPr sz="11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pic>
        <p:nvPicPr>
          <p:cNvPr id="13" name="Google Shape;13;p22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9153" y="7232369"/>
            <a:ext cx="483116" cy="461822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2"/>
          <p:cNvSpPr txBox="1">
            <a:spLocks noGrp="1"/>
          </p:cNvSpPr>
          <p:nvPr>
            <p:ph type="sldNum" idx="12"/>
          </p:nvPr>
        </p:nvSpPr>
        <p:spPr>
          <a:xfrm>
            <a:off x="6494227" y="7254674"/>
            <a:ext cx="829147" cy="438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buClr>
                <a:schemeClr val="accent1"/>
              </a:buClr>
              <a:buSzPts val="1511"/>
              <a:buFont typeface="Lato"/>
              <a:buNone/>
              <a:defRPr sz="1511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ctr" rtl="0">
              <a:buClr>
                <a:schemeClr val="accent1"/>
              </a:buClr>
              <a:buSzPts val="1511"/>
              <a:buFont typeface="Lato"/>
              <a:buNone/>
              <a:defRPr sz="1511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ctr" rtl="0">
              <a:buClr>
                <a:schemeClr val="accent1"/>
              </a:buClr>
              <a:buSzPts val="1511"/>
              <a:buFont typeface="Lato"/>
              <a:buNone/>
              <a:defRPr sz="1511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ctr" rtl="0">
              <a:buClr>
                <a:schemeClr val="accent1"/>
              </a:buClr>
              <a:buSzPts val="1511"/>
              <a:buFont typeface="Lato"/>
              <a:buNone/>
              <a:defRPr sz="1511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ctr" rtl="0">
              <a:buClr>
                <a:schemeClr val="accent1"/>
              </a:buClr>
              <a:buSzPts val="1511"/>
              <a:buFont typeface="Lato"/>
              <a:buNone/>
              <a:defRPr sz="1511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ctr" rtl="0">
              <a:buClr>
                <a:schemeClr val="accent1"/>
              </a:buClr>
              <a:buSzPts val="1511"/>
              <a:buFont typeface="Lato"/>
              <a:buNone/>
              <a:defRPr sz="1511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ctr" rtl="0">
              <a:buClr>
                <a:schemeClr val="accent1"/>
              </a:buClr>
              <a:buSzPts val="1511"/>
              <a:buFont typeface="Lato"/>
              <a:buNone/>
              <a:defRPr sz="1511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ctr" rtl="0">
              <a:buClr>
                <a:schemeClr val="accent1"/>
              </a:buClr>
              <a:buSzPts val="1511"/>
              <a:buFont typeface="Lato"/>
              <a:buNone/>
              <a:defRPr sz="1511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ctr" rtl="0">
              <a:buClr>
                <a:schemeClr val="accent1"/>
              </a:buClr>
              <a:buSzPts val="1511"/>
              <a:buFont typeface="Lato"/>
              <a:buNone/>
              <a:defRPr sz="1511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4" r:id="rId3"/>
    <p:sldLayoutId id="2147483655" r:id="rId4"/>
    <p:sldLayoutId id="2147483656" r:id="rId5"/>
    <p:sldLayoutId id="2147483657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296">
          <p15:clr>
            <a:srgbClr val="F26B43"/>
          </p15:clr>
        </p15:guide>
        <p15:guide id="2" pos="4352">
          <p15:clr>
            <a:srgbClr val="F26B43"/>
          </p15:clr>
        </p15:guide>
        <p15:guide id="3" orient="horz" pos="96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4CDA94-9B5F-4531-AC5F-BF967D691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960" y="413809"/>
            <a:ext cx="1191768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20A9CB-76EE-4926-B83C-0956F63FE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49960" y="2069042"/>
            <a:ext cx="1191768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A6989-5291-4D46-A80B-5A214D9954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49960" y="7203864"/>
            <a:ext cx="310896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8A0390-6ED4-45F5-A513-023DD642214F}" type="datetimeFigureOut">
              <a:rPr lang="en-US" smtClean="0"/>
              <a:t>1/12/22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C12CDA-ABC9-45F6-BD29-DA47147FAA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7080" y="7203864"/>
            <a:ext cx="46634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9E999-4038-43E5-8DDA-D58F6BB4B6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58680" y="7203864"/>
            <a:ext cx="310896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2996B-0788-4592-96EA-2C863DA5A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454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txStyles>
    <p:titleStyle>
      <a:lvl1pPr algn="l" defTabSz="1036290" rtl="0" eaLnBrk="1" latinLnBrk="0" hangingPunct="1">
        <a:lnSpc>
          <a:spcPct val="90000"/>
        </a:lnSpc>
        <a:spcBef>
          <a:spcPct val="0"/>
        </a:spcBef>
        <a:buNone/>
        <a:defRPr sz="498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9072" indent="-259072" algn="l" defTabSz="1036290" rtl="0" eaLnBrk="1" latinLnBrk="0" hangingPunct="1">
        <a:lnSpc>
          <a:spcPct val="90000"/>
        </a:lnSpc>
        <a:spcBef>
          <a:spcPts val="1133"/>
        </a:spcBef>
        <a:buFont typeface="Arial" panose="020B0604020202020204" pitchFamily="34" charset="0"/>
        <a:buChar char="•"/>
        <a:defRPr sz="3173" kern="1200">
          <a:solidFill>
            <a:schemeClr val="tx1"/>
          </a:solidFill>
          <a:latin typeface="+mn-lt"/>
          <a:ea typeface="+mn-ea"/>
          <a:cs typeface="+mn-cs"/>
        </a:defRPr>
      </a:lvl1pPr>
      <a:lvl2pPr marL="777217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720" kern="1200">
          <a:solidFill>
            <a:schemeClr val="tx1"/>
          </a:solidFill>
          <a:latin typeface="+mn-lt"/>
          <a:ea typeface="+mn-ea"/>
          <a:cs typeface="+mn-cs"/>
        </a:defRPr>
      </a:lvl2pPr>
      <a:lvl3pPr marL="1295362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267" kern="1200">
          <a:solidFill>
            <a:schemeClr val="tx1"/>
          </a:solidFill>
          <a:latin typeface="+mn-lt"/>
          <a:ea typeface="+mn-ea"/>
          <a:cs typeface="+mn-cs"/>
        </a:defRPr>
      </a:lvl3pPr>
      <a:lvl4pPr marL="1813507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4pPr>
      <a:lvl5pPr marL="2331651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5pPr>
      <a:lvl6pPr marL="2849796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6pPr>
      <a:lvl7pPr marL="3367941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7pPr>
      <a:lvl8pPr marL="3886086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8pPr>
      <a:lvl9pPr marL="4404230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1pPr>
      <a:lvl2pPr marL="518145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1036290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3pPr>
      <a:lvl4pPr marL="1554434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4pPr>
      <a:lvl5pPr marL="2072579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5pPr>
      <a:lvl6pPr marL="2590724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6pPr>
      <a:lvl7pPr marL="3108869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7pPr>
      <a:lvl8pPr marL="3627013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8pPr>
      <a:lvl9pPr marL="4145158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oogle Shape;112;p1"/>
          <p:cNvGrpSpPr/>
          <p:nvPr/>
        </p:nvGrpSpPr>
        <p:grpSpPr>
          <a:xfrm>
            <a:off x="0" y="-14283"/>
            <a:ext cx="13817599" cy="7060179"/>
            <a:chOff x="0" y="0"/>
            <a:chExt cx="13817599" cy="7060179"/>
          </a:xfrm>
        </p:grpSpPr>
        <p:sp>
          <p:nvSpPr>
            <p:cNvPr id="113" name="Google Shape;113;p1"/>
            <p:cNvSpPr/>
            <p:nvPr/>
          </p:nvSpPr>
          <p:spPr>
            <a:xfrm>
              <a:off x="0" y="0"/>
              <a:ext cx="13817599" cy="7060179"/>
            </a:xfrm>
            <a:prstGeom prst="rect">
              <a:avLst/>
            </a:prstGeom>
            <a:solidFill>
              <a:srgbClr val="AAE3FA">
                <a:alpha val="74901"/>
              </a:srgbClr>
            </a:solidFill>
            <a:ln>
              <a:noFill/>
            </a:ln>
          </p:spPr>
          <p:txBody>
            <a:bodyPr spcFirstLastPara="1" wrap="square" lIns="54000" tIns="54000" rIns="54000" bIns="54000" anchor="ctr" anchorCtr="0">
              <a:noAutofit/>
            </a:bodyPr>
            <a:lstStyle/>
            <a:p>
              <a:pPr marL="1588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Verdana"/>
                <a:buNone/>
              </a:pPr>
              <a:endParaRPr sz="10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0" y="0"/>
              <a:ext cx="13817599" cy="710810"/>
            </a:xfrm>
            <a:prstGeom prst="rect">
              <a:avLst/>
            </a:prstGeom>
            <a:gradFill>
              <a:gsLst>
                <a:gs pos="0">
                  <a:srgbClr val="29A8DF"/>
                </a:gs>
                <a:gs pos="100000">
                  <a:srgbClr val="AAE3FA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Verdana"/>
                <a:buNone/>
              </a:pPr>
              <a:endParaRPr sz="1800" b="0" i="0" u="none" strike="noStrike" cap="none">
                <a:solidFill>
                  <a:srgbClr val="FEFFFE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</p:grpSp>
      <p:cxnSp>
        <p:nvCxnSpPr>
          <p:cNvPr id="115" name="Google Shape;115;p1"/>
          <p:cNvCxnSpPr/>
          <p:nvPr/>
        </p:nvCxnSpPr>
        <p:spPr>
          <a:xfrm rot="10800000" flipH="1">
            <a:off x="620" y="7086600"/>
            <a:ext cx="13817599" cy="1"/>
          </a:xfrm>
          <a:prstGeom prst="straightConnector1">
            <a:avLst/>
          </a:prstGeom>
          <a:noFill/>
          <a:ln w="76200" cap="flat" cmpd="sng">
            <a:solidFill>
              <a:srgbClr val="03B0F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6" name="Google Shape;116;p1"/>
          <p:cNvSpPr/>
          <p:nvPr/>
        </p:nvSpPr>
        <p:spPr>
          <a:xfrm>
            <a:off x="0" y="3542227"/>
            <a:ext cx="13817600" cy="3429000"/>
          </a:xfrm>
          <a:custGeom>
            <a:avLst/>
            <a:gdLst/>
            <a:ahLst/>
            <a:cxnLst/>
            <a:rect l="l" t="t" r="r" b="b"/>
            <a:pathLst>
              <a:path w="12192000" h="3428987" extrusionOk="0">
                <a:moveTo>
                  <a:pt x="0" y="0"/>
                </a:moveTo>
                <a:lnTo>
                  <a:pt x="228" y="0"/>
                </a:lnTo>
                <a:lnTo>
                  <a:pt x="228" y="234875"/>
                </a:lnTo>
                <a:lnTo>
                  <a:pt x="228" y="915827"/>
                </a:lnTo>
                <a:cubicBezTo>
                  <a:pt x="651114" y="1075733"/>
                  <a:pt x="1320890" y="1123048"/>
                  <a:pt x="1855709" y="1123048"/>
                </a:cubicBezTo>
                <a:cubicBezTo>
                  <a:pt x="2205730" y="1123048"/>
                  <a:pt x="2497947" y="1102770"/>
                  <a:pt x="2689116" y="1080754"/>
                </a:cubicBezTo>
                <a:cubicBezTo>
                  <a:pt x="3134723" y="1029190"/>
                  <a:pt x="3566219" y="935526"/>
                  <a:pt x="3988840" y="821969"/>
                </a:cubicBezTo>
                <a:cubicBezTo>
                  <a:pt x="4887563" y="575351"/>
                  <a:pt x="5734102" y="251663"/>
                  <a:pt x="6567123" y="103166"/>
                </a:cubicBezTo>
                <a:cubicBezTo>
                  <a:pt x="6698210" y="79798"/>
                  <a:pt x="6855155" y="75440"/>
                  <a:pt x="7031619" y="68403"/>
                </a:cubicBezTo>
                <a:cubicBezTo>
                  <a:pt x="8595118" y="6058"/>
                  <a:pt x="10916520" y="741750"/>
                  <a:pt x="12001281" y="1849114"/>
                </a:cubicBezTo>
                <a:lnTo>
                  <a:pt x="12192000" y="2069152"/>
                </a:lnTo>
                <a:lnTo>
                  <a:pt x="12192000" y="3428987"/>
                </a:lnTo>
                <a:lnTo>
                  <a:pt x="0" y="3428987"/>
                </a:lnTo>
                <a:lnTo>
                  <a:pt x="0" y="0"/>
                </a:lnTo>
                <a:close/>
              </a:path>
            </a:pathLst>
          </a:custGeom>
          <a:solidFill>
            <a:srgbClr val="29A8D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None/>
            </a:pPr>
            <a:endParaRPr sz="1800" b="0" i="0" u="none" strike="noStrike" cap="none">
              <a:solidFill>
                <a:srgbClr val="FEFFFE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7" name="Google Shape;117;p1"/>
          <p:cNvSpPr/>
          <p:nvPr/>
        </p:nvSpPr>
        <p:spPr>
          <a:xfrm>
            <a:off x="0" y="3616896"/>
            <a:ext cx="13817600" cy="3429000"/>
          </a:xfrm>
          <a:custGeom>
            <a:avLst/>
            <a:gdLst/>
            <a:ahLst/>
            <a:cxnLst/>
            <a:rect l="l" t="t" r="r" b="b"/>
            <a:pathLst>
              <a:path w="12192000" h="3428987" extrusionOk="0">
                <a:moveTo>
                  <a:pt x="0" y="0"/>
                </a:moveTo>
                <a:lnTo>
                  <a:pt x="228" y="0"/>
                </a:lnTo>
                <a:lnTo>
                  <a:pt x="228" y="234875"/>
                </a:lnTo>
                <a:lnTo>
                  <a:pt x="228" y="915827"/>
                </a:lnTo>
                <a:cubicBezTo>
                  <a:pt x="651114" y="1075733"/>
                  <a:pt x="1320890" y="1123048"/>
                  <a:pt x="1855709" y="1123048"/>
                </a:cubicBezTo>
                <a:cubicBezTo>
                  <a:pt x="2205730" y="1123048"/>
                  <a:pt x="2497947" y="1102770"/>
                  <a:pt x="2689116" y="1080754"/>
                </a:cubicBezTo>
                <a:cubicBezTo>
                  <a:pt x="3134723" y="1029190"/>
                  <a:pt x="3566219" y="935526"/>
                  <a:pt x="3988840" y="821969"/>
                </a:cubicBezTo>
                <a:cubicBezTo>
                  <a:pt x="4887563" y="575351"/>
                  <a:pt x="5734626" y="254574"/>
                  <a:pt x="6567123" y="103166"/>
                </a:cubicBezTo>
                <a:cubicBezTo>
                  <a:pt x="6698210" y="79798"/>
                  <a:pt x="6855155" y="75440"/>
                  <a:pt x="7031619" y="68403"/>
                </a:cubicBezTo>
                <a:cubicBezTo>
                  <a:pt x="8595118" y="6058"/>
                  <a:pt x="10916520" y="741750"/>
                  <a:pt x="12001281" y="1849114"/>
                </a:cubicBezTo>
                <a:lnTo>
                  <a:pt x="12192000" y="2069152"/>
                </a:lnTo>
                <a:lnTo>
                  <a:pt x="12192000" y="3428987"/>
                </a:lnTo>
                <a:lnTo>
                  <a:pt x="0" y="3428987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AAE3FA"/>
              </a:gs>
              <a:gs pos="36000">
                <a:srgbClr val="67D1F6"/>
              </a:gs>
              <a:gs pos="67000">
                <a:srgbClr val="39AEFE"/>
              </a:gs>
              <a:gs pos="100000">
                <a:srgbClr val="39AEFE"/>
              </a:gs>
            </a:gsLst>
            <a:lin ang="10800000" scaled="0"/>
          </a:gradFill>
          <a:ln>
            <a:noFill/>
          </a:ln>
        </p:spPr>
        <p:txBody>
          <a:bodyPr spcFirstLastPara="1" wrap="square" lIns="54000" tIns="54000" rIns="54000" bIns="54000" anchor="ctr" anchorCtr="0">
            <a:noAutofit/>
          </a:bodyPr>
          <a:lstStyle/>
          <a:p>
            <a:pPr marL="1588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b="0" i="0" u="none" strike="noStrike" cap="non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8" name="Google Shape;118;p1"/>
          <p:cNvSpPr txBox="1"/>
          <p:nvPr/>
        </p:nvSpPr>
        <p:spPr>
          <a:xfrm>
            <a:off x="876897" y="4768579"/>
            <a:ext cx="10950001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CA Business Ramp Up Plan</a:t>
            </a:r>
            <a:endParaRPr dirty="0"/>
          </a:p>
        </p:txBody>
      </p:sp>
      <p:pic>
        <p:nvPicPr>
          <p:cNvPr id="119" name="Google Shape;119;p1"/>
          <p:cNvPicPr preferRelativeResize="0"/>
          <p:nvPr/>
        </p:nvPicPr>
        <p:blipFill rotWithShape="1">
          <a:blip r:embed="rId3">
            <a:alphaModFix/>
          </a:blip>
          <a:srcRect l="50597" b="47018"/>
          <a:stretch/>
        </p:blipFill>
        <p:spPr>
          <a:xfrm>
            <a:off x="620312" y="5111006"/>
            <a:ext cx="2714974" cy="2020853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"/>
          <p:cNvSpPr/>
          <p:nvPr/>
        </p:nvSpPr>
        <p:spPr>
          <a:xfrm>
            <a:off x="2866853" y="1410515"/>
            <a:ext cx="2563092" cy="2563092"/>
          </a:xfrm>
          <a:prstGeom prst="ellipse">
            <a:avLst/>
          </a:prstGeom>
          <a:solidFill>
            <a:srgbClr val="29A8D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EFFFE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1" name="Google Shape;121;p1"/>
          <p:cNvSpPr/>
          <p:nvPr/>
        </p:nvSpPr>
        <p:spPr>
          <a:xfrm>
            <a:off x="151881" y="1902614"/>
            <a:ext cx="2563092" cy="2563092"/>
          </a:xfrm>
          <a:prstGeom prst="ellipse">
            <a:avLst/>
          </a:prstGeom>
          <a:solidFill>
            <a:srgbClr val="29A8D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EFFFE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2" name="Google Shape;122;p1"/>
          <p:cNvSpPr/>
          <p:nvPr/>
        </p:nvSpPr>
        <p:spPr>
          <a:xfrm>
            <a:off x="11148055" y="1598139"/>
            <a:ext cx="2563092" cy="2563092"/>
          </a:xfrm>
          <a:prstGeom prst="ellipse">
            <a:avLst/>
          </a:prstGeom>
          <a:solidFill>
            <a:srgbClr val="29A8D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EFFFE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3" name="Google Shape;123;p1"/>
          <p:cNvSpPr/>
          <p:nvPr/>
        </p:nvSpPr>
        <p:spPr>
          <a:xfrm>
            <a:off x="5610258" y="569847"/>
            <a:ext cx="2563092" cy="2563092"/>
          </a:xfrm>
          <a:prstGeom prst="ellipse">
            <a:avLst/>
          </a:prstGeom>
          <a:solidFill>
            <a:srgbClr val="29A8D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EFFFE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4" name="Google Shape;124;p1"/>
          <p:cNvSpPr/>
          <p:nvPr/>
        </p:nvSpPr>
        <p:spPr>
          <a:xfrm>
            <a:off x="8566497" y="202567"/>
            <a:ext cx="2563092" cy="2563092"/>
          </a:xfrm>
          <a:prstGeom prst="ellipse">
            <a:avLst/>
          </a:prstGeom>
          <a:solidFill>
            <a:srgbClr val="29A8D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EFFFE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5" name="Google Shape;125;p1"/>
          <p:cNvSpPr/>
          <p:nvPr/>
        </p:nvSpPr>
        <p:spPr>
          <a:xfrm>
            <a:off x="237676" y="1988409"/>
            <a:ext cx="2391502" cy="2391502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EFFFE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6" name="Google Shape;126;p1"/>
          <p:cNvSpPr/>
          <p:nvPr/>
        </p:nvSpPr>
        <p:spPr>
          <a:xfrm>
            <a:off x="151881" y="1902614"/>
            <a:ext cx="2563092" cy="2563092"/>
          </a:xfrm>
          <a:prstGeom prst="blockArc">
            <a:avLst>
              <a:gd name="adj1" fmla="val 17725244"/>
              <a:gd name="adj2" fmla="val 20669192"/>
              <a:gd name="adj3" fmla="val 6908"/>
            </a:avLst>
          </a:prstGeom>
          <a:solidFill>
            <a:srgbClr val="166E9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EFFFE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27" name="Google Shape;127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08000" y="2545355"/>
            <a:ext cx="1765400" cy="1342444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"/>
          <p:cNvSpPr/>
          <p:nvPr/>
        </p:nvSpPr>
        <p:spPr>
          <a:xfrm>
            <a:off x="2952648" y="1496310"/>
            <a:ext cx="2391502" cy="2391502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EFFFE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9" name="Google Shape;129;p1"/>
          <p:cNvSpPr/>
          <p:nvPr/>
        </p:nvSpPr>
        <p:spPr>
          <a:xfrm rot="10800000" flipH="1">
            <a:off x="2866853" y="1410515"/>
            <a:ext cx="2563092" cy="2563092"/>
          </a:xfrm>
          <a:prstGeom prst="blockArc">
            <a:avLst>
              <a:gd name="adj1" fmla="val 17725244"/>
              <a:gd name="adj2" fmla="val 20669192"/>
              <a:gd name="adj3" fmla="val 6908"/>
            </a:avLst>
          </a:prstGeom>
          <a:solidFill>
            <a:srgbClr val="166E9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EFFFE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0" name="Google Shape;130;p1"/>
          <p:cNvSpPr/>
          <p:nvPr/>
        </p:nvSpPr>
        <p:spPr>
          <a:xfrm>
            <a:off x="5696053" y="655642"/>
            <a:ext cx="2391502" cy="2391502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EFFFE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1" name="Google Shape;131;p1"/>
          <p:cNvSpPr/>
          <p:nvPr/>
        </p:nvSpPr>
        <p:spPr>
          <a:xfrm rot="-5400000">
            <a:off x="5610258" y="569847"/>
            <a:ext cx="2563092" cy="2563092"/>
          </a:xfrm>
          <a:prstGeom prst="blockArc">
            <a:avLst>
              <a:gd name="adj1" fmla="val 17725244"/>
              <a:gd name="adj2" fmla="val 20669192"/>
              <a:gd name="adj3" fmla="val 6908"/>
            </a:avLst>
          </a:prstGeom>
          <a:solidFill>
            <a:srgbClr val="166E9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EFFFE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2" name="Google Shape;132;p1"/>
          <p:cNvSpPr/>
          <p:nvPr/>
        </p:nvSpPr>
        <p:spPr>
          <a:xfrm>
            <a:off x="8652292" y="288362"/>
            <a:ext cx="2391502" cy="2391502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EFFFE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3" name="Google Shape;133;p1"/>
          <p:cNvSpPr/>
          <p:nvPr/>
        </p:nvSpPr>
        <p:spPr>
          <a:xfrm rot="10800000">
            <a:off x="8566497" y="202567"/>
            <a:ext cx="2563092" cy="2563092"/>
          </a:xfrm>
          <a:prstGeom prst="blockArc">
            <a:avLst>
              <a:gd name="adj1" fmla="val 17725244"/>
              <a:gd name="adj2" fmla="val 20669192"/>
              <a:gd name="adj3" fmla="val 6908"/>
            </a:avLst>
          </a:prstGeom>
          <a:solidFill>
            <a:srgbClr val="166E9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EFFFE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4" name="Google Shape;134;p1"/>
          <p:cNvSpPr/>
          <p:nvPr/>
        </p:nvSpPr>
        <p:spPr>
          <a:xfrm>
            <a:off x="11233850" y="1683934"/>
            <a:ext cx="2391502" cy="2391502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EFFFE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5" name="Google Shape;135;p1"/>
          <p:cNvSpPr/>
          <p:nvPr/>
        </p:nvSpPr>
        <p:spPr>
          <a:xfrm rot="4190955">
            <a:off x="11148056" y="1598139"/>
            <a:ext cx="2563092" cy="2563092"/>
          </a:xfrm>
          <a:prstGeom prst="blockArc">
            <a:avLst>
              <a:gd name="adj1" fmla="val 17725244"/>
              <a:gd name="adj2" fmla="val 20669192"/>
              <a:gd name="adj3" fmla="val 6908"/>
            </a:avLst>
          </a:prstGeom>
          <a:solidFill>
            <a:srgbClr val="166E9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EFFFE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36" name="Google Shape;136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342425" y="1976674"/>
            <a:ext cx="1640375" cy="14501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000874" y="886401"/>
            <a:ext cx="1863550" cy="11954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1609414" y="2154223"/>
            <a:ext cx="1640374" cy="1450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072614" y="1191100"/>
            <a:ext cx="1765422" cy="132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"/>
          <p:cNvPicPr preferRelativeResize="0"/>
          <p:nvPr/>
        </p:nvPicPr>
        <p:blipFill rotWithShape="1">
          <a:blip r:embed="rId3">
            <a:alphaModFix/>
          </a:blip>
          <a:srcRect l="50597" b="47018"/>
          <a:stretch/>
        </p:blipFill>
        <p:spPr>
          <a:xfrm rot="5595206">
            <a:off x="11360219" y="4331462"/>
            <a:ext cx="2622618" cy="2318632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"/>
          <p:cNvSpPr txBox="1"/>
          <p:nvPr/>
        </p:nvSpPr>
        <p:spPr>
          <a:xfrm>
            <a:off x="876897" y="5892844"/>
            <a:ext cx="1095000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Jan 10</a:t>
            </a:r>
            <a:r>
              <a:rPr lang="en-US" sz="2800" b="1" i="0" u="none" strike="noStrike" cap="none" baseline="30000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th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2022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2A618-B3BB-4E0A-BC86-A928A6366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Packable As-Is – East Coast Outbound Process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9C5F806-E7B5-45BA-91F7-021A25D1423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386DD209-42DB-4B32-BBA3-604D962029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769" y="1139714"/>
            <a:ext cx="12914322" cy="587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022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1EEDBC9-5E10-4047-86B6-EF39E6BB403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1B581ADD-7F98-40BB-8810-EBB14E12FC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127" y="0"/>
            <a:ext cx="11606645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990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364ECB4E-337A-4659-97CE-E5CDAAD53749}"/>
              </a:ext>
            </a:extLst>
          </p:cNvPr>
          <p:cNvGraphicFramePr>
            <a:graphicFrameLocks noGrp="1"/>
          </p:cNvGraphicFramePr>
          <p:nvPr/>
        </p:nvGraphicFramePr>
        <p:xfrm>
          <a:off x="408248" y="350674"/>
          <a:ext cx="13042976" cy="6599369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560304">
                  <a:extLst>
                    <a:ext uri="{9D8B030D-6E8A-4147-A177-3AD203B41FA5}">
                      <a16:colId xmlns:a16="http://schemas.microsoft.com/office/drawing/2014/main" val="3449050490"/>
                    </a:ext>
                  </a:extLst>
                </a:gridCol>
                <a:gridCol w="11482672">
                  <a:extLst>
                    <a:ext uri="{9D8B030D-6E8A-4147-A177-3AD203B41FA5}">
                      <a16:colId xmlns:a16="http://schemas.microsoft.com/office/drawing/2014/main" val="2206478281"/>
                    </a:ext>
                  </a:extLst>
                </a:gridCol>
              </a:tblGrid>
              <a:tr h="1266914">
                <a:tc>
                  <a:txBody>
                    <a:bodyPr/>
                    <a:lstStyle/>
                    <a:p>
                      <a:pPr algn="ctr"/>
                      <a:r>
                        <a:rPr lang="en-US" sz="2300" dirty="0"/>
                        <a:t>Market Places</a:t>
                      </a:r>
                    </a:p>
                  </a:txBody>
                  <a:tcPr marL="103632" marR="103632" marT="51816" marB="51816" anchor="ctr"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300" dirty="0"/>
                    </a:p>
                  </a:txBody>
                  <a:tcPr marL="103632" marR="103632" marT="51816" marB="51816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7843416"/>
                  </a:ext>
                </a:extLst>
              </a:tr>
              <a:tr h="1205229">
                <a:tc>
                  <a:txBody>
                    <a:bodyPr/>
                    <a:lstStyle/>
                    <a:p>
                      <a:pPr algn="ctr"/>
                      <a:r>
                        <a:rPr lang="en-US" sz="2300" dirty="0"/>
                        <a:t>Brain</a:t>
                      </a:r>
                    </a:p>
                  </a:txBody>
                  <a:tcPr marL="103632" marR="103632" marT="51816" marB="51816" anchor="ctr"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300" dirty="0"/>
                    </a:p>
                  </a:txBody>
                  <a:tcPr marL="103632" marR="103632" marT="51816" marB="51816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2050414"/>
                  </a:ext>
                </a:extLst>
              </a:tr>
              <a:tr h="954646">
                <a:tc>
                  <a:txBody>
                    <a:bodyPr/>
                    <a:lstStyle/>
                    <a:p>
                      <a:pPr algn="ctr"/>
                      <a:r>
                        <a:rPr lang="en-US" sz="2300" dirty="0"/>
                        <a:t>Scanner</a:t>
                      </a:r>
                    </a:p>
                  </a:txBody>
                  <a:tcPr marL="103632" marR="103632" marT="51816" marB="51816" anchor="ctr"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300" b="1" dirty="0"/>
                    </a:p>
                  </a:txBody>
                  <a:tcPr marL="103632" marR="103632" marT="51816" marB="51816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4824733"/>
                  </a:ext>
                </a:extLst>
              </a:tr>
              <a:tr h="1160678">
                <a:tc>
                  <a:txBody>
                    <a:bodyPr/>
                    <a:lstStyle/>
                    <a:p>
                      <a:pPr algn="ctr"/>
                      <a:r>
                        <a:rPr lang="en-US" sz="2300" dirty="0"/>
                        <a:t>Warehouse Operations </a:t>
                      </a:r>
                    </a:p>
                  </a:txBody>
                  <a:tcPr marL="103632" marR="103632" marT="51816" marB="51816" anchor="ctr"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300" dirty="0"/>
                    </a:p>
                  </a:txBody>
                  <a:tcPr marL="103632" marR="103632" marT="51816" marB="51816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5206014"/>
                  </a:ext>
                </a:extLst>
              </a:tr>
              <a:tr h="1057256">
                <a:tc>
                  <a:txBody>
                    <a:bodyPr/>
                    <a:lstStyle/>
                    <a:p>
                      <a:pPr algn="ctr"/>
                      <a:r>
                        <a:rPr lang="en-US" sz="2300" dirty="0" err="1"/>
                        <a:t>Streamtech</a:t>
                      </a:r>
                      <a:endParaRPr lang="en-US" sz="2300" dirty="0"/>
                    </a:p>
                  </a:txBody>
                  <a:tcPr marL="103632" marR="103632" marT="51816" marB="51816" anchor="ctr"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300" dirty="0"/>
                    </a:p>
                  </a:txBody>
                  <a:tcPr marL="103632" marR="103632" marT="51816" marB="51816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2835081"/>
                  </a:ext>
                </a:extLst>
              </a:tr>
              <a:tr h="954646">
                <a:tc>
                  <a:txBody>
                    <a:bodyPr/>
                    <a:lstStyle/>
                    <a:p>
                      <a:pPr algn="ctr"/>
                      <a:r>
                        <a:rPr lang="en-US" sz="2300" dirty="0"/>
                        <a:t>Carriers (CLR)</a:t>
                      </a:r>
                    </a:p>
                  </a:txBody>
                  <a:tcPr marL="103632" marR="103632" marT="51816" marB="51816" anchor="ctr"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2300" dirty="0"/>
                    </a:p>
                  </a:txBody>
                  <a:tcPr marL="103632" marR="103632" marT="51816" marB="51816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65563231"/>
                  </a:ext>
                </a:extLst>
              </a:tr>
            </a:tbl>
          </a:graphicData>
        </a:graphic>
      </p:graphicFrame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3EF478C-C32C-4088-935A-0E3CCB237291}"/>
              </a:ext>
            </a:extLst>
          </p:cNvPr>
          <p:cNvCxnSpPr/>
          <p:nvPr/>
        </p:nvCxnSpPr>
        <p:spPr>
          <a:xfrm flipV="1">
            <a:off x="715322" y="6498254"/>
            <a:ext cx="12386957" cy="1564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597B64EA-0732-4D71-87A0-BDE9DB6B71E7}"/>
              </a:ext>
            </a:extLst>
          </p:cNvPr>
          <p:cNvCxnSpPr>
            <a:cxnSpLocks/>
            <a:endCxn id="28" idx="1"/>
          </p:cNvCxnSpPr>
          <p:nvPr/>
        </p:nvCxnSpPr>
        <p:spPr>
          <a:xfrm rot="16200000" flipH="1">
            <a:off x="3762911" y="1630754"/>
            <a:ext cx="306204" cy="3184"/>
          </a:xfrm>
          <a:prstGeom prst="bentConnector3">
            <a:avLst/>
          </a:prstGeom>
          <a:ln w="28575">
            <a:solidFill>
              <a:schemeClr val="bg2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ADBD1F03-A505-4976-8FA3-E9ED37191C2B}"/>
              </a:ext>
            </a:extLst>
          </p:cNvPr>
          <p:cNvSpPr/>
          <p:nvPr/>
        </p:nvSpPr>
        <p:spPr>
          <a:xfrm>
            <a:off x="2769701" y="4005024"/>
            <a:ext cx="1308484" cy="422356"/>
          </a:xfrm>
          <a:prstGeom prst="rect">
            <a:avLst/>
          </a:prstGeom>
          <a:solidFill>
            <a:schemeClr val="bg1"/>
          </a:solidFill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36290">
              <a:buClrTx/>
            </a:pPr>
            <a:r>
              <a:rPr lang="en-US" sz="1247" kern="1200" dirty="0">
                <a:solidFill>
                  <a:prstClr val="black"/>
                </a:solidFill>
                <a:latin typeface="Calibri" panose="020F0502020204030204"/>
              </a:rPr>
              <a:t>Picklist emailed to Warehouse</a:t>
            </a:r>
          </a:p>
        </p:txBody>
      </p:sp>
      <p:sp>
        <p:nvSpPr>
          <p:cNvPr id="16" name="Speech Bubble: Oval 15">
            <a:extLst>
              <a:ext uri="{FF2B5EF4-FFF2-40B4-BE49-F238E27FC236}">
                <a16:creationId xmlns:a16="http://schemas.microsoft.com/office/drawing/2014/main" id="{6F6803B8-559B-453E-B483-AB8856F7E2EB}"/>
              </a:ext>
            </a:extLst>
          </p:cNvPr>
          <p:cNvSpPr/>
          <p:nvPr/>
        </p:nvSpPr>
        <p:spPr>
          <a:xfrm>
            <a:off x="10795058" y="5879805"/>
            <a:ext cx="2025527" cy="345952"/>
          </a:xfrm>
          <a:prstGeom prst="wedgeEllipseCallout">
            <a:avLst>
              <a:gd name="adj1" fmla="val -44686"/>
              <a:gd name="adj2" fmla="val 116965"/>
            </a:avLst>
          </a:prstGeom>
          <a:solidFill>
            <a:srgbClr val="FFC000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1036290">
              <a:buClrTx/>
            </a:pPr>
            <a:r>
              <a:rPr lang="en-US" sz="1360" kern="1200" dirty="0">
                <a:solidFill>
                  <a:prstClr val="black"/>
                </a:solidFill>
                <a:latin typeface="Calibri" panose="020F0502020204030204"/>
              </a:rPr>
              <a:t>CLR</a:t>
            </a:r>
            <a:r>
              <a:rPr lang="en-US" sz="2040" kern="1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247" kern="1200" dirty="0">
                <a:solidFill>
                  <a:prstClr val="black"/>
                </a:solidFill>
                <a:latin typeface="Calibri" panose="020F0502020204030204"/>
              </a:rPr>
              <a:t>webserver responds to Brain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786505C-A450-4DE4-A9A6-6FEE3637D99D}"/>
              </a:ext>
            </a:extLst>
          </p:cNvPr>
          <p:cNvSpPr/>
          <p:nvPr/>
        </p:nvSpPr>
        <p:spPr>
          <a:xfrm>
            <a:off x="2172827" y="835773"/>
            <a:ext cx="802670" cy="479053"/>
          </a:xfrm>
          <a:prstGeom prst="roundRect">
            <a:avLst>
              <a:gd name="adj" fmla="val 45960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1036290">
              <a:buClrTx/>
            </a:pPr>
            <a:r>
              <a:rPr lang="en-US" sz="1360" kern="1200" dirty="0">
                <a:solidFill>
                  <a:prstClr val="white"/>
                </a:solidFill>
                <a:latin typeface="Calibri" panose="020F0502020204030204"/>
              </a:rPr>
              <a:t>Start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E465D92C-361D-492A-9013-34F9EF847872}"/>
              </a:ext>
            </a:extLst>
          </p:cNvPr>
          <p:cNvSpPr/>
          <p:nvPr/>
        </p:nvSpPr>
        <p:spPr>
          <a:xfrm>
            <a:off x="3184852" y="780886"/>
            <a:ext cx="1621041" cy="700220"/>
          </a:xfrm>
          <a:prstGeom prst="roundRect">
            <a:avLst>
              <a:gd name="adj" fmla="val 10998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1036290">
              <a:buClrTx/>
            </a:pPr>
            <a:r>
              <a:rPr lang="en-US" sz="1360" kern="1200" dirty="0">
                <a:solidFill>
                  <a:prstClr val="white"/>
                </a:solidFill>
                <a:latin typeface="Calibri" panose="020F0502020204030204"/>
              </a:rPr>
              <a:t>Marketplaces</a:t>
            </a:r>
          </a:p>
        </p:txBody>
      </p:sp>
      <p:sp>
        <p:nvSpPr>
          <p:cNvPr id="28" name="Flowchart: Magnetic Disk 27">
            <a:extLst>
              <a:ext uri="{FF2B5EF4-FFF2-40B4-BE49-F238E27FC236}">
                <a16:creationId xmlns:a16="http://schemas.microsoft.com/office/drawing/2014/main" id="{7130EDE7-1E5A-4D02-8B4B-379E71EE2118}"/>
              </a:ext>
            </a:extLst>
          </p:cNvPr>
          <p:cNvSpPr/>
          <p:nvPr/>
        </p:nvSpPr>
        <p:spPr>
          <a:xfrm>
            <a:off x="2975496" y="1785448"/>
            <a:ext cx="1884219" cy="922046"/>
          </a:xfrm>
          <a:prstGeom prst="flowChartMagneticDisk">
            <a:avLst/>
          </a:prstGeom>
          <a:solidFill>
            <a:srgbClr val="00B0F0"/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1036290">
              <a:buClrTx/>
            </a:pPr>
            <a:r>
              <a:rPr lang="en-US" sz="1360" kern="1200" dirty="0">
                <a:solidFill>
                  <a:prstClr val="white"/>
                </a:solidFill>
                <a:latin typeface="Calibri" panose="020F0502020204030204"/>
              </a:rPr>
              <a:t>Orders Picked up Stored in SQL DB</a:t>
            </a:r>
            <a:endParaRPr lang="en-US" sz="1360" kern="120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8BA3B21A-D28D-4C17-8A5C-86A19F741733}"/>
              </a:ext>
            </a:extLst>
          </p:cNvPr>
          <p:cNvCxnSpPr>
            <a:cxnSpLocks/>
          </p:cNvCxnSpPr>
          <p:nvPr/>
        </p:nvCxnSpPr>
        <p:spPr>
          <a:xfrm>
            <a:off x="2977020" y="1130997"/>
            <a:ext cx="207833" cy="2"/>
          </a:xfrm>
          <a:prstGeom prst="bentConnector3">
            <a:avLst>
              <a:gd name="adj1" fmla="val 50000"/>
            </a:avLst>
          </a:prstGeom>
          <a:ln w="28575">
            <a:solidFill>
              <a:schemeClr val="bg2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3990161C-698C-4EAC-AEDC-974C9FD8A0C4}"/>
              </a:ext>
            </a:extLst>
          </p:cNvPr>
          <p:cNvCxnSpPr>
            <a:cxnSpLocks/>
            <a:endCxn id="54" idx="1"/>
          </p:cNvCxnSpPr>
          <p:nvPr/>
        </p:nvCxnSpPr>
        <p:spPr>
          <a:xfrm>
            <a:off x="4077077" y="4187416"/>
            <a:ext cx="280756" cy="14393"/>
          </a:xfrm>
          <a:prstGeom prst="bentConnector3">
            <a:avLst>
              <a:gd name="adj1" fmla="val 50000"/>
            </a:avLst>
          </a:prstGeom>
          <a:ln w="28575">
            <a:solidFill>
              <a:schemeClr val="bg2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DC6D8156-0FA3-4AB3-A8B6-1011F6259B22}"/>
              </a:ext>
            </a:extLst>
          </p:cNvPr>
          <p:cNvCxnSpPr>
            <a:cxnSpLocks/>
            <a:endCxn id="46" idx="1"/>
          </p:cNvCxnSpPr>
          <p:nvPr/>
        </p:nvCxnSpPr>
        <p:spPr>
          <a:xfrm rot="16200000" flipH="1">
            <a:off x="3756803" y="2807761"/>
            <a:ext cx="293357" cy="28249"/>
          </a:xfrm>
          <a:prstGeom prst="bentConnector3">
            <a:avLst>
              <a:gd name="adj1" fmla="val 50000"/>
            </a:avLst>
          </a:prstGeom>
          <a:ln w="28575">
            <a:solidFill>
              <a:schemeClr val="bg2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owchart: Magnetic Disk 45">
            <a:extLst>
              <a:ext uri="{FF2B5EF4-FFF2-40B4-BE49-F238E27FC236}">
                <a16:creationId xmlns:a16="http://schemas.microsoft.com/office/drawing/2014/main" id="{8353F13E-24C4-4E7B-BADB-7339CC9F3765}"/>
              </a:ext>
            </a:extLst>
          </p:cNvPr>
          <p:cNvSpPr/>
          <p:nvPr/>
        </p:nvSpPr>
        <p:spPr>
          <a:xfrm>
            <a:off x="2975496" y="2968564"/>
            <a:ext cx="1884219" cy="704475"/>
          </a:xfrm>
          <a:prstGeom prst="flowChartMagneticDisk">
            <a:avLst/>
          </a:prstGeom>
          <a:solidFill>
            <a:srgbClr val="00B0F0"/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1036290">
              <a:buClrTx/>
            </a:pPr>
            <a:r>
              <a:rPr lang="en-US" sz="1360" kern="1200" dirty="0">
                <a:solidFill>
                  <a:prstClr val="white"/>
                </a:solidFill>
                <a:latin typeface="Calibri" panose="020F0502020204030204"/>
              </a:rPr>
              <a:t>Scanner Imports Batch From Brain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73A89C9-35B5-474D-972A-2612F606AEC1}"/>
              </a:ext>
            </a:extLst>
          </p:cNvPr>
          <p:cNvSpPr/>
          <p:nvPr/>
        </p:nvSpPr>
        <p:spPr>
          <a:xfrm>
            <a:off x="4357834" y="3976238"/>
            <a:ext cx="1308484" cy="422356"/>
          </a:xfrm>
          <a:prstGeom prst="rect">
            <a:avLst/>
          </a:prstGeom>
          <a:solidFill>
            <a:schemeClr val="bg1"/>
          </a:solidFill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36290">
              <a:buClrTx/>
            </a:pPr>
            <a:r>
              <a:rPr lang="en-US" sz="1247" kern="1200" dirty="0">
                <a:solidFill>
                  <a:prstClr val="black"/>
                </a:solidFill>
                <a:latin typeface="Calibri" panose="020F0502020204030204"/>
              </a:rPr>
              <a:t>WH Staff Picks Orders</a:t>
            </a:r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59B705D8-E8BE-4F40-ABF5-249B7E0C24DB}"/>
              </a:ext>
            </a:extLst>
          </p:cNvPr>
          <p:cNvCxnSpPr>
            <a:cxnSpLocks/>
          </p:cNvCxnSpPr>
          <p:nvPr/>
        </p:nvCxnSpPr>
        <p:spPr>
          <a:xfrm rot="16200000" flipH="1">
            <a:off x="8448856" y="4606364"/>
            <a:ext cx="347788" cy="3"/>
          </a:xfrm>
          <a:prstGeom prst="bentConnector3">
            <a:avLst>
              <a:gd name="adj1" fmla="val 50000"/>
            </a:avLst>
          </a:prstGeom>
          <a:ln w="28575">
            <a:solidFill>
              <a:schemeClr val="bg2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F5EA3E81-9A70-48C4-BEED-E7E77CAA98AA}"/>
              </a:ext>
            </a:extLst>
          </p:cNvPr>
          <p:cNvSpPr/>
          <p:nvPr/>
        </p:nvSpPr>
        <p:spPr>
          <a:xfrm>
            <a:off x="5956649" y="3967327"/>
            <a:ext cx="1707114" cy="445660"/>
          </a:xfrm>
          <a:prstGeom prst="rect">
            <a:avLst/>
          </a:prstGeom>
          <a:solidFill>
            <a:schemeClr val="bg1"/>
          </a:solidFill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36290">
              <a:buClrTx/>
            </a:pPr>
            <a:r>
              <a:rPr lang="en-US" sz="1247" kern="1200" dirty="0">
                <a:solidFill>
                  <a:prstClr val="black"/>
                </a:solidFill>
                <a:latin typeface="Calibri" panose="020F0502020204030204"/>
              </a:rPr>
              <a:t>Scanners Scan order and put in Box</a:t>
            </a:r>
          </a:p>
        </p:txBody>
      </p: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CF26F6DB-A80D-4046-80E1-92A1034B5378}"/>
              </a:ext>
            </a:extLst>
          </p:cNvPr>
          <p:cNvCxnSpPr>
            <a:cxnSpLocks/>
          </p:cNvCxnSpPr>
          <p:nvPr/>
        </p:nvCxnSpPr>
        <p:spPr>
          <a:xfrm>
            <a:off x="5616955" y="4201809"/>
            <a:ext cx="280756" cy="14393"/>
          </a:xfrm>
          <a:prstGeom prst="bentConnector3">
            <a:avLst>
              <a:gd name="adj1" fmla="val 16444"/>
            </a:avLst>
          </a:prstGeom>
          <a:ln w="28575">
            <a:solidFill>
              <a:schemeClr val="bg2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5B4B9A99-87F5-44EE-AADF-9AAD04405906}"/>
              </a:ext>
            </a:extLst>
          </p:cNvPr>
          <p:cNvSpPr/>
          <p:nvPr/>
        </p:nvSpPr>
        <p:spPr>
          <a:xfrm>
            <a:off x="7968508" y="3997827"/>
            <a:ext cx="1308484" cy="422356"/>
          </a:xfrm>
          <a:prstGeom prst="rect">
            <a:avLst/>
          </a:prstGeom>
          <a:solidFill>
            <a:schemeClr val="bg1"/>
          </a:solidFill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36290">
              <a:buClrTx/>
            </a:pPr>
            <a:r>
              <a:rPr lang="en-US" sz="1247" kern="1200" dirty="0">
                <a:solidFill>
                  <a:prstClr val="black"/>
                </a:solidFill>
                <a:latin typeface="Calibri" panose="020F0502020204030204"/>
              </a:rPr>
              <a:t>Box is Sealed and Weighed</a:t>
            </a:r>
          </a:p>
        </p:txBody>
      </p: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A2688608-EB5A-4CAD-91B7-F14D1114576A}"/>
              </a:ext>
            </a:extLst>
          </p:cNvPr>
          <p:cNvCxnSpPr>
            <a:cxnSpLocks/>
          </p:cNvCxnSpPr>
          <p:nvPr/>
        </p:nvCxnSpPr>
        <p:spPr>
          <a:xfrm>
            <a:off x="7658438" y="4196695"/>
            <a:ext cx="280756" cy="14393"/>
          </a:xfrm>
          <a:prstGeom prst="bentConnector3">
            <a:avLst>
              <a:gd name="adj1" fmla="val 16444"/>
            </a:avLst>
          </a:prstGeom>
          <a:ln w="28575">
            <a:solidFill>
              <a:schemeClr val="bg2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Flowchart: Magnetic Disk 90">
            <a:extLst>
              <a:ext uri="{FF2B5EF4-FFF2-40B4-BE49-F238E27FC236}">
                <a16:creationId xmlns:a16="http://schemas.microsoft.com/office/drawing/2014/main" id="{455FCD2D-A8C4-4A13-A8BE-E3893784D876}"/>
              </a:ext>
            </a:extLst>
          </p:cNvPr>
          <p:cNvSpPr/>
          <p:nvPr/>
        </p:nvSpPr>
        <p:spPr>
          <a:xfrm>
            <a:off x="7746235" y="4780260"/>
            <a:ext cx="1769059" cy="704475"/>
          </a:xfrm>
          <a:prstGeom prst="flowChartMagneticDisk">
            <a:avLst/>
          </a:prstGeom>
          <a:solidFill>
            <a:srgbClr val="00B0F0"/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1036290">
              <a:buClrTx/>
            </a:pPr>
            <a:r>
              <a:rPr lang="en-US" sz="1587" kern="1200" dirty="0">
                <a:solidFill>
                  <a:prstClr val="white"/>
                </a:solidFill>
                <a:latin typeface="Calibri" panose="020F0502020204030204"/>
              </a:rPr>
              <a:t>Command Sent to Brain</a:t>
            </a:r>
          </a:p>
        </p:txBody>
      </p:sp>
      <p:sp>
        <p:nvSpPr>
          <p:cNvPr id="92" name="Flowchart: Magnetic Disk 91">
            <a:extLst>
              <a:ext uri="{FF2B5EF4-FFF2-40B4-BE49-F238E27FC236}">
                <a16:creationId xmlns:a16="http://schemas.microsoft.com/office/drawing/2014/main" id="{1F468771-9536-4734-9D59-3B49D0185D21}"/>
              </a:ext>
            </a:extLst>
          </p:cNvPr>
          <p:cNvSpPr/>
          <p:nvPr/>
        </p:nvSpPr>
        <p:spPr>
          <a:xfrm>
            <a:off x="10842227" y="1684492"/>
            <a:ext cx="1390952" cy="1001064"/>
          </a:xfrm>
          <a:prstGeom prst="flowChartMagneticDisk">
            <a:avLst/>
          </a:prstGeom>
          <a:solidFill>
            <a:srgbClr val="00B0F0"/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1036290">
              <a:buClrTx/>
            </a:pPr>
            <a:r>
              <a:rPr lang="en-US" sz="1587" kern="1200" dirty="0">
                <a:solidFill>
                  <a:prstClr val="white"/>
                </a:solidFill>
                <a:latin typeface="Calibri" panose="020F0502020204030204"/>
              </a:rPr>
              <a:t>Brain Sends label with Sort Code</a:t>
            </a:r>
          </a:p>
        </p:txBody>
      </p: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169A0E8D-926B-4769-9904-5C0EE2FB6442}"/>
              </a:ext>
            </a:extLst>
          </p:cNvPr>
          <p:cNvCxnSpPr>
            <a:cxnSpLocks/>
            <a:stCxn id="91" idx="4"/>
          </p:cNvCxnSpPr>
          <p:nvPr/>
        </p:nvCxnSpPr>
        <p:spPr>
          <a:xfrm flipV="1">
            <a:off x="9515294" y="2492592"/>
            <a:ext cx="90457" cy="2639905"/>
          </a:xfrm>
          <a:prstGeom prst="bentConnector2">
            <a:avLst/>
          </a:prstGeom>
          <a:ln w="28575">
            <a:solidFill>
              <a:schemeClr val="bg2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828CCB06-E1B0-4608-B799-1989E63B686F}"/>
              </a:ext>
            </a:extLst>
          </p:cNvPr>
          <p:cNvCxnSpPr>
            <a:cxnSpLocks/>
            <a:stCxn id="46" idx="4"/>
          </p:cNvCxnSpPr>
          <p:nvPr/>
        </p:nvCxnSpPr>
        <p:spPr>
          <a:xfrm>
            <a:off x="4859716" y="3320802"/>
            <a:ext cx="280170" cy="625551"/>
          </a:xfrm>
          <a:prstGeom prst="bentConnector2">
            <a:avLst/>
          </a:prstGeom>
          <a:ln w="28575">
            <a:solidFill>
              <a:schemeClr val="bg2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Flowchart: Magnetic Disk 105">
            <a:extLst>
              <a:ext uri="{FF2B5EF4-FFF2-40B4-BE49-F238E27FC236}">
                <a16:creationId xmlns:a16="http://schemas.microsoft.com/office/drawing/2014/main" id="{A99791E0-9E44-4EAE-BCE3-385FE8EDBEAE}"/>
              </a:ext>
            </a:extLst>
          </p:cNvPr>
          <p:cNvSpPr/>
          <p:nvPr/>
        </p:nvSpPr>
        <p:spPr>
          <a:xfrm>
            <a:off x="11033157" y="4751144"/>
            <a:ext cx="1769059" cy="704475"/>
          </a:xfrm>
          <a:prstGeom prst="flowChartMagneticDisk">
            <a:avLst/>
          </a:prstGeom>
          <a:solidFill>
            <a:srgbClr val="00B0F0"/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1036290">
              <a:buClrTx/>
            </a:pPr>
            <a:r>
              <a:rPr lang="en-US" sz="1587" kern="1200" dirty="0">
                <a:solidFill>
                  <a:prstClr val="white"/>
                </a:solidFill>
                <a:latin typeface="Calibri" panose="020F0502020204030204"/>
              </a:rPr>
              <a:t>Label sent to Printer and sorts packages</a:t>
            </a:r>
          </a:p>
        </p:txBody>
      </p:sp>
      <p:sp>
        <p:nvSpPr>
          <p:cNvPr id="109" name="Flowchart: Magnetic Disk 108">
            <a:extLst>
              <a:ext uri="{FF2B5EF4-FFF2-40B4-BE49-F238E27FC236}">
                <a16:creationId xmlns:a16="http://schemas.microsoft.com/office/drawing/2014/main" id="{4840B40E-2479-4AFB-AFA2-4EDF76ABC498}"/>
              </a:ext>
            </a:extLst>
          </p:cNvPr>
          <p:cNvSpPr/>
          <p:nvPr/>
        </p:nvSpPr>
        <p:spPr>
          <a:xfrm>
            <a:off x="9276992" y="5731696"/>
            <a:ext cx="1370172" cy="704475"/>
          </a:xfrm>
          <a:prstGeom prst="flowChartMagneticDisk">
            <a:avLst/>
          </a:prstGeom>
          <a:solidFill>
            <a:srgbClr val="00B0F0"/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1036290">
              <a:buClrTx/>
            </a:pPr>
            <a:r>
              <a:rPr lang="en-US" sz="1360" kern="1200" dirty="0">
                <a:solidFill>
                  <a:prstClr val="white"/>
                </a:solidFill>
                <a:latin typeface="Calibri" panose="020F0502020204030204"/>
              </a:rPr>
              <a:t>CLR Process</a:t>
            </a:r>
          </a:p>
        </p:txBody>
      </p: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B8FE343E-FD89-4397-8B5C-880BF1B4D898}"/>
              </a:ext>
            </a:extLst>
          </p:cNvPr>
          <p:cNvCxnSpPr>
            <a:cxnSpLocks/>
          </p:cNvCxnSpPr>
          <p:nvPr/>
        </p:nvCxnSpPr>
        <p:spPr>
          <a:xfrm rot="5400000">
            <a:off x="10822683" y="3699265"/>
            <a:ext cx="2046023" cy="18610"/>
          </a:xfrm>
          <a:prstGeom prst="bentConnector3">
            <a:avLst>
              <a:gd name="adj1" fmla="val 50000"/>
            </a:avLst>
          </a:prstGeom>
          <a:ln w="28575">
            <a:solidFill>
              <a:schemeClr val="bg2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11DD5FCD-F955-4F22-A23B-5CC64520BB07}"/>
              </a:ext>
            </a:extLst>
          </p:cNvPr>
          <p:cNvCxnSpPr>
            <a:cxnSpLocks/>
          </p:cNvCxnSpPr>
          <p:nvPr/>
        </p:nvCxnSpPr>
        <p:spPr>
          <a:xfrm rot="5400000">
            <a:off x="8343784" y="4167595"/>
            <a:ext cx="3089112" cy="18229"/>
          </a:xfrm>
          <a:prstGeom prst="bentConnector3">
            <a:avLst>
              <a:gd name="adj1" fmla="val 50000"/>
            </a:avLst>
          </a:prstGeom>
          <a:ln w="28575">
            <a:solidFill>
              <a:schemeClr val="bg2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or: Elbow 114">
            <a:extLst>
              <a:ext uri="{FF2B5EF4-FFF2-40B4-BE49-F238E27FC236}">
                <a16:creationId xmlns:a16="http://schemas.microsoft.com/office/drawing/2014/main" id="{B8A1515D-12A3-496B-A628-BC6C80539A6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067886" y="3690958"/>
            <a:ext cx="3100935" cy="908029"/>
          </a:xfrm>
          <a:prstGeom prst="bentConnector3">
            <a:avLst>
              <a:gd name="adj1" fmla="val 50000"/>
            </a:avLst>
          </a:prstGeom>
          <a:ln w="28575">
            <a:solidFill>
              <a:schemeClr val="bg2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Flowchart: Magnetic Disk 120">
            <a:extLst>
              <a:ext uri="{FF2B5EF4-FFF2-40B4-BE49-F238E27FC236}">
                <a16:creationId xmlns:a16="http://schemas.microsoft.com/office/drawing/2014/main" id="{9F2A664C-8D29-43A0-BFEC-A2E2C0A645EB}"/>
              </a:ext>
            </a:extLst>
          </p:cNvPr>
          <p:cNvSpPr/>
          <p:nvPr/>
        </p:nvSpPr>
        <p:spPr>
          <a:xfrm>
            <a:off x="8798205" y="1768592"/>
            <a:ext cx="1688884" cy="833967"/>
          </a:xfrm>
          <a:prstGeom prst="flowChartMagneticDisk">
            <a:avLst/>
          </a:prstGeom>
          <a:solidFill>
            <a:srgbClr val="00B0F0"/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1036290">
              <a:buClrTx/>
            </a:pPr>
            <a:r>
              <a:rPr lang="en-US" sz="1360" kern="1200" dirty="0">
                <a:solidFill>
                  <a:prstClr val="white"/>
                </a:solidFill>
                <a:latin typeface="Calibri" panose="020F0502020204030204"/>
              </a:rPr>
              <a:t>Brain sends command to webserver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6C55B784-14BB-4442-9CE4-F46915A9AA03}"/>
              </a:ext>
            </a:extLst>
          </p:cNvPr>
          <p:cNvSpPr/>
          <p:nvPr/>
        </p:nvSpPr>
        <p:spPr>
          <a:xfrm>
            <a:off x="4567309" y="868904"/>
            <a:ext cx="172766" cy="14411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36290">
              <a:buClrTx/>
            </a:pPr>
            <a:r>
              <a:rPr lang="en-US" sz="1360" kern="1200" dirty="0">
                <a:solidFill>
                  <a:srgbClr val="FF0000"/>
                </a:solidFill>
                <a:latin typeface="Calibri" panose="020F0502020204030204"/>
              </a:rPr>
              <a:t>1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C62F7BD3-66C3-42C9-8AB2-1E6D223929DF}"/>
              </a:ext>
            </a:extLst>
          </p:cNvPr>
          <p:cNvSpPr/>
          <p:nvPr/>
        </p:nvSpPr>
        <p:spPr>
          <a:xfrm>
            <a:off x="4395679" y="1890813"/>
            <a:ext cx="172766" cy="14411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36290">
              <a:buClrTx/>
            </a:pPr>
            <a:r>
              <a:rPr lang="en-US" sz="1360" kern="1200" dirty="0">
                <a:solidFill>
                  <a:srgbClr val="FF0000"/>
                </a:solidFill>
                <a:latin typeface="Calibri" panose="020F0502020204030204"/>
              </a:rPr>
              <a:t>2</a:t>
            </a:r>
          </a:p>
        </p:txBody>
      </p:sp>
      <p:sp>
        <p:nvSpPr>
          <p:cNvPr id="147" name="Rectangle: Rounded Corners 146">
            <a:extLst>
              <a:ext uri="{FF2B5EF4-FFF2-40B4-BE49-F238E27FC236}">
                <a16:creationId xmlns:a16="http://schemas.microsoft.com/office/drawing/2014/main" id="{98BFAC38-2239-4F9B-AABD-4B3025176DBE}"/>
              </a:ext>
            </a:extLst>
          </p:cNvPr>
          <p:cNvSpPr/>
          <p:nvPr/>
        </p:nvSpPr>
        <p:spPr>
          <a:xfrm>
            <a:off x="5014516" y="1919757"/>
            <a:ext cx="2575026" cy="597938"/>
          </a:xfrm>
          <a:prstGeom prst="roundRect">
            <a:avLst>
              <a:gd name="adj" fmla="val 10998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1036290">
              <a:buClrTx/>
            </a:pPr>
            <a:r>
              <a:rPr lang="en-US" sz="1247" kern="1200" dirty="0">
                <a:solidFill>
                  <a:prstClr val="white"/>
                </a:solidFill>
                <a:latin typeface="Calibri" panose="020F0502020204030204"/>
              </a:rPr>
              <a:t>Once a certain order threshold is released SQL Job runs to create batched</a:t>
            </a:r>
          </a:p>
        </p:txBody>
      </p:sp>
      <p:cxnSp>
        <p:nvCxnSpPr>
          <p:cNvPr id="148" name="Connector: Elbow 147">
            <a:extLst>
              <a:ext uri="{FF2B5EF4-FFF2-40B4-BE49-F238E27FC236}">
                <a16:creationId xmlns:a16="http://schemas.microsoft.com/office/drawing/2014/main" id="{DFDC9BFA-F947-4A08-ABB0-630AF748A3F5}"/>
              </a:ext>
            </a:extLst>
          </p:cNvPr>
          <p:cNvCxnSpPr>
            <a:cxnSpLocks/>
            <a:endCxn id="147" idx="1"/>
          </p:cNvCxnSpPr>
          <p:nvPr/>
        </p:nvCxnSpPr>
        <p:spPr>
          <a:xfrm flipV="1">
            <a:off x="4838942" y="2218726"/>
            <a:ext cx="175574" cy="25019"/>
          </a:xfrm>
          <a:prstGeom prst="bentConnector3">
            <a:avLst>
              <a:gd name="adj1" fmla="val 50000"/>
            </a:avLst>
          </a:prstGeom>
          <a:ln w="28575">
            <a:solidFill>
              <a:schemeClr val="bg2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Rectangle 151">
            <a:extLst>
              <a:ext uri="{FF2B5EF4-FFF2-40B4-BE49-F238E27FC236}">
                <a16:creationId xmlns:a16="http://schemas.microsoft.com/office/drawing/2014/main" id="{1004F1F9-4FC5-42A2-A508-84CBB818670C}"/>
              </a:ext>
            </a:extLst>
          </p:cNvPr>
          <p:cNvSpPr/>
          <p:nvPr/>
        </p:nvSpPr>
        <p:spPr>
          <a:xfrm>
            <a:off x="6929737" y="2332814"/>
            <a:ext cx="172766" cy="14411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36290">
              <a:buClrTx/>
            </a:pPr>
            <a:r>
              <a:rPr lang="en-US" sz="1360" kern="1200" dirty="0">
                <a:solidFill>
                  <a:srgbClr val="FF0000"/>
                </a:solidFill>
                <a:latin typeface="Calibri" panose="020F0502020204030204"/>
              </a:rPr>
              <a:t>3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D739238D-3F7B-4C51-AAD6-D26A4BCEE550}"/>
              </a:ext>
            </a:extLst>
          </p:cNvPr>
          <p:cNvSpPr/>
          <p:nvPr/>
        </p:nvSpPr>
        <p:spPr>
          <a:xfrm>
            <a:off x="2522561" y="3596879"/>
            <a:ext cx="172766" cy="14411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36290">
              <a:buClrTx/>
            </a:pPr>
            <a:r>
              <a:rPr lang="en-US" sz="1360" kern="1200" dirty="0">
                <a:solidFill>
                  <a:srgbClr val="FF0000"/>
                </a:solidFill>
                <a:latin typeface="Calibri" panose="020F0502020204030204"/>
              </a:rPr>
              <a:t>4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A7C5519B-D0D2-4C7F-8A2C-F0DB9352142E}"/>
              </a:ext>
            </a:extLst>
          </p:cNvPr>
          <p:cNvSpPr/>
          <p:nvPr/>
        </p:nvSpPr>
        <p:spPr>
          <a:xfrm>
            <a:off x="5204843" y="3652053"/>
            <a:ext cx="172766" cy="14411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36290">
              <a:buClrTx/>
            </a:pPr>
            <a:r>
              <a:rPr lang="en-US" sz="1360" kern="1200" dirty="0">
                <a:solidFill>
                  <a:srgbClr val="FF0000"/>
                </a:solidFill>
                <a:latin typeface="Calibri" panose="020F0502020204030204"/>
              </a:rPr>
              <a:t>5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94EC10F1-2C9B-4E0E-85F5-902D2F113DCC}"/>
              </a:ext>
            </a:extLst>
          </p:cNvPr>
          <p:cNvSpPr/>
          <p:nvPr/>
        </p:nvSpPr>
        <p:spPr>
          <a:xfrm>
            <a:off x="6576206" y="3778063"/>
            <a:ext cx="172766" cy="14411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36290">
              <a:buClrTx/>
            </a:pPr>
            <a:r>
              <a:rPr lang="en-US" sz="1360" kern="1200" dirty="0">
                <a:solidFill>
                  <a:srgbClr val="FF0000"/>
                </a:solidFill>
                <a:latin typeface="Calibri" panose="020F0502020204030204"/>
              </a:rPr>
              <a:t>6</a:t>
            </a: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3388D053-FBF7-4D61-A518-C72DBD4EDEB7}"/>
              </a:ext>
            </a:extLst>
          </p:cNvPr>
          <p:cNvSpPr/>
          <p:nvPr/>
        </p:nvSpPr>
        <p:spPr>
          <a:xfrm>
            <a:off x="8340699" y="3789524"/>
            <a:ext cx="172766" cy="14411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36290">
              <a:buClrTx/>
            </a:pPr>
            <a:r>
              <a:rPr lang="en-US" sz="1360" kern="1200" dirty="0">
                <a:solidFill>
                  <a:srgbClr val="FF0000"/>
                </a:solidFill>
                <a:latin typeface="Calibri" panose="020F0502020204030204"/>
              </a:rPr>
              <a:t>7</a:t>
            </a: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2C0BAF1A-7A99-40FA-9B40-5BC8F8346284}"/>
              </a:ext>
            </a:extLst>
          </p:cNvPr>
          <p:cNvSpPr/>
          <p:nvPr/>
        </p:nvSpPr>
        <p:spPr>
          <a:xfrm>
            <a:off x="9401294" y="4492314"/>
            <a:ext cx="172766" cy="14411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36290">
              <a:buClrTx/>
            </a:pPr>
            <a:r>
              <a:rPr lang="en-US" sz="1360" kern="1200" dirty="0">
                <a:solidFill>
                  <a:srgbClr val="FF0000"/>
                </a:solidFill>
                <a:latin typeface="Calibri" panose="020F0502020204030204"/>
              </a:rPr>
              <a:t>8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5A4E8A2F-22FD-4FF4-B054-4F00AA638634}"/>
              </a:ext>
            </a:extLst>
          </p:cNvPr>
          <p:cNvSpPr/>
          <p:nvPr/>
        </p:nvSpPr>
        <p:spPr>
          <a:xfrm>
            <a:off x="9970992" y="3322724"/>
            <a:ext cx="172766" cy="14411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36290">
              <a:buClrTx/>
            </a:pPr>
            <a:r>
              <a:rPr lang="en-US" sz="1360" kern="1200" dirty="0">
                <a:solidFill>
                  <a:srgbClr val="FF0000"/>
                </a:solidFill>
                <a:latin typeface="Calibri" panose="020F0502020204030204"/>
              </a:rPr>
              <a:t>9</a:t>
            </a: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ACCBA7C2-C6EF-4055-888A-14E707E5ED11}"/>
              </a:ext>
            </a:extLst>
          </p:cNvPr>
          <p:cNvSpPr/>
          <p:nvPr/>
        </p:nvSpPr>
        <p:spPr>
          <a:xfrm>
            <a:off x="11123485" y="3320801"/>
            <a:ext cx="477590" cy="19883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36290">
              <a:buClrTx/>
            </a:pPr>
            <a:r>
              <a:rPr lang="en-US" sz="1360" kern="1200" dirty="0">
                <a:solidFill>
                  <a:srgbClr val="FF0000"/>
                </a:solidFill>
                <a:latin typeface="Calibri" panose="020F0502020204030204"/>
              </a:rPr>
              <a:t>10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B3CB3A0F-FBB4-47EE-88FD-2F4136B0897F}"/>
              </a:ext>
            </a:extLst>
          </p:cNvPr>
          <p:cNvSpPr/>
          <p:nvPr/>
        </p:nvSpPr>
        <p:spPr>
          <a:xfrm>
            <a:off x="11968883" y="3324762"/>
            <a:ext cx="477590" cy="19883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36290">
              <a:buClrTx/>
            </a:pPr>
            <a:r>
              <a:rPr lang="en-US" sz="1360" kern="1200" dirty="0">
                <a:solidFill>
                  <a:srgbClr val="FF0000"/>
                </a:solidFill>
                <a:latin typeface="Calibri" panose="020F0502020204030204"/>
              </a:rPr>
              <a:t>11</a:t>
            </a: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6DDCBECF-14C2-4C32-AC09-E13C240533A7}"/>
              </a:ext>
            </a:extLst>
          </p:cNvPr>
          <p:cNvSpPr/>
          <p:nvPr/>
        </p:nvSpPr>
        <p:spPr>
          <a:xfrm>
            <a:off x="12808912" y="4933660"/>
            <a:ext cx="477590" cy="19883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36290">
              <a:buClrTx/>
            </a:pPr>
            <a:r>
              <a:rPr lang="en-US" sz="1360" kern="1200" dirty="0">
                <a:solidFill>
                  <a:srgbClr val="FF0000"/>
                </a:solidFill>
                <a:latin typeface="Calibri" panose="020F0502020204030204"/>
              </a:rPr>
              <a:t>12</a:t>
            </a:r>
          </a:p>
        </p:txBody>
      </p:sp>
      <p:sp>
        <p:nvSpPr>
          <p:cNvPr id="57" name="Speech Bubble: Oval 56">
            <a:extLst>
              <a:ext uri="{FF2B5EF4-FFF2-40B4-BE49-F238E27FC236}">
                <a16:creationId xmlns:a16="http://schemas.microsoft.com/office/drawing/2014/main" id="{9540FF2B-6D1F-496A-8615-61959D94F891}"/>
              </a:ext>
            </a:extLst>
          </p:cNvPr>
          <p:cNvSpPr/>
          <p:nvPr/>
        </p:nvSpPr>
        <p:spPr>
          <a:xfrm>
            <a:off x="5744818" y="518457"/>
            <a:ext cx="4305531" cy="1049483"/>
          </a:xfrm>
          <a:prstGeom prst="wedgeEllipseCallout">
            <a:avLst>
              <a:gd name="adj1" fmla="val -31724"/>
              <a:gd name="adj2" fmla="val 84981"/>
            </a:avLst>
          </a:prstGeom>
          <a:solidFill>
            <a:srgbClr val="FFC000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1036290">
              <a:buClrTx/>
            </a:pPr>
            <a:r>
              <a:rPr lang="en-US" sz="1360" kern="1200" dirty="0">
                <a:solidFill>
                  <a:prstClr val="black"/>
                </a:solidFill>
                <a:latin typeface="Calibri" panose="020F0502020204030204"/>
              </a:rPr>
              <a:t>Brain decides which DC based on Inventory / Profitability / Staffing</a:t>
            </a:r>
          </a:p>
          <a:p>
            <a:pPr algn="ctr" defTabSz="1036290">
              <a:buClrTx/>
            </a:pPr>
            <a:r>
              <a:rPr lang="en-US" sz="1360" kern="1200" dirty="0">
                <a:solidFill>
                  <a:prstClr val="black"/>
                </a:solidFill>
                <a:latin typeface="Calibri" panose="020F0502020204030204"/>
              </a:rPr>
              <a:t>Estimated shipping DB’s will be utilized to determine Lease cost shipping</a:t>
            </a:r>
          </a:p>
          <a:p>
            <a:pPr algn="ctr" defTabSz="1036290">
              <a:buClrTx/>
            </a:pPr>
            <a:endParaRPr lang="en-US" sz="1360" kern="12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9" name="Speech Bubble: Oval 58">
            <a:extLst>
              <a:ext uri="{FF2B5EF4-FFF2-40B4-BE49-F238E27FC236}">
                <a16:creationId xmlns:a16="http://schemas.microsoft.com/office/drawing/2014/main" id="{F50E5364-A61F-4914-9D29-E007B4B3144A}"/>
              </a:ext>
            </a:extLst>
          </p:cNvPr>
          <p:cNvSpPr/>
          <p:nvPr/>
        </p:nvSpPr>
        <p:spPr>
          <a:xfrm>
            <a:off x="5351444" y="2711910"/>
            <a:ext cx="2664966" cy="818215"/>
          </a:xfrm>
          <a:prstGeom prst="wedgeEllipseCallout">
            <a:avLst>
              <a:gd name="adj1" fmla="val -63541"/>
              <a:gd name="adj2" fmla="val 31248"/>
            </a:avLst>
          </a:prstGeom>
          <a:solidFill>
            <a:srgbClr val="FFC000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1036290">
              <a:buClrTx/>
            </a:pPr>
            <a:r>
              <a:rPr lang="en-US" sz="1360" kern="1200" dirty="0">
                <a:solidFill>
                  <a:prstClr val="black"/>
                </a:solidFill>
                <a:latin typeface="Calibri" panose="020F0502020204030204"/>
              </a:rPr>
              <a:t>There will be 2 instances of Scanner (East Coast / West Coast)</a:t>
            </a:r>
          </a:p>
          <a:p>
            <a:pPr algn="ctr" defTabSz="1036290">
              <a:buClrTx/>
            </a:pPr>
            <a:endParaRPr lang="en-US" sz="1360" kern="120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FA9BF270-BCD9-4A4A-BBC8-E3C379E5B03E}"/>
              </a:ext>
            </a:extLst>
          </p:cNvPr>
          <p:cNvCxnSpPr>
            <a:cxnSpLocks/>
            <a:endCxn id="15" idx="0"/>
          </p:cNvCxnSpPr>
          <p:nvPr/>
        </p:nvCxnSpPr>
        <p:spPr>
          <a:xfrm rot="5400000">
            <a:off x="3353204" y="3735878"/>
            <a:ext cx="339884" cy="198406"/>
          </a:xfrm>
          <a:prstGeom prst="bentConnector3">
            <a:avLst>
              <a:gd name="adj1" fmla="val 50000"/>
            </a:avLst>
          </a:prstGeom>
          <a:ln w="28575">
            <a:solidFill>
              <a:schemeClr val="bg2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lowchart: Document 50">
            <a:extLst>
              <a:ext uri="{FF2B5EF4-FFF2-40B4-BE49-F238E27FC236}">
                <a16:creationId xmlns:a16="http://schemas.microsoft.com/office/drawing/2014/main" id="{762B465A-4840-4C0B-8DEF-7C751AB9714E}"/>
              </a:ext>
            </a:extLst>
          </p:cNvPr>
          <p:cNvSpPr/>
          <p:nvPr/>
        </p:nvSpPr>
        <p:spPr>
          <a:xfrm>
            <a:off x="12602525" y="5744610"/>
            <a:ext cx="829527" cy="704475"/>
          </a:xfrm>
          <a:prstGeom prst="flowChartDocument">
            <a:avLst/>
          </a:prstGeom>
          <a:solidFill>
            <a:srgbClr val="00B0F0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1036290">
              <a:buClrTx/>
            </a:pPr>
            <a:r>
              <a:rPr lang="en-US" sz="1133" kern="1200" dirty="0">
                <a:solidFill>
                  <a:prstClr val="white"/>
                </a:solidFill>
                <a:latin typeface="Calibri" panose="020F0502020204030204"/>
              </a:rPr>
              <a:t>Shipping Manifest created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0E340CC2-A93D-4A50-9F25-977DDB2EC824}"/>
              </a:ext>
            </a:extLst>
          </p:cNvPr>
          <p:cNvSpPr/>
          <p:nvPr/>
        </p:nvSpPr>
        <p:spPr>
          <a:xfrm>
            <a:off x="10632748" y="698680"/>
            <a:ext cx="1430252" cy="645782"/>
          </a:xfrm>
          <a:prstGeom prst="roundRect">
            <a:avLst>
              <a:gd name="adj" fmla="val 10998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1036290">
              <a:buClrTx/>
            </a:pPr>
            <a:r>
              <a:rPr lang="en-US" sz="1190" kern="1200" dirty="0">
                <a:solidFill>
                  <a:prstClr val="white"/>
                </a:solidFill>
                <a:latin typeface="Calibri" panose="020F0502020204030204"/>
              </a:rPr>
              <a:t>Shipping information sent to market places via  batches by Brain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79B6D0B-8800-4B8D-8CA6-B56B0DA5194E}"/>
              </a:ext>
            </a:extLst>
          </p:cNvPr>
          <p:cNvSpPr/>
          <p:nvPr/>
        </p:nvSpPr>
        <p:spPr>
          <a:xfrm>
            <a:off x="10647164" y="1344464"/>
            <a:ext cx="477590" cy="19883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36290">
              <a:buClrTx/>
            </a:pPr>
            <a:r>
              <a:rPr lang="en-US" sz="1360" kern="1200" dirty="0">
                <a:solidFill>
                  <a:srgbClr val="FF0000"/>
                </a:solidFill>
                <a:latin typeface="Calibri" panose="020F0502020204030204"/>
              </a:rPr>
              <a:t>13</a:t>
            </a:r>
          </a:p>
        </p:txBody>
      </p: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BAD50A29-C8B5-47C9-9378-EEA3904807B3}"/>
              </a:ext>
            </a:extLst>
          </p:cNvPr>
          <p:cNvCxnSpPr>
            <a:cxnSpLocks/>
          </p:cNvCxnSpPr>
          <p:nvPr/>
        </p:nvCxnSpPr>
        <p:spPr>
          <a:xfrm rot="16200000" flipH="1">
            <a:off x="11160766" y="1405589"/>
            <a:ext cx="514510" cy="3"/>
          </a:xfrm>
          <a:prstGeom prst="bentConnector3">
            <a:avLst>
              <a:gd name="adj1" fmla="val 50000"/>
            </a:avLst>
          </a:prstGeom>
          <a:ln w="28575">
            <a:solidFill>
              <a:schemeClr val="bg2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03D62560-268B-4830-8C5C-90540492EBFB}"/>
              </a:ext>
            </a:extLst>
          </p:cNvPr>
          <p:cNvSpPr/>
          <p:nvPr/>
        </p:nvSpPr>
        <p:spPr>
          <a:xfrm>
            <a:off x="12177500" y="782044"/>
            <a:ext cx="1231852" cy="479053"/>
          </a:xfrm>
          <a:prstGeom prst="roundRect">
            <a:avLst>
              <a:gd name="adj" fmla="val 45960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1036290">
              <a:buClrTx/>
            </a:pPr>
            <a:r>
              <a:rPr lang="en-US" sz="2040" kern="1200" dirty="0">
                <a:solidFill>
                  <a:prstClr val="white"/>
                </a:solidFill>
                <a:latin typeface="Calibri" panose="020F0502020204030204"/>
              </a:rPr>
              <a:t>End</a:t>
            </a:r>
          </a:p>
        </p:txBody>
      </p: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904CBDEF-C26B-4663-B9A9-45FB8D4E213B}"/>
              </a:ext>
            </a:extLst>
          </p:cNvPr>
          <p:cNvCxnSpPr>
            <a:cxnSpLocks/>
            <a:endCxn id="56" idx="1"/>
          </p:cNvCxnSpPr>
          <p:nvPr/>
        </p:nvCxnSpPr>
        <p:spPr>
          <a:xfrm>
            <a:off x="12064765" y="1003840"/>
            <a:ext cx="112735" cy="17731"/>
          </a:xfrm>
          <a:prstGeom prst="bentConnector3">
            <a:avLst>
              <a:gd name="adj1" fmla="val 50000"/>
            </a:avLst>
          </a:prstGeom>
          <a:ln w="28575">
            <a:solidFill>
              <a:schemeClr val="bg2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0450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339B2A8-D049-45C1-BDB2-E8C5A5DA6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Functionality for Brain to dispatch order to CA or NY</a:t>
            </a:r>
          </a:p>
        </p:txBody>
      </p:sp>
      <p:graphicFrame>
        <p:nvGraphicFramePr>
          <p:cNvPr id="7" name="Google Shape;746;p64">
            <a:extLst>
              <a:ext uri="{FF2B5EF4-FFF2-40B4-BE49-F238E27FC236}">
                <a16:creationId xmlns:a16="http://schemas.microsoft.com/office/drawing/2014/main" id="{7F9F5864-2EE9-9449-98C4-FA51160A3E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37704610"/>
              </p:ext>
            </p:extLst>
          </p:nvPr>
        </p:nvGraphicFramePr>
        <p:xfrm>
          <a:off x="218669" y="1086819"/>
          <a:ext cx="13199548" cy="60846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688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12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4891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marL="0" lvl="0" indent="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400" b="1" dirty="0">
                          <a:solidFill>
                            <a:srgbClr val="000000"/>
                          </a:solidFill>
                        </a:rPr>
                        <a:t>Business requirements by Categories</a:t>
                      </a:r>
                      <a:endParaRPr sz="1000" b="1" dirty="0">
                        <a:solidFill>
                          <a:srgbClr val="000000"/>
                        </a:solidFill>
                      </a:endParaRPr>
                    </a:p>
                  </a:txBody>
                  <a:tcPr marL="91425" marR="91425" marT="91425" marB="91425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marL="0" lvl="0" indent="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00" b="1" dirty="0">
                          <a:solidFill>
                            <a:srgbClr val="000000"/>
                          </a:solidFill>
                        </a:rPr>
                        <a:t>Additional comments / Follow-ups</a:t>
                      </a:r>
                      <a:endParaRPr sz="1000" b="1" dirty="0">
                        <a:solidFill>
                          <a:srgbClr val="000000"/>
                        </a:solidFill>
                      </a:endParaRPr>
                    </a:p>
                  </a:txBody>
                  <a:tcPr marL="91425" marR="91425" marT="91425" marB="91425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60016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marL="0" lvl="0" indent="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1200" dirty="0">
                          <a:solidFill>
                            <a:schemeClr val="bg2"/>
                          </a:solidFill>
                          <a:latin typeface="+mn-lt"/>
                        </a:rPr>
                        <a:t>Assumptions for CA ramp-up and stabilization in 2022</a:t>
                      </a:r>
                    </a:p>
                    <a:p>
                      <a:pPr marL="228600" lvl="0" indent="-228600" algn="l" rtl="0">
                        <a:lnSpc>
                          <a:spcPct val="9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solidFill>
                            <a:schemeClr val="bg2"/>
                          </a:solidFill>
                          <a:latin typeface="+mn-lt"/>
                        </a:rPr>
                        <a:t>NO change to NY operation driven by systems changes</a:t>
                      </a:r>
                    </a:p>
                    <a:p>
                      <a:pPr marL="228600" lvl="0" indent="-228600" algn="l" rtl="0">
                        <a:lnSpc>
                          <a:spcPct val="9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solidFill>
                            <a:schemeClr val="bg2"/>
                          </a:solidFill>
                          <a:latin typeface="+mn-lt"/>
                        </a:rPr>
                        <a:t>CA to deliver 27% Sellers Fulfillment in 2022</a:t>
                      </a:r>
                    </a:p>
                    <a:p>
                      <a:pPr marL="228600" lvl="0" indent="-228600" algn="l" rtl="0">
                        <a:lnSpc>
                          <a:spcPct val="9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solidFill>
                            <a:schemeClr val="bg2"/>
                          </a:solidFill>
                          <a:latin typeface="+mn-lt"/>
                        </a:rPr>
                        <a:t>Assumption of steady state no of orders in CA as 15,000 / day post people/systems readiness or the stabilization (</a:t>
                      </a:r>
                      <a:r>
                        <a:rPr lang="en-US" sz="1200" u="sng" dirty="0">
                          <a:solidFill>
                            <a:schemeClr val="bg2"/>
                          </a:solidFill>
                          <a:latin typeface="+mn-lt"/>
                        </a:rPr>
                        <a:t>July</a:t>
                      </a:r>
                      <a:r>
                        <a:rPr lang="en-US" sz="1200" dirty="0">
                          <a:solidFill>
                            <a:schemeClr val="bg2"/>
                          </a:solidFill>
                          <a:latin typeface="+mn-lt"/>
                        </a:rPr>
                        <a:t> onwards)</a:t>
                      </a:r>
                    </a:p>
                    <a:p>
                      <a:pPr marL="228600" lvl="0" indent="-228600" algn="l" rtl="0">
                        <a:lnSpc>
                          <a:spcPct val="9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solidFill>
                            <a:schemeClr val="bg2"/>
                          </a:solidFill>
                          <a:latin typeface="+mn-lt"/>
                        </a:rPr>
                        <a:t>Initial 7000 SKUs in CA for initial start-up ramping up to 10K dependent on product availability and CA labor capacity</a:t>
                      </a:r>
                    </a:p>
                  </a:txBody>
                  <a:tcPr marL="91425" marR="91425" marT="91425" marB="91425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marL="179999" lvl="0" indent="-158750" algn="l" rtl="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bg2"/>
                        </a:buClr>
                        <a:buSzPts val="1000"/>
                        <a:buChar char="●"/>
                      </a:pPr>
                      <a:r>
                        <a:rPr lang="en-US" sz="1200" dirty="0">
                          <a:solidFill>
                            <a:schemeClr val="bg2"/>
                          </a:solidFill>
                          <a:latin typeface="+mn-lt"/>
                        </a:rPr>
                        <a:t>Validated no of SKUs with Paul S</a:t>
                      </a:r>
                    </a:p>
                    <a:p>
                      <a:pPr marL="179999" lvl="0" indent="-158750" algn="l" rtl="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bg2"/>
                        </a:buClr>
                        <a:buSzPts val="1000"/>
                        <a:buChar char="●"/>
                      </a:pPr>
                      <a:r>
                        <a:rPr lang="en-US" sz="1200" dirty="0">
                          <a:solidFill>
                            <a:schemeClr val="bg2"/>
                          </a:solidFill>
                          <a:latin typeface="+mn-lt"/>
                        </a:rPr>
                        <a:t>The 2022 budget validated with Finance (Chris </a:t>
                      </a:r>
                      <a:r>
                        <a:rPr lang="en-US" sz="1200" dirty="0" err="1">
                          <a:solidFill>
                            <a:schemeClr val="bg2"/>
                          </a:solidFill>
                          <a:latin typeface="+mn-lt"/>
                        </a:rPr>
                        <a:t>Cherwa</a:t>
                      </a:r>
                      <a:r>
                        <a:rPr lang="en-US" sz="1200" dirty="0">
                          <a:solidFill>
                            <a:schemeClr val="bg2"/>
                          </a:solidFill>
                          <a:latin typeface="+mn-lt"/>
                        </a:rPr>
                        <a:t>)</a:t>
                      </a:r>
                      <a:endParaRPr sz="1200" dirty="0">
                        <a:solidFill>
                          <a:schemeClr val="bg2"/>
                        </a:solidFill>
                        <a:latin typeface="+mn-lt"/>
                      </a:endParaRPr>
                    </a:p>
                  </a:txBody>
                  <a:tcPr marL="91425" marR="91425" marT="91425" marB="91425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5156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marL="0" lvl="0" indent="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sng" dirty="0">
                          <a:solidFill>
                            <a:schemeClr val="bg2"/>
                          </a:solidFill>
                          <a:latin typeface="+mn-lt"/>
                        </a:rPr>
                        <a:t>Core rule</a:t>
                      </a:r>
                      <a:r>
                        <a:rPr lang="en-US" sz="1200" dirty="0">
                          <a:solidFill>
                            <a:schemeClr val="bg2"/>
                          </a:solidFill>
                          <a:latin typeface="+mn-lt"/>
                        </a:rPr>
                        <a:t>s for Order Fulfillment by CA (Default fulfilment by NY region)</a:t>
                      </a:r>
                    </a:p>
                    <a:p>
                      <a:pPr marL="228600" lvl="0" indent="-228600" algn="l" rtl="0">
                        <a:lnSpc>
                          <a:spcPct val="9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dirty="0">
                          <a:solidFill>
                            <a:schemeClr val="bg2"/>
                          </a:solidFill>
                          <a:latin typeface="+mn-lt"/>
                        </a:rPr>
                        <a:t>CA authorized Items list</a:t>
                      </a:r>
                    </a:p>
                    <a:p>
                      <a:pPr marL="228600" lvl="0" indent="-228600" algn="l" rtl="0">
                        <a:lnSpc>
                          <a:spcPct val="9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dirty="0">
                          <a:solidFill>
                            <a:schemeClr val="bg2"/>
                          </a:solidFill>
                          <a:latin typeface="+mn-lt"/>
                        </a:rPr>
                        <a:t>Inventory availability at CA</a:t>
                      </a:r>
                    </a:p>
                    <a:p>
                      <a:pPr marL="228600" lvl="0" indent="-228600" algn="l" rtl="0">
                        <a:lnSpc>
                          <a:spcPct val="9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dirty="0">
                          <a:solidFill>
                            <a:schemeClr val="bg2"/>
                          </a:solidFill>
                          <a:latin typeface="+mn-lt"/>
                        </a:rPr>
                        <a:t>Shipment cost (Profitability) compared to NY</a:t>
                      </a:r>
                    </a:p>
                    <a:p>
                      <a:pPr marL="228600" lvl="0" indent="-228600" algn="l" rtl="0">
                        <a:lnSpc>
                          <a:spcPct val="9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dirty="0">
                          <a:solidFill>
                            <a:schemeClr val="bg2"/>
                          </a:solidFill>
                          <a:latin typeface="+mn-lt"/>
                        </a:rPr>
                        <a:t>CA Workload queue. Up to a certain number of orders by 1-Prime, 2- Multi line 3- Heavies 4-Std Single line. Operation needs flexibility to configure this rule in Brain through Screen/UI interface</a:t>
                      </a:r>
                    </a:p>
                    <a:p>
                      <a:pPr marL="228600" lvl="0" indent="-22860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endParaRPr lang="en-US" sz="1200" dirty="0">
                        <a:solidFill>
                          <a:schemeClr val="bg2"/>
                        </a:solidFill>
                        <a:latin typeface="+mn-lt"/>
                      </a:endParaRPr>
                    </a:p>
                    <a:p>
                      <a:pPr marL="0" lvl="0" indent="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1200" u="sng" dirty="0">
                          <a:solidFill>
                            <a:schemeClr val="bg2"/>
                          </a:solidFill>
                          <a:latin typeface="+mn-lt"/>
                        </a:rPr>
                        <a:t>Additional rules</a:t>
                      </a:r>
                    </a:p>
                    <a:p>
                      <a:pPr marL="228600" lvl="0" indent="-228600" algn="l" rtl="0">
                        <a:lnSpc>
                          <a:spcPct val="9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dirty="0">
                          <a:solidFill>
                            <a:schemeClr val="bg2"/>
                          </a:solidFill>
                          <a:latin typeface="+mn-lt"/>
                        </a:rPr>
                        <a:t>No Order buffering by Brain – Instant dispatch decision to CA or NY subject to core rules</a:t>
                      </a:r>
                    </a:p>
                    <a:p>
                      <a:pPr marL="228600" lvl="0" indent="-228600" algn="l" rtl="0">
                        <a:lnSpc>
                          <a:spcPct val="9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dirty="0">
                          <a:solidFill>
                            <a:schemeClr val="bg2"/>
                          </a:solidFill>
                          <a:latin typeface="+mn-lt"/>
                        </a:rPr>
                        <a:t>No ability to transfer the Order/s from CA to NY or vice-versa as normal course of business to reduce systems complexity</a:t>
                      </a:r>
                    </a:p>
                    <a:p>
                      <a:pPr marL="228600" lvl="0" indent="-228600" algn="l" rtl="0">
                        <a:lnSpc>
                          <a:spcPct val="9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dirty="0">
                          <a:solidFill>
                            <a:schemeClr val="bg2"/>
                          </a:solidFill>
                          <a:latin typeface="+mn-lt"/>
                        </a:rPr>
                        <a:t>Orders fulfillment will NOT be split across 2 regions (100% order fulfilled by a single region)</a:t>
                      </a:r>
                    </a:p>
                    <a:p>
                      <a:pPr marL="228600" lvl="0" indent="-228600" algn="l" rtl="0">
                        <a:lnSpc>
                          <a:spcPct val="9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dirty="0">
                          <a:solidFill>
                            <a:schemeClr val="bg2"/>
                          </a:solidFill>
                          <a:latin typeface="+mn-lt"/>
                        </a:rPr>
                        <a:t>Continue to do Order split logic of Multi-line orders (for deliveries) for CA</a:t>
                      </a:r>
                    </a:p>
                    <a:p>
                      <a:pPr marL="228600" lvl="0" indent="-228600" algn="l" rtl="0">
                        <a:lnSpc>
                          <a:spcPct val="9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dirty="0">
                          <a:solidFill>
                            <a:schemeClr val="bg2"/>
                          </a:solidFill>
                          <a:latin typeface="+mn-lt"/>
                        </a:rPr>
                        <a:t>NO CA-only Prime template prior to July 2022 (due to potential conflict with core-rule 4). </a:t>
                      </a:r>
                    </a:p>
                  </a:txBody>
                  <a:tcPr marL="91425" marR="91425" marT="91425" marB="91425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marL="21249" lvl="0" indent="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2"/>
                        </a:buClr>
                        <a:buSzPts val="1000"/>
                        <a:buFontTx/>
                        <a:buNone/>
                      </a:pPr>
                      <a:r>
                        <a:rPr lang="en-US" sz="1200" dirty="0">
                          <a:solidFill>
                            <a:schemeClr val="bg2"/>
                          </a:solidFill>
                          <a:latin typeface="+mn-lt"/>
                        </a:rPr>
                        <a:t>Open / Follow-ups for Day 1 or Future</a:t>
                      </a:r>
                    </a:p>
                    <a:p>
                      <a:pPr marL="179999" lvl="0" indent="-158750" algn="l" rtl="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bg2"/>
                        </a:buClr>
                        <a:buSzPts val="1000"/>
                        <a:buChar char="●"/>
                      </a:pPr>
                      <a:endParaRPr lang="en-US" sz="1200" dirty="0">
                        <a:solidFill>
                          <a:schemeClr val="bg2"/>
                        </a:solidFill>
                        <a:latin typeface="+mn-lt"/>
                      </a:endParaRPr>
                    </a:p>
                    <a:p>
                      <a:pPr marL="179999" lvl="0" indent="-158750" algn="l" rtl="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bg2"/>
                        </a:buClr>
                        <a:buSzPts val="1000"/>
                        <a:buChar char="●"/>
                      </a:pPr>
                      <a:r>
                        <a:rPr lang="en-US" sz="1200" dirty="0">
                          <a:solidFill>
                            <a:schemeClr val="bg2"/>
                          </a:solidFill>
                          <a:latin typeface="+mn-lt"/>
                        </a:rPr>
                        <a:t>What will be the Reporting for Day-1 to track the daily Order Split by NY and CA (See Reporting section)</a:t>
                      </a:r>
                    </a:p>
                  </a:txBody>
                  <a:tcPr marL="91425" marR="91425" marT="91425" marB="91425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1A1A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Define 3 Marketplace templates for Brain (applicable for July-2022 onwards)</a:t>
                      </a:r>
                    </a:p>
                  </a:txBody>
                  <a:tcPr marL="91425" marR="91425" marT="91425" marB="91425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21249" lvl="0" indent="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2"/>
                        </a:buClr>
                        <a:buSzPts val="1000"/>
                        <a:buFontTx/>
                        <a:buNone/>
                      </a:pPr>
                      <a:r>
                        <a:rPr lang="en-US" sz="1200" dirty="0">
                          <a:solidFill>
                            <a:schemeClr val="bg2"/>
                          </a:solidFill>
                          <a:latin typeface="+mn-lt"/>
                        </a:rPr>
                        <a:t>Pending requirements and solution approach</a:t>
                      </a:r>
                    </a:p>
                  </a:txBody>
                  <a:tcPr marL="91425" marR="91425" marT="91425" marB="91425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5315847"/>
                  </a:ext>
                </a:extLst>
              </a:tr>
              <a:tr h="1187253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marL="0" lvl="0" indent="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1200" dirty="0">
                          <a:solidFill>
                            <a:schemeClr val="bg2"/>
                          </a:solidFill>
                          <a:latin typeface="+mn-lt"/>
                        </a:rPr>
                        <a:t>Systems architecture guidelines</a:t>
                      </a:r>
                    </a:p>
                    <a:p>
                      <a:pPr marL="171450" lvl="0" indent="-17145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sz="1200" dirty="0">
                        <a:solidFill>
                          <a:schemeClr val="bg2"/>
                        </a:solidFill>
                        <a:latin typeface="+mn-lt"/>
                      </a:endParaRPr>
                    </a:p>
                    <a:p>
                      <a:pPr marL="171450" lvl="0" indent="-171450" algn="l" rtl="0">
                        <a:lnSpc>
                          <a:spcPct val="9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solidFill>
                            <a:schemeClr val="bg2"/>
                          </a:solidFill>
                          <a:latin typeface="+mn-lt"/>
                        </a:rPr>
                        <a:t>Brain will do initial Order orchestration driven by Market place templates</a:t>
                      </a:r>
                    </a:p>
                    <a:p>
                      <a:pPr marL="171450" lvl="0" indent="-171450" algn="l" rtl="0">
                        <a:lnSpc>
                          <a:spcPct val="9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solidFill>
                            <a:schemeClr val="bg2"/>
                          </a:solidFill>
                          <a:latin typeface="+mn-lt"/>
                        </a:rPr>
                        <a:t>Scanner and WMS will remain </a:t>
                      </a:r>
                      <a:r>
                        <a:rPr lang="en-US" sz="1200" u="sng" dirty="0">
                          <a:solidFill>
                            <a:schemeClr val="bg2"/>
                          </a:solidFill>
                          <a:latin typeface="+mn-lt"/>
                        </a:rPr>
                        <a:t>regional</a:t>
                      </a:r>
                      <a:r>
                        <a:rPr lang="en-US" sz="1200" dirty="0">
                          <a:solidFill>
                            <a:schemeClr val="bg2"/>
                          </a:solidFill>
                          <a:latin typeface="+mn-lt"/>
                        </a:rPr>
                        <a:t> Order Fulfillment systems (Unique Production instances for NY and CA regions)</a:t>
                      </a:r>
                    </a:p>
                  </a:txBody>
                  <a:tcPr marL="91425" marR="91425" marT="91425" marB="91425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marL="21249" lvl="0" indent="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Tx/>
                        <a:buNone/>
                      </a:pPr>
                      <a:endParaRPr sz="1200" dirty="0">
                        <a:solidFill>
                          <a:schemeClr val="dk1"/>
                        </a:solidFill>
                        <a:latin typeface="+mn-lt"/>
                      </a:endParaRPr>
                    </a:p>
                  </a:txBody>
                  <a:tcPr marL="91425" marR="91425" marT="91425" marB="91425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0224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oogle Shape;746;p64">
            <a:extLst>
              <a:ext uri="{FF2B5EF4-FFF2-40B4-BE49-F238E27FC236}">
                <a16:creationId xmlns:a16="http://schemas.microsoft.com/office/drawing/2014/main" id="{7F9F5864-2EE9-9449-98C4-FA51160A3E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10779037"/>
              </p:ext>
            </p:extLst>
          </p:nvPr>
        </p:nvGraphicFramePr>
        <p:xfrm>
          <a:off x="467025" y="1052952"/>
          <a:ext cx="13199548" cy="705182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4624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37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1399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marL="0" lvl="0" indent="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400" b="1" dirty="0">
                          <a:solidFill>
                            <a:srgbClr val="000000"/>
                          </a:solidFill>
                        </a:rPr>
                        <a:t>Business requirements</a:t>
                      </a:r>
                      <a:endParaRPr sz="1000" b="1" dirty="0">
                        <a:solidFill>
                          <a:srgbClr val="000000"/>
                        </a:solidFill>
                      </a:endParaRPr>
                    </a:p>
                  </a:txBody>
                  <a:tcPr marL="91425" marR="91425" marT="91425" marB="91425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marL="0" lvl="0" indent="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00" b="1" dirty="0">
                          <a:solidFill>
                            <a:srgbClr val="000000"/>
                          </a:solidFill>
                        </a:rPr>
                        <a:t>Actions / Follow-ups</a:t>
                      </a:r>
                      <a:endParaRPr sz="1000" b="1" dirty="0">
                        <a:solidFill>
                          <a:srgbClr val="000000"/>
                        </a:solidFill>
                      </a:endParaRPr>
                    </a:p>
                  </a:txBody>
                  <a:tcPr marL="91425" marR="91425" marT="91425" marB="91425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8104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marL="0" lvl="0" indent="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bg2"/>
                          </a:solidFill>
                          <a:latin typeface="Arial"/>
                          <a:ea typeface="+mn-ea"/>
                          <a:cs typeface="+mn-cs"/>
                          <a:sym typeface="Arial"/>
                        </a:rPr>
                        <a:t>Schedule for Order Batching from Brain to Scanner-&gt; WMS</a:t>
                      </a:r>
                    </a:p>
                    <a:p>
                      <a:pPr marL="0" lvl="0" indent="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200" b="0" i="0" u="none" strike="noStrike" cap="none" dirty="0">
                        <a:solidFill>
                          <a:schemeClr val="bg2"/>
                        </a:solidFill>
                        <a:latin typeface="Arial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228600" lvl="0" indent="-228600" algn="l" rtl="0">
                        <a:lnSpc>
                          <a:spcPct val="9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b="0" i="0" u="none" strike="noStrike" cap="none" dirty="0">
                          <a:solidFill>
                            <a:schemeClr val="bg2"/>
                          </a:solidFill>
                          <a:latin typeface="Arial"/>
                          <a:ea typeface="+mn-ea"/>
                          <a:cs typeface="+mn-cs"/>
                          <a:sym typeface="Arial"/>
                        </a:rPr>
                        <a:t>No change to Order batching schedule for NY</a:t>
                      </a:r>
                    </a:p>
                    <a:p>
                      <a:pPr marL="228600" lvl="0" indent="-228600" algn="l" rtl="0">
                        <a:lnSpc>
                          <a:spcPct val="9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b="0" i="0" u="none" strike="noStrike" cap="none" dirty="0">
                          <a:solidFill>
                            <a:schemeClr val="bg2"/>
                          </a:solidFill>
                          <a:latin typeface="Arial"/>
                          <a:ea typeface="+mn-ea"/>
                          <a:cs typeface="+mn-cs"/>
                          <a:sym typeface="Arial"/>
                        </a:rPr>
                        <a:t>Order batching for </a:t>
                      </a:r>
                      <a:r>
                        <a:rPr lang="en-US" sz="1200" b="0" i="0" u="sng" strike="noStrike" cap="none" dirty="0">
                          <a:solidFill>
                            <a:schemeClr val="bg2"/>
                          </a:solidFill>
                          <a:latin typeface="Arial"/>
                          <a:ea typeface="+mn-ea"/>
                          <a:cs typeface="+mn-cs"/>
                          <a:sym typeface="Arial"/>
                        </a:rPr>
                        <a:t>CA</a:t>
                      </a:r>
                      <a:r>
                        <a:rPr lang="en-US" sz="1200" b="0" i="0" u="none" strike="noStrike" cap="none" dirty="0">
                          <a:solidFill>
                            <a:schemeClr val="bg2"/>
                          </a:solidFill>
                          <a:latin typeface="Arial"/>
                          <a:ea typeface="+mn-ea"/>
                          <a:cs typeface="+mn-cs"/>
                          <a:sym typeface="Arial"/>
                        </a:rPr>
                        <a:t> should consider the size of the work-queue in CA (as set by Operation-Rule#3). </a:t>
                      </a:r>
                    </a:p>
                    <a:p>
                      <a:pPr marL="228600" lvl="0" indent="-228600" algn="l" rtl="0">
                        <a:lnSpc>
                          <a:spcPct val="9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endParaRPr lang="en-US" sz="1200" b="0" i="0" u="none" strike="noStrike" cap="none" dirty="0">
                        <a:solidFill>
                          <a:schemeClr val="bg2"/>
                        </a:solidFill>
                        <a:latin typeface="Arial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0" lvl="0" indent="0" algn="l" rtl="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bg2"/>
                          </a:solidFill>
                          <a:latin typeface="Arial"/>
                          <a:ea typeface="+mn-ea"/>
                          <a:cs typeface="+mn-cs"/>
                          <a:sym typeface="Arial"/>
                        </a:rPr>
                        <a:t>2 options for CA Order batching schedule:</a:t>
                      </a:r>
                    </a:p>
                    <a:p>
                      <a:pPr marL="411480" lvl="1" indent="-228600" algn="l" rtl="0">
                        <a:lnSpc>
                          <a:spcPct val="9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en-US" sz="1200" b="0" i="0" u="none" strike="noStrike" cap="none" dirty="0">
                          <a:solidFill>
                            <a:schemeClr val="bg2"/>
                          </a:solidFill>
                          <a:latin typeface="Arial"/>
                          <a:ea typeface="+mn-ea"/>
                          <a:cs typeface="+mn-cs"/>
                          <a:sym typeface="Arial"/>
                        </a:rPr>
                        <a:t>Follow NY schedule to reduce Brain design change complexity </a:t>
                      </a:r>
                    </a:p>
                    <a:p>
                      <a:pPr marL="411480" lvl="1" indent="-228600" algn="l" rtl="0">
                        <a:lnSpc>
                          <a:spcPct val="9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en-US" sz="1200" b="0" i="0" u="none" strike="noStrike" cap="none" dirty="0">
                          <a:solidFill>
                            <a:schemeClr val="bg2"/>
                          </a:solidFill>
                          <a:latin typeface="Arial"/>
                          <a:ea typeface="+mn-ea"/>
                          <a:cs typeface="+mn-cs"/>
                          <a:sym typeface="Arial"/>
                        </a:rPr>
                        <a:t>Follow NY Phase-2 design as follows:</a:t>
                      </a:r>
                    </a:p>
                    <a:p>
                      <a:pPr marL="594360" lvl="2" indent="-228600" algn="l" rtl="0">
                        <a:lnSpc>
                          <a:spcPct val="9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Font typeface="+mj-lt"/>
                        <a:buAutoNum type="alphaLcPeriod"/>
                      </a:pPr>
                      <a:r>
                        <a:rPr lang="en-US" sz="1200" b="0" i="0" u="none" strike="noStrike" cap="none" dirty="0">
                          <a:solidFill>
                            <a:schemeClr val="bg2"/>
                          </a:solidFill>
                          <a:latin typeface="Arial"/>
                          <a:ea typeface="+mn-ea"/>
                          <a:cs typeface="+mn-cs"/>
                          <a:sym typeface="Arial"/>
                        </a:rPr>
                        <a:t>NY Phase 2 Brain was batching every 30 minutes and Scanner sending WMS every 10 minutes</a:t>
                      </a:r>
                    </a:p>
                    <a:p>
                      <a:pPr marL="594360" lvl="2" indent="-228600" algn="l" rtl="0">
                        <a:lnSpc>
                          <a:spcPct val="9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Font typeface="+mj-lt"/>
                        <a:buAutoNum type="alphaLcPeriod"/>
                      </a:pPr>
                      <a:r>
                        <a:rPr lang="en-US" sz="1200" b="0" i="0" u="none" strike="noStrike" cap="none" dirty="0">
                          <a:solidFill>
                            <a:schemeClr val="bg2"/>
                          </a:solidFill>
                          <a:latin typeface="Arial"/>
                          <a:ea typeface="+mn-ea"/>
                          <a:cs typeface="+mn-cs"/>
                          <a:sym typeface="Arial"/>
                        </a:rPr>
                        <a:t>WMS will Auto-Wave based on Scanner batch</a:t>
                      </a:r>
                    </a:p>
                  </a:txBody>
                  <a:tcPr marL="91425" marR="91425" marT="91425" marB="91425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lvl="1"/>
                      <a:r>
                        <a:rPr lang="en-US" sz="1200" b="0" i="0" u="none" strike="noStrike" cap="none" dirty="0">
                          <a:solidFill>
                            <a:schemeClr val="bg2"/>
                          </a:solidFill>
                          <a:effectLst/>
                          <a:latin typeface="Arial"/>
                          <a:ea typeface="+mn-ea"/>
                          <a:cs typeface="+mn-cs"/>
                          <a:sym typeface="Arial"/>
                        </a:rPr>
                        <a:t>Current NY Batch schedule in ET </a:t>
                      </a:r>
                    </a:p>
                    <a:p>
                      <a:pPr marL="2857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cap="none" dirty="0">
                          <a:solidFill>
                            <a:schemeClr val="bg2"/>
                          </a:solidFill>
                          <a:effectLst/>
                          <a:latin typeface="Arial"/>
                          <a:ea typeface="+mn-ea"/>
                          <a:cs typeface="+mn-cs"/>
                          <a:sym typeface="Arial"/>
                        </a:rPr>
                        <a:t>4AM Batch all orders available</a:t>
                      </a:r>
                    </a:p>
                    <a:p>
                      <a:pPr marL="2857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cap="none" dirty="0">
                          <a:solidFill>
                            <a:schemeClr val="bg2"/>
                          </a:solidFill>
                          <a:effectLst/>
                          <a:latin typeface="Arial"/>
                          <a:ea typeface="+mn-ea"/>
                          <a:cs typeface="+mn-cs"/>
                          <a:sym typeface="Arial"/>
                        </a:rPr>
                        <a:t>8AM – DTC Batch</a:t>
                      </a:r>
                    </a:p>
                    <a:p>
                      <a:pPr marL="2857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cap="none" dirty="0">
                          <a:solidFill>
                            <a:schemeClr val="bg2"/>
                          </a:solidFill>
                          <a:effectLst/>
                          <a:latin typeface="Arial"/>
                          <a:ea typeface="+mn-ea"/>
                          <a:cs typeface="+mn-cs"/>
                          <a:sym typeface="Arial"/>
                        </a:rPr>
                        <a:t>11:30AM -  </a:t>
                      </a:r>
                      <a:r>
                        <a:rPr lang="en-US" sz="1200" b="0" i="0" u="none" strike="noStrike" cap="none" dirty="0" err="1">
                          <a:solidFill>
                            <a:schemeClr val="bg2"/>
                          </a:solidFill>
                          <a:effectLst/>
                          <a:latin typeface="Arial"/>
                          <a:ea typeface="+mn-ea"/>
                          <a:cs typeface="+mn-cs"/>
                          <a:sym typeface="Arial"/>
                        </a:rPr>
                        <a:t>Prme</a:t>
                      </a:r>
                      <a:r>
                        <a:rPr lang="en-US" sz="1200" b="0" i="0" u="none" strike="noStrike" cap="none" dirty="0">
                          <a:solidFill>
                            <a:schemeClr val="bg2"/>
                          </a:solidFill>
                          <a:effectLst/>
                          <a:latin typeface="Arial"/>
                          <a:ea typeface="+mn-ea"/>
                          <a:cs typeface="+mn-cs"/>
                          <a:sym typeface="Arial"/>
                        </a:rPr>
                        <a:t> Only Batch – Will batch orders to ship before EOD</a:t>
                      </a:r>
                    </a:p>
                    <a:p>
                      <a:pPr marL="2857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cap="none" dirty="0">
                          <a:solidFill>
                            <a:schemeClr val="bg2"/>
                          </a:solidFill>
                          <a:effectLst/>
                          <a:latin typeface="Arial"/>
                          <a:ea typeface="+mn-ea"/>
                          <a:cs typeface="+mn-cs"/>
                          <a:sym typeface="Arial"/>
                        </a:rPr>
                        <a:t>2PM – Catch All batch – </a:t>
                      </a:r>
                    </a:p>
                    <a:p>
                      <a:pPr marL="2857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cap="none" dirty="0">
                          <a:solidFill>
                            <a:schemeClr val="bg2"/>
                          </a:solidFill>
                          <a:effectLst/>
                          <a:latin typeface="Arial"/>
                          <a:ea typeface="+mn-ea"/>
                          <a:cs typeface="+mn-cs"/>
                          <a:sym typeface="Arial"/>
                        </a:rPr>
                        <a:t>3PM – Everything possible that needs to ship today</a:t>
                      </a:r>
                    </a:p>
                    <a:p>
                      <a:pPr marL="21249" lvl="0" indent="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2"/>
                        </a:buClr>
                        <a:buSzPts val="1000"/>
                        <a:buFontTx/>
                        <a:buNone/>
                      </a:pPr>
                      <a:endParaRPr lang="en-US" sz="1200" dirty="0">
                        <a:solidFill>
                          <a:schemeClr val="bg2"/>
                        </a:solidFill>
                        <a:latin typeface="+mn-lt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7558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chemeClr val="bg2"/>
                          </a:solidFill>
                          <a:latin typeface="+mn-lt"/>
                        </a:rPr>
                        <a:t>De-risk NY operation with CA systems changes in Brain, Scanner and WMS</a:t>
                      </a:r>
                    </a:p>
                    <a:p>
                      <a:pPr marL="171450" lvl="0" indent="-171450" algn="l" rtl="0">
                        <a:lnSpc>
                          <a:spcPct val="9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solidFill>
                            <a:schemeClr val="bg2"/>
                          </a:solidFill>
                          <a:latin typeface="+mn-lt"/>
                        </a:rPr>
                        <a:t>Systems development and unit testing in Brain &amp; Scanner to be completed before Feb 14</a:t>
                      </a:r>
                      <a:r>
                        <a:rPr lang="en-US" sz="1200" baseline="30000" dirty="0">
                          <a:solidFill>
                            <a:schemeClr val="bg2"/>
                          </a:solidFill>
                          <a:latin typeface="+mn-lt"/>
                        </a:rPr>
                        <a:t>th</a:t>
                      </a:r>
                      <a:r>
                        <a:rPr lang="en-US" sz="1200" dirty="0">
                          <a:solidFill>
                            <a:schemeClr val="bg2"/>
                          </a:solidFill>
                          <a:latin typeface="+mn-lt"/>
                        </a:rPr>
                        <a:t> to follow CA WMS project plan</a:t>
                      </a:r>
                    </a:p>
                    <a:p>
                      <a:pPr marL="171450" lvl="0" indent="-171450" algn="l" rtl="0">
                        <a:lnSpc>
                          <a:spcPct val="9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solidFill>
                            <a:schemeClr val="bg2"/>
                          </a:solidFill>
                          <a:latin typeface="+mn-lt"/>
                        </a:rPr>
                        <a:t>Other ideas?</a:t>
                      </a:r>
                      <a:endParaRPr sz="1200" dirty="0">
                        <a:solidFill>
                          <a:schemeClr val="bg2"/>
                        </a:solidFill>
                        <a:latin typeface="+mn-lt"/>
                      </a:endParaRPr>
                    </a:p>
                  </a:txBody>
                  <a:tcPr marL="91425" marR="91425" marT="91425" marB="91425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21249" lvl="0" indent="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2"/>
                        </a:buClr>
                        <a:buSzPts val="1000"/>
                        <a:buFontTx/>
                        <a:buNone/>
                      </a:pPr>
                      <a:r>
                        <a:rPr lang="en-US" sz="1200" dirty="0">
                          <a:solidFill>
                            <a:schemeClr val="bg2"/>
                          </a:solidFill>
                          <a:latin typeface="+mn-lt"/>
                        </a:rPr>
                        <a:t>Pending alignment</a:t>
                      </a:r>
                    </a:p>
                  </a:txBody>
                  <a:tcPr marL="91425" marR="91425" marT="91425" marB="91425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3528083"/>
                  </a:ext>
                </a:extLst>
              </a:tr>
              <a:tr h="1656989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1200" dirty="0">
                          <a:solidFill>
                            <a:schemeClr val="bg2"/>
                          </a:solidFill>
                          <a:latin typeface="+mn-lt"/>
                        </a:rPr>
                        <a:t>Reporting for Day 1</a:t>
                      </a:r>
                    </a:p>
                    <a:p>
                      <a:pPr marL="0" lvl="0" indent="0" algn="l" rtl="0">
                        <a:lnSpc>
                          <a:spcPct val="9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sz="1200" dirty="0">
                        <a:solidFill>
                          <a:schemeClr val="bg2"/>
                        </a:solidFill>
                        <a:latin typeface="+mn-lt"/>
                      </a:endParaRPr>
                    </a:p>
                    <a:p>
                      <a:pPr marL="0" lvl="0" indent="0" algn="l" rtl="0">
                        <a:lnSpc>
                          <a:spcPct val="9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1200" dirty="0">
                          <a:solidFill>
                            <a:schemeClr val="bg2"/>
                          </a:solidFill>
                          <a:latin typeface="+mn-lt"/>
                        </a:rPr>
                        <a:t>Scope:</a:t>
                      </a:r>
                    </a:p>
                    <a:p>
                      <a:pPr marL="228600" lvl="0" indent="-228600" algn="l" rtl="0">
                        <a:lnSpc>
                          <a:spcPct val="9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dirty="0">
                          <a:solidFill>
                            <a:schemeClr val="bg2"/>
                          </a:solidFill>
                          <a:latin typeface="+mn-lt"/>
                        </a:rPr>
                        <a:t>Brain</a:t>
                      </a:r>
                    </a:p>
                    <a:p>
                      <a:pPr marL="228600" lvl="0" indent="-228600" algn="l" rtl="0">
                        <a:lnSpc>
                          <a:spcPct val="9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dirty="0">
                          <a:solidFill>
                            <a:schemeClr val="bg2"/>
                          </a:solidFill>
                          <a:latin typeface="+mn-lt"/>
                        </a:rPr>
                        <a:t>Scanner</a:t>
                      </a:r>
                    </a:p>
                    <a:p>
                      <a:pPr marL="0" lvl="0" indent="0" algn="l" rtl="0">
                        <a:lnSpc>
                          <a:spcPct val="9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sz="1200" dirty="0">
                        <a:solidFill>
                          <a:schemeClr val="bg2"/>
                        </a:solidFill>
                        <a:latin typeface="+mn-lt"/>
                      </a:endParaRPr>
                    </a:p>
                    <a:p>
                      <a:pPr marL="0" lvl="0" indent="0" algn="l" rtl="0">
                        <a:lnSpc>
                          <a:spcPct val="9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1200" dirty="0">
                          <a:solidFill>
                            <a:schemeClr val="bg2"/>
                          </a:solidFill>
                          <a:latin typeface="+mn-lt"/>
                        </a:rPr>
                        <a:t>Engage Randy for the report development out of Brain</a:t>
                      </a:r>
                    </a:p>
                  </a:txBody>
                  <a:tcPr marL="91425" marR="91425" marT="91425" marB="91425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21249" lvl="0" indent="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2"/>
                        </a:buClr>
                        <a:buSzPts val="1000"/>
                        <a:buFontTx/>
                        <a:buNone/>
                      </a:pPr>
                      <a:r>
                        <a:rPr lang="en-US" sz="1200" dirty="0">
                          <a:solidFill>
                            <a:schemeClr val="bg2"/>
                          </a:solidFill>
                          <a:latin typeface="+mn-lt"/>
                        </a:rPr>
                        <a:t>Pending requirements</a:t>
                      </a:r>
                    </a:p>
                    <a:p>
                      <a:pPr marL="21249" lvl="0" indent="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2"/>
                        </a:buClr>
                        <a:buSzPts val="1000"/>
                        <a:buFontTx/>
                        <a:buNone/>
                      </a:pPr>
                      <a:endParaRPr lang="en-US" sz="1200" dirty="0">
                        <a:solidFill>
                          <a:schemeClr val="bg2"/>
                        </a:solidFill>
                        <a:latin typeface="+mn-lt"/>
                      </a:endParaRPr>
                    </a:p>
                    <a:p>
                      <a:pPr marL="192699" marR="0" lvl="0" indent="-17145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bg2"/>
                        </a:buClr>
                        <a:buSzPts val="1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2"/>
                          </a:solidFill>
                          <a:latin typeface="+mn-lt"/>
                        </a:rPr>
                        <a:t>What will be the Reporting for Day-1 to track the daily Order Split by NY and CA (See Reporting section)</a:t>
                      </a:r>
                    </a:p>
                    <a:p>
                      <a:pPr marL="192699" marR="0" lvl="0" indent="-17145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bg2"/>
                        </a:buClr>
                        <a:buSzPts val="1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2"/>
                          </a:solidFill>
                          <a:latin typeface="+mn-lt"/>
                        </a:rPr>
                        <a:t>Do we need consolidated view of existing Scanner reporting or define new consolidated reporting in Scanner</a:t>
                      </a:r>
                    </a:p>
                    <a:p>
                      <a:pPr marL="192699" marR="0" lvl="0" indent="-17145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bg2"/>
                        </a:buClr>
                        <a:buSzPts val="1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2"/>
                          </a:solidFill>
                          <a:latin typeface="+mn-lt"/>
                        </a:rPr>
                        <a:t>WMS Dashboards / reporting requirement is governed / in-flight with CA WMS project</a:t>
                      </a:r>
                    </a:p>
                    <a:p>
                      <a:pPr marL="21249" lvl="0" indent="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2"/>
                        </a:buClr>
                        <a:buSzPts val="1000"/>
                        <a:buFontTx/>
                        <a:buNone/>
                      </a:pPr>
                      <a:endParaRPr lang="en-US" sz="1200" dirty="0">
                        <a:solidFill>
                          <a:schemeClr val="bg2"/>
                        </a:solidFill>
                        <a:latin typeface="+mn-lt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8789584"/>
                  </a:ext>
                </a:extLst>
              </a:tr>
              <a:tr h="1656989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9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1200" dirty="0">
                          <a:solidFill>
                            <a:schemeClr val="bg2"/>
                          </a:solidFill>
                          <a:latin typeface="+mn-lt"/>
                        </a:rPr>
                        <a:t>Scanner Hot-Pick orders </a:t>
                      </a:r>
                    </a:p>
                    <a:p>
                      <a:pPr marL="0" lvl="0" indent="0" algn="l" rtl="0">
                        <a:lnSpc>
                          <a:spcPct val="9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sz="1200" dirty="0">
                        <a:solidFill>
                          <a:schemeClr val="bg2"/>
                        </a:solidFill>
                        <a:latin typeface="+mn-lt"/>
                      </a:endParaRPr>
                    </a:p>
                    <a:p>
                      <a:pPr marL="0" lvl="0" indent="0" algn="l" rtl="0">
                        <a:lnSpc>
                          <a:spcPct val="9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1200" dirty="0">
                          <a:solidFill>
                            <a:schemeClr val="bg2"/>
                          </a:solidFill>
                          <a:latin typeface="+mn-lt"/>
                        </a:rPr>
                        <a:t>Align on criteria with operations and maximize the automation without </a:t>
                      </a:r>
                      <a:r>
                        <a:rPr lang="en-US" sz="1200" dirty="0" err="1">
                          <a:solidFill>
                            <a:schemeClr val="bg2"/>
                          </a:solidFill>
                          <a:latin typeface="+mn-lt"/>
                        </a:rPr>
                        <a:t>Guang’s</a:t>
                      </a:r>
                      <a:r>
                        <a:rPr lang="en-US" sz="1200" dirty="0">
                          <a:solidFill>
                            <a:schemeClr val="bg2"/>
                          </a:solidFill>
                          <a:latin typeface="+mn-lt"/>
                        </a:rPr>
                        <a:t> manual intervention during Go-live/</a:t>
                      </a:r>
                      <a:r>
                        <a:rPr lang="en-US" sz="1200">
                          <a:solidFill>
                            <a:schemeClr val="bg2"/>
                          </a:solidFill>
                          <a:latin typeface="+mn-lt"/>
                        </a:rPr>
                        <a:t>hypercare.</a:t>
                      </a:r>
                      <a:endParaRPr lang="en-US" sz="1200" dirty="0">
                        <a:solidFill>
                          <a:schemeClr val="bg2"/>
                        </a:solidFill>
                        <a:latin typeface="+mn-lt"/>
                      </a:endParaRPr>
                    </a:p>
                  </a:txBody>
                  <a:tcPr marL="91425" marR="91425" marT="91425" marB="91425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21249" lvl="0" indent="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2"/>
                        </a:buClr>
                        <a:buSzPts val="1000"/>
                        <a:buFontTx/>
                        <a:buNone/>
                      </a:pPr>
                      <a:endParaRPr lang="en-US" sz="1200" dirty="0">
                        <a:solidFill>
                          <a:schemeClr val="bg2"/>
                        </a:solidFill>
                        <a:latin typeface="+mn-lt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3546006"/>
                  </a:ext>
                </a:extLst>
              </a:tr>
            </a:tbl>
          </a:graphicData>
        </a:graphic>
      </p:graphicFrame>
      <p:sp>
        <p:nvSpPr>
          <p:cNvPr id="6" name="Title 2">
            <a:extLst>
              <a:ext uri="{FF2B5EF4-FFF2-40B4-BE49-F238E27FC236}">
                <a16:creationId xmlns:a16="http://schemas.microsoft.com/office/drawing/2014/main" id="{A997859A-C356-A342-B93F-6EAB16651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768" y="123691"/>
            <a:ext cx="12366591" cy="865413"/>
          </a:xfrm>
        </p:spPr>
        <p:txBody>
          <a:bodyPr/>
          <a:lstStyle/>
          <a:p>
            <a:r>
              <a:rPr lang="en-US" dirty="0"/>
              <a:t>New Functionality for Brain to dispatch order to CA or NY</a:t>
            </a:r>
          </a:p>
        </p:txBody>
      </p:sp>
    </p:spTree>
    <p:extLst>
      <p:ext uri="{BB962C8B-B14F-4D97-AF65-F5344CB8AC3E}">
        <p14:creationId xmlns:p14="http://schemas.microsoft.com/office/powerpoint/2010/main" val="3875309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339B2A8-D049-45C1-BDB2-E8C5A5DA6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</a:t>
            </a:r>
            <a:r>
              <a:rPr lang="en-US"/>
              <a:t>2022 stabilization </a:t>
            </a:r>
            <a:r>
              <a:rPr lang="en-US" dirty="0"/>
              <a:t>– Potential improvement ideas</a:t>
            </a:r>
          </a:p>
        </p:txBody>
      </p:sp>
      <p:graphicFrame>
        <p:nvGraphicFramePr>
          <p:cNvPr id="7" name="Google Shape;746;p64">
            <a:extLst>
              <a:ext uri="{FF2B5EF4-FFF2-40B4-BE49-F238E27FC236}">
                <a16:creationId xmlns:a16="http://schemas.microsoft.com/office/drawing/2014/main" id="{7F9F5864-2EE9-9449-98C4-FA51160A3E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78799191"/>
              </p:ext>
            </p:extLst>
          </p:nvPr>
        </p:nvGraphicFramePr>
        <p:xfrm>
          <a:off x="467025" y="1052951"/>
          <a:ext cx="13199548" cy="1436593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5763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232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0063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marL="0" lvl="0" indent="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400" b="1" dirty="0">
                          <a:solidFill>
                            <a:srgbClr val="000000"/>
                          </a:solidFill>
                        </a:rPr>
                        <a:t>Business requirements</a:t>
                      </a:r>
                      <a:endParaRPr sz="1000" b="1" dirty="0">
                        <a:solidFill>
                          <a:srgbClr val="000000"/>
                        </a:solidFill>
                      </a:endParaRPr>
                    </a:p>
                  </a:txBody>
                  <a:tcPr marL="91425" marR="91425" marT="91425" marB="91425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marL="0" lvl="0" indent="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00" b="1" dirty="0">
                          <a:solidFill>
                            <a:srgbClr val="000000"/>
                          </a:solidFill>
                        </a:rPr>
                        <a:t>Actions / Follow-ups</a:t>
                      </a:r>
                      <a:endParaRPr sz="1000" b="1" dirty="0">
                        <a:solidFill>
                          <a:srgbClr val="000000"/>
                        </a:solidFill>
                      </a:endParaRPr>
                    </a:p>
                  </a:txBody>
                  <a:tcPr marL="91425" marR="91425" marT="91425" marB="91425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61719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marL="0" lvl="0" indent="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1200" dirty="0">
                          <a:solidFill>
                            <a:schemeClr val="bg2"/>
                          </a:solidFill>
                          <a:latin typeface="+mn-lt"/>
                        </a:rPr>
                        <a:t>Order Transfer between CA and NY</a:t>
                      </a:r>
                    </a:p>
                  </a:txBody>
                  <a:tcPr marL="91425" marR="91425" marT="91425" marB="91425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marL="21249" lvl="0" indent="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Tx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bg2"/>
                          </a:solidFill>
                          <a:latin typeface="Arial"/>
                          <a:ea typeface="+mn-ea"/>
                          <a:cs typeface="+mn-cs"/>
                          <a:sym typeface="Arial"/>
                        </a:rPr>
                        <a:t>Pending requirements to define the business and IT conditions for Order routing</a:t>
                      </a:r>
                    </a:p>
                    <a:p>
                      <a:pPr marL="192699" lvl="1" indent="-17145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cap="none" dirty="0">
                          <a:solidFill>
                            <a:schemeClr val="bg2"/>
                          </a:solidFill>
                          <a:latin typeface="Arial"/>
                          <a:ea typeface="+mn-ea"/>
                          <a:cs typeface="+mn-cs"/>
                          <a:sym typeface="Arial"/>
                        </a:rPr>
                        <a:t>How to detect the conditions to transfer the orders?</a:t>
                      </a:r>
                    </a:p>
                    <a:p>
                      <a:pPr marL="192699" lvl="1" indent="-17145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cap="none" dirty="0">
                          <a:solidFill>
                            <a:schemeClr val="bg2"/>
                          </a:solidFill>
                          <a:latin typeface="Arial"/>
                          <a:ea typeface="+mn-ea"/>
                          <a:cs typeface="+mn-cs"/>
                          <a:sym typeface="Arial"/>
                        </a:rPr>
                        <a:t>Who will own the decision to transfer the orders?</a:t>
                      </a:r>
                    </a:p>
                    <a:p>
                      <a:pPr marL="192699" lvl="1" indent="-17145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cap="none" dirty="0">
                          <a:solidFill>
                            <a:schemeClr val="bg2"/>
                          </a:solidFill>
                          <a:latin typeface="Arial"/>
                          <a:ea typeface="+mn-ea"/>
                          <a:cs typeface="+mn-cs"/>
                          <a:sym typeface="Arial"/>
                        </a:rPr>
                        <a:t>Systematic solution to trigger the </a:t>
                      </a:r>
                      <a:r>
                        <a:rPr lang="en-US" sz="1200" b="0" i="0" u="none" strike="noStrike" cap="none" dirty="0" err="1">
                          <a:solidFill>
                            <a:schemeClr val="bg2"/>
                          </a:solidFill>
                          <a:latin typeface="Arial"/>
                          <a:ea typeface="+mn-ea"/>
                          <a:cs typeface="+mn-cs"/>
                          <a:sym typeface="Arial"/>
                        </a:rPr>
                        <a:t>transferfor</a:t>
                      </a:r>
                      <a:r>
                        <a:rPr lang="en-US" sz="1200" b="0" i="0" u="none" strike="noStrike" cap="none" dirty="0">
                          <a:solidFill>
                            <a:schemeClr val="bg2"/>
                          </a:solidFill>
                          <a:latin typeface="Arial"/>
                          <a:ea typeface="+mn-ea"/>
                          <a:cs typeface="+mn-cs"/>
                          <a:sym typeface="Arial"/>
                        </a:rPr>
                        <a:t> Day-1 and for stabilization</a:t>
                      </a:r>
                    </a:p>
                    <a:p>
                      <a:pPr marL="192699" lvl="1" indent="-17145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cap="none" dirty="0">
                          <a:solidFill>
                            <a:schemeClr val="bg2"/>
                          </a:solidFill>
                          <a:latin typeface="Arial"/>
                          <a:ea typeface="+mn-ea"/>
                          <a:cs typeface="+mn-cs"/>
                          <a:sym typeface="Arial"/>
                        </a:rPr>
                        <a:t>If Order re-route is handled by Scanner, It is assumed that Brain do not need to be informed.</a:t>
                      </a:r>
                      <a:endParaRPr sz="1200" dirty="0">
                        <a:solidFill>
                          <a:schemeClr val="bg2"/>
                        </a:solidFill>
                        <a:latin typeface="+mn-lt"/>
                      </a:endParaRPr>
                    </a:p>
                  </a:txBody>
                  <a:tcPr marL="91425" marR="91425" marT="91425" marB="91425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4739939"/>
      </p:ext>
    </p:extLst>
  </p:cSld>
  <p:clrMapOvr>
    <a:masterClrMapping/>
  </p:clrMapOvr>
</p:sld>
</file>

<file path=ppt/theme/theme1.xml><?xml version="1.0" encoding="utf-8"?>
<a:theme xmlns:a="http://schemas.openxmlformats.org/drawingml/2006/main" name="Pharmapacks Templat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1285</TotalTime>
  <Words>882</Words>
  <Application>Microsoft Macintosh PowerPoint</Application>
  <PresentationFormat>Custom</PresentationFormat>
  <Paragraphs>127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Oswald</vt:lpstr>
      <vt:lpstr>Calibri Light</vt:lpstr>
      <vt:lpstr>Lato</vt:lpstr>
      <vt:lpstr>Raleway</vt:lpstr>
      <vt:lpstr>Calibri</vt:lpstr>
      <vt:lpstr>Arial</vt:lpstr>
      <vt:lpstr>Verdana</vt:lpstr>
      <vt:lpstr>Pharmapacks Template</vt:lpstr>
      <vt:lpstr>Office Theme</vt:lpstr>
      <vt:lpstr>PowerPoint Presentation</vt:lpstr>
      <vt:lpstr>Packable As-Is – East Coast Outbound Process</vt:lpstr>
      <vt:lpstr>PowerPoint Presentation</vt:lpstr>
      <vt:lpstr>PowerPoint Presentation</vt:lpstr>
      <vt:lpstr>New Functionality for Brain to dispatch order to CA or NY</vt:lpstr>
      <vt:lpstr>New Functionality for Brain to dispatch order to CA or NY</vt:lpstr>
      <vt:lpstr>Post 2022 stabilization – Potential improvement ideas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rthukral@alvarezandmarsal.com</dc:creator>
  <cp:lastModifiedBy>Rakesh Desai</cp:lastModifiedBy>
  <cp:revision>80</cp:revision>
  <dcterms:created xsi:type="dcterms:W3CDTF">2021-01-15T22:13:18Z</dcterms:created>
  <dcterms:modified xsi:type="dcterms:W3CDTF">2022-01-12T17:20:52Z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0x01010064BCE02060B3E840999F30FE783F22B7</vt:lpwstr>
  </property>
</Properties>
</file>