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VC26BGSKql2oL8PpdXgqfODD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91839" y="-777240"/>
            <a:ext cx="4206240" cy="9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7413033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1876064" y="-763226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0"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ry9yiMmj_i8F_UI63zdzwamTBXpob58u/view?usp=sharing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487" y="317338"/>
            <a:ext cx="1359240" cy="13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0" y="2592621"/>
            <a:ext cx="116732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5CC8F8"/>
                </a:solidFill>
                <a:latin typeface="Corbel"/>
                <a:ea typeface="Corbel"/>
                <a:cs typeface="Corbel"/>
                <a:sym typeface="Corbel"/>
              </a:rPr>
              <a:t>Keeper Training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5955" y="4020569"/>
            <a:ext cx="5760090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753218" y="511354"/>
            <a:ext cx="92559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Logistics &amp; Topics: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685800" y="1497822"/>
            <a:ext cx="9717833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we will cover: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Keeper?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Keeper Mantra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“WE” of Keeper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Phabulous Demonstrations: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is Magical – Demonstration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that VPN!!!!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Logging into Keeper/Security Questions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 About Master Passwords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Records and Passwords (manual or random)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Sharing Records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And, Finally…..  Keeper Documentation &amp; Video Learning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939" y="154436"/>
            <a:ext cx="1680172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753218" y="511354"/>
            <a:ext cx="92559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Keeper?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723" y="2113447"/>
            <a:ext cx="8641794" cy="278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39" y="586915"/>
            <a:ext cx="3703155" cy="134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55" y="2616046"/>
            <a:ext cx="10088804" cy="17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717359" y="473731"/>
            <a:ext cx="9255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Our Mission: The Keeper Mantra</a:t>
            </a:r>
            <a:endParaRPr/>
          </a:p>
        </p:txBody>
      </p:sp>
      <p:cxnSp>
        <p:nvCxnSpPr>
          <p:cNvPr id="121" name="Google Shape;121;p4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839755" y="2452594"/>
            <a:ext cx="101816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do not store _______________ in the browser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do delete _______________ from the browser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939" y="353017"/>
            <a:ext cx="3141306" cy="131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3915472" y="2269545"/>
            <a:ext cx="28597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Passwords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496968" y="3766325"/>
            <a:ext cx="28597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Passwords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17359" y="473731"/>
            <a:ext cx="9255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“We” of Keeper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652" y="484545"/>
            <a:ext cx="3247598" cy="141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39755" y="2800563"/>
            <a:ext cx="840902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isn’t about ……You, Me, He, She, or They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is about “WE”  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6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654606" y="1368280"/>
            <a:ext cx="840902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Alone…we are droplets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Together.....    We are the entire Ocean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and, together, we must protect and defend ourselves, and all our Pharmapacks data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321" y="1593815"/>
            <a:ext cx="1806949" cy="12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220" y="2582785"/>
            <a:ext cx="2965768" cy="1769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1257" y="4819833"/>
            <a:ext cx="987963" cy="1002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710223" y="432411"/>
            <a:ext cx="41488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BECAUSE……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753218" y="511354"/>
            <a:ext cx="92559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Demonstrations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7"/>
          <p:cNvSpPr txBox="1"/>
          <p:nvPr/>
        </p:nvSpPr>
        <p:spPr>
          <a:xfrm>
            <a:off x="522285" y="1428156"/>
            <a:ext cx="9717833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is Magical  - Keeper in Practice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Installed App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Web App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that VPN!!!! (also in </a:t>
            </a:r>
            <a:r>
              <a:rPr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Onboarding Booklet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Check your G-Mail -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Logging into Keeper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Logging into Keeper…. Again! (Keeper Auto Fill Extension)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Security Questions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(VIP Topic)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 About Master Passwords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Records and Passwords (manual or random)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Sharing Records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Keeper Mantra  -  Chrome and Edge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Training Documentation &amp; Video Learning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See the source image"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549" y="149599"/>
            <a:ext cx="3327315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792031" y="461437"/>
            <a:ext cx="9255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 Finally….</a:t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839755" y="1194319"/>
            <a:ext cx="7371184" cy="28435"/>
          </a:xfrm>
          <a:prstGeom prst="straightConnector1">
            <a:avLst/>
          </a:prstGeom>
          <a:noFill/>
          <a:ln cap="flat" cmpd="sng" w="34925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8"/>
          <p:cNvSpPr txBox="1"/>
          <p:nvPr/>
        </p:nvSpPr>
        <p:spPr>
          <a:xfrm>
            <a:off x="533075" y="1626896"/>
            <a:ext cx="9255967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Keeper Documentation: Shared on Google Drive with all Pharmapacks Employees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Remember the Keeper Documentation includes links to our valuable training videos, so you can re-visit all Keeper tasks whenever you need to!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Many Thanks to our Phabulous Keeper Team for all the “goodies”: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Jesur Habek for Content and Documentation.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Jesur Habek for the amazing training videos.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Aditya Setiawan who is responsible for managing the Keeper. Application Project, and the training.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Any questions/issues with Keeper should be put into the Asana system, and they will be answered in the order they were received.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You will receive a link to answer a short three question survey, regarding this class.  Please participate so we can continually improve our training!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&#10;&#10;Description automatically generated with low confidence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10939" y="239614"/>
            <a:ext cx="1215586" cy="10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2018-05-25T11:45:19Z</dcterms:created>
  <dc:creator>Student</dc:creator>
</cp:coreProperties>
</file>