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2" r:id="rId5"/>
    <p:sldId id="287" r:id="rId6"/>
    <p:sldId id="319" r:id="rId7"/>
    <p:sldId id="321" r:id="rId8"/>
    <p:sldId id="323" r:id="rId9"/>
    <p:sldId id="322" r:id="rId10"/>
    <p:sldId id="324" r:id="rId11"/>
    <p:sldId id="333" r:id="rId12"/>
    <p:sldId id="294" r:id="rId13"/>
    <p:sldId id="325" r:id="rId14"/>
    <p:sldId id="326" r:id="rId15"/>
    <p:sldId id="327" r:id="rId16"/>
    <p:sldId id="328" r:id="rId17"/>
    <p:sldId id="329" r:id="rId18"/>
    <p:sldId id="330" r:id="rId19"/>
    <p:sldId id="331" r:id="rId20"/>
    <p:sldId id="332" r:id="rId21"/>
    <p:sldId id="288" r:id="rId22"/>
    <p:sldId id="279"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B898"/>
    <a:srgbClr val="F2B800"/>
    <a:srgbClr val="C2C25E"/>
    <a:srgbClr val="808080"/>
    <a:srgbClr val="489698"/>
    <a:srgbClr val="5F5F5F"/>
    <a:srgbClr val="3D8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55" d="100"/>
          <a:sy n="55" d="100"/>
        </p:scale>
        <p:origin x="48" y="1200"/>
      </p:cViewPr>
      <p:guideLst>
        <p:guide orient="horz" pos="2159"/>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393136ED-F308-48BB-8092-B78FD1547B5E}"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961A74FD-57D2-43AC-9B72-F16BDC55755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9870CD65-D97D-40CA-883B-E170FF52586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F247C91D-832F-438F-81A9-6070355E0CF0}" type="slidenum">
              <a:rPr lang="zh-CN" altLang="en-US" smtClean="0">
                <a:ea typeface="SimSun" panose="02010600030101010101" pitchFamily="2" charset="-122"/>
              </a:rPr>
            </a:fld>
            <a:endParaRPr lang="en-US" altLang="zh-CN" smtClean="0">
              <a:ea typeface="SimSun"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1A74FD-57D2-43AC-9B72-F16BDC5575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04838" y="3186053"/>
            <a:ext cx="6982361" cy="1178920"/>
          </a:xfrm>
        </p:spPr>
        <p:txBody>
          <a:bodyPr anchor="b">
            <a:normAutofit/>
          </a:bodyPr>
          <a:lstStyle>
            <a:lvl1pPr algn="ct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904838" y="4538211"/>
            <a:ext cx="6982361" cy="469218"/>
          </a:xfrm>
        </p:spPr>
        <p:txBody>
          <a:bodyPr>
            <a:normAutofit/>
          </a:bodyPr>
          <a:lstStyle>
            <a:lvl1pPr marL="0" indent="0" algn="ctr">
              <a:buNone/>
              <a:defRPr sz="18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964874" y="2770413"/>
            <a:ext cx="5065514" cy="637806"/>
          </a:xfrm>
        </p:spPr>
        <p:txBody>
          <a:bodyPr anchor="t" anchorCtr="0">
            <a:normAutofit/>
          </a:bodyPr>
          <a:lstStyle>
            <a:lvl1pPr algn="r">
              <a:defRPr sz="2800" b="0">
                <a:solidFill>
                  <a:schemeClr val="tx2"/>
                </a:solidFill>
                <a:effectLst/>
              </a:defRPr>
            </a:lvl1pPr>
          </a:lstStyle>
          <a:p>
            <a:r>
              <a:rPr lang="zh-CN" altLang="en-US" dirty="0" smtClean="0"/>
              <a:t>此处添加您的标题</a:t>
            </a:r>
            <a:endParaRPr lang="en-US" dirty="0"/>
          </a:p>
        </p:txBody>
      </p:sp>
      <p:sp>
        <p:nvSpPr>
          <p:cNvPr id="3" name="日期占位符 2"/>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58687"/>
            <a:ext cx="5181600" cy="35095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458687"/>
            <a:ext cx="5181600" cy="350955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44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437323"/>
            <a:ext cx="5157787" cy="5133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063115"/>
            <a:ext cx="5157787" cy="2905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437323"/>
            <a:ext cx="5183188" cy="5133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063115"/>
            <a:ext cx="5183188" cy="2905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8615" y="2002969"/>
            <a:ext cx="4974771" cy="1828800"/>
          </a:xfrm>
        </p:spPr>
        <p:txBody>
          <a:bodyPr>
            <a:noAutofit/>
          </a:bodyPr>
          <a:lstStyle>
            <a:lvl1pPr algn="ctr">
              <a:defRPr sz="72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275B98A9-C20B-4D5B-92DA-1D75B9D715A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9B50B9-7135-4D78-A58F-DF4CD6531E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78692" y="457200"/>
            <a:ext cx="10034617" cy="718457"/>
          </a:xfrm>
        </p:spPr>
        <p:txBody>
          <a:bodyPr anchor="ctr">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83129" y="1197429"/>
            <a:ext cx="10025743" cy="2917372"/>
          </a:xfrm>
        </p:spPr>
        <p:txBody>
          <a:bodyPr anchor="ct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539240" y="4288973"/>
            <a:ext cx="9569632" cy="1980293"/>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97886" y="365125"/>
            <a:ext cx="1055914"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58686" y="365125"/>
            <a:ext cx="8665028"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ADA3DE-FABF-4925-BE42-A002C40F88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502229"/>
            <a:ext cx="10515600" cy="3466011"/>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CBE0A-6AF3-4DB5-863D-349F9414899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DA3DE-FABF-4925-BE42-A002C40F88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Clr>
          <a:schemeClr val="accent1"/>
        </a:buClr>
        <a:buSzPct val="80000"/>
        <a:buFont typeface="Wingdings 2" panose="05020102010507070707" pitchFamily="18" charset="2"/>
        <a:buChar char=""/>
        <a:defRPr sz="2800" kern="1200">
          <a:solidFill>
            <a:schemeClr val="accent1">
              <a:lumMod val="75000"/>
            </a:schemeClr>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75000"/>
            </a:schemeClr>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9.xml"/><Relationship Id="rId3" Type="http://schemas.openxmlformats.org/officeDocument/2006/relationships/image" Target="../media/image8.png"/><Relationship Id="rId2" Type="http://schemas.openxmlformats.org/officeDocument/2006/relationships/tags" Target="../tags/tag28.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32.xml"/><Relationship Id="rId3" Type="http://schemas.openxmlformats.org/officeDocument/2006/relationships/image" Target="../media/image9.png"/><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35.xml"/><Relationship Id="rId3" Type="http://schemas.openxmlformats.org/officeDocument/2006/relationships/image" Target="../media/image10.png"/><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37.xml"/><Relationship Id="rId2" Type="http://schemas.openxmlformats.org/officeDocument/2006/relationships/image" Target="../media/image11.png"/><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image" Target="../media/image12.png"/><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41.xml"/><Relationship Id="rId2" Type="http://schemas.openxmlformats.org/officeDocument/2006/relationships/image" Target="../media/image13.png"/><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image" Target="../media/image14.png"/><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image" Target="../media/image15.png"/><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47.xml"/><Relationship Id="rId2" Type="http://schemas.openxmlformats.org/officeDocument/2006/relationships/image" Target="../media/image16.png"/><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notesSlide" Target="../notesSlides/notesSlide19.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5" Type="http://schemas.openxmlformats.org/officeDocument/2006/relationships/notesSlide" Target="../notesSlides/notesSlide20.xml"/><Relationship Id="rId14" Type="http://schemas.openxmlformats.org/officeDocument/2006/relationships/slideLayout" Target="../slideLayouts/slideLayout6.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5200748" y="16133"/>
            <a:ext cx="6982361" cy="1178920"/>
          </a:xfrm>
        </p:spPr>
        <p:txBody>
          <a:bodyPr/>
          <a:lstStyle/>
          <a:p>
            <a:pPr algn="ctr"/>
            <a:r>
              <a:rPr lang="en-IN" altLang="zh-CN" dirty="0">
                <a:latin typeface="Times New Roman" panose="02020603050405020304" charset="0"/>
                <a:ea typeface="+mj-ea"/>
                <a:cs typeface="Times New Roman" panose="02020603050405020304" charset="0"/>
              </a:rPr>
              <a:t>Farm Fresh</a:t>
            </a:r>
            <a:endParaRPr lang="en-IN" altLang="zh-CN" dirty="0">
              <a:latin typeface="Times New Roman" panose="02020603050405020304" charset="0"/>
              <a:ea typeface="+mj-ea"/>
              <a:cs typeface="Times New Roman" panose="02020603050405020304" charset="0"/>
            </a:endParaRPr>
          </a:p>
        </p:txBody>
      </p:sp>
      <p:sp>
        <p:nvSpPr>
          <p:cNvPr id="4" name="副标题 3"/>
          <p:cNvSpPr>
            <a:spLocks noGrp="1"/>
          </p:cNvSpPr>
          <p:nvPr>
            <p:ph type="subTitle" idx="1"/>
            <p:custDataLst>
              <p:tags r:id="rId2"/>
            </p:custDataLst>
          </p:nvPr>
        </p:nvSpPr>
        <p:spPr>
          <a:xfrm>
            <a:off x="5200748" y="1194936"/>
            <a:ext cx="6982361" cy="469218"/>
          </a:xfrm>
        </p:spPr>
        <p:txBody>
          <a:bodyPr/>
          <a:lstStyle/>
          <a:p>
            <a:pPr algn="ctr"/>
            <a:r>
              <a:rPr lang="en-IN" altLang="zh-CN" dirty="0">
                <a:latin typeface="Times New Roman" panose="02020603050405020304" charset="0"/>
                <a:ea typeface="+mn-ea"/>
                <a:cs typeface="Times New Roman" panose="02020603050405020304" charset="0"/>
              </a:rPr>
              <a:t>Grocery Ordering System</a:t>
            </a:r>
            <a:endParaRPr lang="en-IN" altLang="zh-CN" dirty="0">
              <a:latin typeface="Times New Roman" panose="02020603050405020304" charset="0"/>
              <a:ea typeface="+mn-ea"/>
              <a:cs typeface="Times New Roman" panose="02020603050405020304" charset="0"/>
            </a:endParaRPr>
          </a:p>
        </p:txBody>
      </p:sp>
      <p:sp>
        <p:nvSpPr>
          <p:cNvPr id="2" name="Text Box 1"/>
          <p:cNvSpPr txBox="1"/>
          <p:nvPr/>
        </p:nvSpPr>
        <p:spPr>
          <a:xfrm>
            <a:off x="4948555" y="2388235"/>
            <a:ext cx="7234555" cy="2491740"/>
          </a:xfrm>
          <a:prstGeom prst="rect">
            <a:avLst/>
          </a:prstGeom>
          <a:noFill/>
        </p:spPr>
        <p:txBody>
          <a:bodyPr wrap="square" rtlCol="0">
            <a:spAutoFit/>
          </a:bodyPr>
          <a:p>
            <a:pPr algn="ctr"/>
            <a:r>
              <a:rPr lang="en-IN" altLang="en-US" sz="2400">
                <a:solidFill>
                  <a:schemeClr val="accent1"/>
                </a:solidFill>
                <a:uFillTx/>
                <a:latin typeface="Times New Roman" panose="02020603050405020304" charset="0"/>
                <a:cs typeface="Times New Roman" panose="02020603050405020304" charset="0"/>
              </a:rPr>
              <a:t>Presented By</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algn="ctr"/>
            <a:r>
              <a:rPr lang="en-IN" altLang="en-US">
                <a:solidFill>
                  <a:schemeClr val="accent2"/>
                </a:solidFill>
                <a:uFillTx/>
                <a:latin typeface="Times New Roman" panose="02020603050405020304" charset="0"/>
                <a:cs typeface="Times New Roman" panose="02020603050405020304" charset="0"/>
              </a:rPr>
              <a:t>Team Quadro</a:t>
            </a:r>
            <a:endParaRPr lang="en-IN" altLang="en-US">
              <a:latin typeface="Times New Roman" panose="02020603050405020304" charset="0"/>
              <a:cs typeface="Times New Roman" panose="02020603050405020304" charset="0"/>
            </a:endParaRPr>
          </a:p>
          <a:p>
            <a:pPr algn="ctr"/>
            <a:endParaRPr lang="en-IN" altLang="en-US">
              <a:latin typeface="Times New Roman" panose="02020603050405020304" charset="0"/>
              <a:cs typeface="Times New Roman" panose="02020603050405020304" charset="0"/>
            </a:endParaRPr>
          </a:p>
          <a:p>
            <a:pPr algn="ctr"/>
            <a:r>
              <a:rPr lang="en-IN" altLang="en-US" sz="2400">
                <a:solidFill>
                  <a:schemeClr val="accent1"/>
                </a:solidFill>
                <a:uFillTx/>
                <a:latin typeface="Times New Roman" panose="02020603050405020304" charset="0"/>
                <a:cs typeface="Times New Roman" panose="02020603050405020304" charset="0"/>
              </a:rPr>
              <a:t>Team Members</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p>
            <a:pPr algn="ctr"/>
            <a:r>
              <a:rPr lang="en-IN" altLang="en-US">
                <a:solidFill>
                  <a:schemeClr val="accent2"/>
                </a:solidFill>
                <a:uFillTx/>
                <a:latin typeface="Times New Roman" panose="02020603050405020304" charset="0"/>
                <a:cs typeface="Times New Roman" panose="02020603050405020304" charset="0"/>
              </a:rPr>
              <a:t>Sanya Tandon (RA1711020010082)</a:t>
            </a:r>
            <a:endParaRPr lang="en-IN" altLang="en-US">
              <a:solidFill>
                <a:schemeClr val="accent2"/>
              </a:solidFill>
              <a:uFillTx/>
              <a:latin typeface="Times New Roman" panose="02020603050405020304" charset="0"/>
              <a:cs typeface="Times New Roman" panose="02020603050405020304" charset="0"/>
            </a:endParaRPr>
          </a:p>
          <a:p>
            <a:pPr algn="ctr"/>
            <a:r>
              <a:rPr lang="en-IN" altLang="en-US">
                <a:solidFill>
                  <a:schemeClr val="accent2"/>
                </a:solidFill>
                <a:uFillTx/>
                <a:latin typeface="Times New Roman" panose="02020603050405020304" charset="0"/>
                <a:cs typeface="Times New Roman" panose="02020603050405020304" charset="0"/>
              </a:rPr>
              <a:t>Sweta Sarat (RA1711020010104)</a:t>
            </a:r>
            <a:endParaRPr lang="en-IN" altLang="en-US">
              <a:solidFill>
                <a:schemeClr val="accent2"/>
              </a:solidFill>
              <a:uFillTx/>
              <a:latin typeface="Times New Roman" panose="02020603050405020304" charset="0"/>
              <a:cs typeface="Times New Roman" panose="02020603050405020304" charset="0"/>
            </a:endParaRPr>
          </a:p>
          <a:p>
            <a:pPr algn="ctr"/>
            <a:r>
              <a:rPr lang="en-IN" altLang="en-US">
                <a:solidFill>
                  <a:schemeClr val="accent2"/>
                </a:solidFill>
                <a:uFillTx/>
                <a:latin typeface="Times New Roman" panose="02020603050405020304" charset="0"/>
                <a:cs typeface="Times New Roman" panose="02020603050405020304" charset="0"/>
              </a:rPr>
              <a:t>Damman Bhatia (RA1711020010081)</a:t>
            </a:r>
            <a:endParaRPr lang="en-IN" altLang="en-US">
              <a:solidFill>
                <a:schemeClr val="accent2"/>
              </a:solidFill>
              <a:uFillTx/>
              <a:latin typeface="Times New Roman" panose="02020603050405020304" charset="0"/>
              <a:cs typeface="Times New Roman" panose="02020603050405020304" charset="0"/>
            </a:endParaRPr>
          </a:p>
          <a:p>
            <a:pPr algn="ctr"/>
            <a:r>
              <a:rPr lang="en-IN" altLang="en-US">
                <a:solidFill>
                  <a:schemeClr val="accent2"/>
                </a:solidFill>
                <a:uFillTx/>
                <a:latin typeface="Times New Roman" panose="02020603050405020304" charset="0"/>
                <a:cs typeface="Times New Roman" panose="02020603050405020304" charset="0"/>
              </a:rPr>
              <a:t>Somesh Dave (RA1711020010087)</a:t>
            </a:r>
            <a:endParaRPr lang="en-IN" altLang="en-US">
              <a:solidFill>
                <a:schemeClr val="accent2"/>
              </a:solidFill>
              <a:uFillTx/>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Sequence Diagram:-</a:t>
            </a:r>
            <a:endParaRPr lang="en-IN" altLang="zh-CN" u="sng">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1554600" y="5839488"/>
            <a:ext cx="9082800" cy="597600"/>
          </a:xfrm>
          <a:prstGeom prst="rect">
            <a:avLst/>
          </a:prstGeom>
        </p:spPr>
        <p:txBody>
          <a:bodyPr vert="horz" lIns="91440" tIns="45720" rIns="91440" bIns="45720" rtlCol="0">
            <a:noAutofit/>
          </a:bodyPr>
          <a:lstStyle>
            <a:defPPr>
              <a:defRPr lang="zh-CN"/>
            </a:defPPr>
            <a:lvl1pPr marL="0" lvl="0" indent="0">
              <a:buNone/>
              <a:defRPr sz="1800">
                <a:solidFill>
                  <a:schemeClr val="tx2"/>
                </a:solidFill>
                <a:latin typeface="+mn-lt"/>
                <a:ea typeface="+mn-ea"/>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algn="ctr"/>
            <a:r>
              <a:rPr lang="en-IN" altLang="zh-CN">
                <a:solidFill>
                  <a:schemeClr val="accent2"/>
                </a:solidFill>
                <a:latin typeface="Times New Roman" panose="02020603050405020304" charset="0"/>
                <a:cs typeface="Times New Roman" panose="02020603050405020304" charset="0"/>
              </a:rPr>
              <a:t>Order Request and Summary Generation</a:t>
            </a:r>
            <a:endParaRPr lang="en-IN" altLang="zh-CN">
              <a:solidFill>
                <a:schemeClr val="accent2"/>
              </a:solidFill>
              <a:latin typeface="Times New Roman" panose="02020603050405020304" charset="0"/>
              <a:cs typeface="Times New Roman" panose="02020603050405020304" charset="0"/>
            </a:endParaRPr>
          </a:p>
        </p:txBody>
      </p:sp>
      <p:pic>
        <p:nvPicPr>
          <p:cNvPr id="4" name="Picture 3" descr="Screenshot (28)"/>
          <p:cNvPicPr>
            <a:picLocks noChangeAspect="1"/>
          </p:cNvPicPr>
          <p:nvPr/>
        </p:nvPicPr>
        <p:blipFill>
          <a:blip r:embed="rId3"/>
          <a:stretch>
            <a:fillRect/>
          </a:stretch>
        </p:blipFill>
        <p:spPr>
          <a:xfrm>
            <a:off x="1554480" y="1151255"/>
            <a:ext cx="8976360" cy="401574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Sequence Diagram:-</a:t>
            </a:r>
            <a:endParaRPr lang="en-IN" altLang="zh-CN" u="sng">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1554600" y="5839488"/>
            <a:ext cx="9082800" cy="597600"/>
          </a:xfrm>
          <a:prstGeom prst="rect">
            <a:avLst/>
          </a:prstGeom>
        </p:spPr>
        <p:txBody>
          <a:bodyPr vert="horz" lIns="91440" tIns="45720" rIns="91440" bIns="45720" rtlCol="0">
            <a:noAutofit/>
          </a:bodyPr>
          <a:lstStyle>
            <a:defPPr>
              <a:defRPr lang="zh-CN"/>
            </a:defPPr>
            <a:lvl1pPr marL="0" lvl="0" indent="0">
              <a:buNone/>
              <a:defRPr sz="1800">
                <a:solidFill>
                  <a:schemeClr val="tx2"/>
                </a:solidFill>
                <a:latin typeface="+mn-lt"/>
                <a:ea typeface="+mn-ea"/>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algn="ctr"/>
            <a:r>
              <a:rPr lang="en-IN" altLang="zh-CN">
                <a:solidFill>
                  <a:schemeClr val="accent2"/>
                </a:solidFill>
                <a:latin typeface="Times New Roman" panose="02020603050405020304" charset="0"/>
                <a:cs typeface="Times New Roman" panose="02020603050405020304" charset="0"/>
              </a:rPr>
              <a:t>Searching Items and Making Order Request</a:t>
            </a:r>
            <a:endParaRPr lang="en-IN" altLang="zh-CN">
              <a:solidFill>
                <a:schemeClr val="accent2"/>
              </a:solidFill>
              <a:latin typeface="Times New Roman" panose="02020603050405020304" charset="0"/>
              <a:cs typeface="Times New Roman" panose="02020603050405020304" charset="0"/>
            </a:endParaRPr>
          </a:p>
        </p:txBody>
      </p:sp>
      <p:pic>
        <p:nvPicPr>
          <p:cNvPr id="5" name="Picture 4" descr="Screenshot (30)"/>
          <p:cNvPicPr>
            <a:picLocks noChangeAspect="1"/>
          </p:cNvPicPr>
          <p:nvPr/>
        </p:nvPicPr>
        <p:blipFill>
          <a:blip r:embed="rId3"/>
          <a:stretch>
            <a:fillRect/>
          </a:stretch>
        </p:blipFill>
        <p:spPr>
          <a:xfrm>
            <a:off x="1461135" y="1304290"/>
            <a:ext cx="9269095" cy="424878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Class Diagram:-</a:t>
            </a:r>
            <a:endParaRPr lang="en-IN" altLang="zh-CN" u="sng">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1554600" y="5839488"/>
            <a:ext cx="9082800" cy="597600"/>
          </a:xfrm>
          <a:prstGeom prst="rect">
            <a:avLst/>
          </a:prstGeom>
        </p:spPr>
        <p:txBody>
          <a:bodyPr vert="horz" lIns="91440" tIns="45720" rIns="91440" bIns="45720" rtlCol="0">
            <a:noAutofit/>
          </a:bodyPr>
          <a:lstStyle>
            <a:defPPr>
              <a:defRPr lang="zh-CN"/>
            </a:defPPr>
            <a:lvl1pPr marL="0" lvl="0" indent="0">
              <a:buNone/>
              <a:defRPr sz="1800">
                <a:solidFill>
                  <a:schemeClr val="tx2"/>
                </a:solidFill>
                <a:latin typeface="+mn-lt"/>
                <a:ea typeface="+mn-ea"/>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algn="ctr"/>
            <a:r>
              <a:rPr lang="en-IN" altLang="zh-CN">
                <a:solidFill>
                  <a:schemeClr val="accent2"/>
                </a:solidFill>
                <a:latin typeface="Times New Roman" panose="02020603050405020304" charset="0"/>
                <a:cs typeface="Times New Roman" panose="02020603050405020304" charset="0"/>
              </a:rPr>
              <a:t>Class Diagram For Farm Fresh</a:t>
            </a:r>
            <a:endParaRPr lang="en-IN" altLang="zh-CN">
              <a:solidFill>
                <a:schemeClr val="accent2"/>
              </a:solidFill>
              <a:latin typeface="Times New Roman" panose="02020603050405020304" charset="0"/>
              <a:cs typeface="Times New Roman" panose="02020603050405020304" charset="0"/>
            </a:endParaRPr>
          </a:p>
        </p:txBody>
      </p:sp>
      <p:pic>
        <p:nvPicPr>
          <p:cNvPr id="4" name="Picture 3" descr="Screenshot (32)"/>
          <p:cNvPicPr>
            <a:picLocks noChangeAspect="1"/>
          </p:cNvPicPr>
          <p:nvPr/>
        </p:nvPicPr>
        <p:blipFill>
          <a:blip r:embed="rId3"/>
          <a:stretch>
            <a:fillRect/>
          </a:stretch>
        </p:blipFill>
        <p:spPr>
          <a:xfrm>
            <a:off x="1466215" y="1199515"/>
            <a:ext cx="9259570" cy="445833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Activity Diagram:-</a:t>
            </a:r>
            <a:endParaRPr lang="en-IN" altLang="zh-CN" u="sng">
              <a:latin typeface="Times New Roman" panose="02020603050405020304" charset="0"/>
              <a:cs typeface="Times New Roman" panose="02020603050405020304" charset="0"/>
            </a:endParaRPr>
          </a:p>
        </p:txBody>
      </p:sp>
      <p:pic>
        <p:nvPicPr>
          <p:cNvPr id="5" name="Picture 4" descr="Screenshot (34)"/>
          <p:cNvPicPr>
            <a:picLocks noChangeAspect="1"/>
          </p:cNvPicPr>
          <p:nvPr/>
        </p:nvPicPr>
        <p:blipFill>
          <a:blip r:embed="rId2"/>
          <a:stretch>
            <a:fillRect/>
          </a:stretch>
        </p:blipFill>
        <p:spPr>
          <a:xfrm>
            <a:off x="2731135" y="1151255"/>
            <a:ext cx="7505700" cy="539432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Activity Diagram:-</a:t>
            </a:r>
            <a:endParaRPr lang="en-IN" altLang="zh-CN" u="sng">
              <a:latin typeface="Times New Roman" panose="02020603050405020304" charset="0"/>
              <a:cs typeface="Times New Roman" panose="02020603050405020304" charset="0"/>
            </a:endParaRPr>
          </a:p>
        </p:txBody>
      </p:sp>
      <p:pic>
        <p:nvPicPr>
          <p:cNvPr id="3" name="Picture 2" descr="Screenshot (37)"/>
          <p:cNvPicPr>
            <a:picLocks noChangeAspect="1"/>
          </p:cNvPicPr>
          <p:nvPr/>
        </p:nvPicPr>
        <p:blipFill>
          <a:blip r:embed="rId2"/>
          <a:stretch>
            <a:fillRect/>
          </a:stretch>
        </p:blipFill>
        <p:spPr>
          <a:xfrm>
            <a:off x="1665605" y="1451610"/>
            <a:ext cx="9481185" cy="432562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Use Case Diagram:-</a:t>
            </a:r>
            <a:endParaRPr lang="en-IN" altLang="zh-CN" u="sng">
              <a:latin typeface="Times New Roman" panose="02020603050405020304" charset="0"/>
              <a:cs typeface="Times New Roman" panose="02020603050405020304" charset="0"/>
            </a:endParaRPr>
          </a:p>
        </p:txBody>
      </p:sp>
      <p:pic>
        <p:nvPicPr>
          <p:cNvPr id="4" name="Picture 3" descr="Screenshot (40)"/>
          <p:cNvPicPr>
            <a:picLocks noChangeAspect="1"/>
          </p:cNvPicPr>
          <p:nvPr/>
        </p:nvPicPr>
        <p:blipFill>
          <a:blip r:embed="rId2"/>
          <a:stretch>
            <a:fillRect/>
          </a:stretch>
        </p:blipFill>
        <p:spPr>
          <a:xfrm>
            <a:off x="1553845" y="1290320"/>
            <a:ext cx="9083040" cy="454850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State Machine Diagram:-</a:t>
            </a:r>
            <a:endParaRPr lang="en-IN" altLang="zh-CN" u="sng">
              <a:latin typeface="Times New Roman" panose="02020603050405020304" charset="0"/>
              <a:cs typeface="Times New Roman" panose="02020603050405020304" charset="0"/>
            </a:endParaRPr>
          </a:p>
        </p:txBody>
      </p:sp>
      <p:pic>
        <p:nvPicPr>
          <p:cNvPr id="3" name="Picture 2" descr="Screenshot (42)"/>
          <p:cNvPicPr>
            <a:picLocks noChangeAspect="1"/>
          </p:cNvPicPr>
          <p:nvPr/>
        </p:nvPicPr>
        <p:blipFill>
          <a:blip r:embed="rId2"/>
          <a:stretch>
            <a:fillRect/>
          </a:stretch>
        </p:blipFill>
        <p:spPr>
          <a:xfrm>
            <a:off x="1499235" y="1433195"/>
            <a:ext cx="9192895" cy="399161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Package Diagram:-</a:t>
            </a:r>
            <a:endParaRPr lang="en-IN" altLang="zh-CN" u="sng">
              <a:latin typeface="Times New Roman" panose="02020603050405020304" charset="0"/>
              <a:cs typeface="Times New Roman" panose="02020603050405020304" charset="0"/>
            </a:endParaRPr>
          </a:p>
        </p:txBody>
      </p:sp>
      <p:pic>
        <p:nvPicPr>
          <p:cNvPr id="4" name="Picture 3" descr="Screenshot (44)"/>
          <p:cNvPicPr>
            <a:picLocks noChangeAspect="1"/>
          </p:cNvPicPr>
          <p:nvPr/>
        </p:nvPicPr>
        <p:blipFill>
          <a:blip r:embed="rId2"/>
          <a:stretch>
            <a:fillRect/>
          </a:stretch>
        </p:blipFill>
        <p:spPr>
          <a:xfrm>
            <a:off x="1257935" y="1104265"/>
            <a:ext cx="9712325" cy="464883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554600" y="211481"/>
            <a:ext cx="9082800" cy="939600"/>
          </a:xfrm>
          <a:prstGeom prst="rect">
            <a:avLst/>
          </a:prstGeom>
        </p:spPr>
        <p:txBody>
          <a:bodyPr vert="horz" lIns="91440" tIns="45720" rIns="91440" bIns="45720" rtlCol="0" anchor="ctr" anchorCtr="0">
            <a:noAutofit/>
          </a:bodyPr>
          <a:lstStyle>
            <a:defPPr>
              <a:defRPr lang="zh-CN"/>
            </a:defPPr>
            <a:lvl1pPr>
              <a:defRPr sz="3600" b="1">
                <a:solidFill>
                  <a:schemeClr val="accent1"/>
                </a:solidFill>
                <a:latin typeface="+mj-lt"/>
                <a:ea typeface="+mj-ea"/>
                <a:cs typeface="+mj-cs"/>
              </a:defRPr>
            </a:lvl1pPr>
          </a:lstStyle>
          <a:p>
            <a:r>
              <a:rPr lang="en-IN" altLang="zh-CN" u="sng">
                <a:latin typeface="Times New Roman" panose="02020603050405020304" charset="0"/>
                <a:cs typeface="Times New Roman" panose="02020603050405020304" charset="0"/>
              </a:rPr>
              <a:t>Component Diagram:-</a:t>
            </a:r>
            <a:endParaRPr lang="en-IN" altLang="zh-CN" u="sng">
              <a:latin typeface="Times New Roman" panose="02020603050405020304" charset="0"/>
              <a:cs typeface="Times New Roman" panose="02020603050405020304" charset="0"/>
            </a:endParaRPr>
          </a:p>
        </p:txBody>
      </p:sp>
      <p:pic>
        <p:nvPicPr>
          <p:cNvPr id="3" name="Picture 2" descr="Screenshot (46)"/>
          <p:cNvPicPr>
            <a:picLocks noChangeAspect="1"/>
          </p:cNvPicPr>
          <p:nvPr/>
        </p:nvPicPr>
        <p:blipFill>
          <a:blip r:embed="rId2"/>
          <a:stretch>
            <a:fillRect/>
          </a:stretch>
        </p:blipFill>
        <p:spPr>
          <a:xfrm>
            <a:off x="1967865" y="1199515"/>
            <a:ext cx="8669655" cy="477901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Straight Connector 30"/>
          <p:cNvCxnSpPr>
            <a:cxnSpLocks noChangeShapeType="1"/>
          </p:cNvCxnSpPr>
          <p:nvPr>
            <p:custDataLst>
              <p:tags r:id="rId1"/>
            </p:custDataLst>
          </p:nvPr>
        </p:nvCxnSpPr>
        <p:spPr bwMode="auto">
          <a:xfrm>
            <a:off x="2265275" y="2910762"/>
            <a:ext cx="3205498" cy="1936"/>
          </a:xfrm>
          <a:prstGeom prst="line">
            <a:avLst/>
          </a:prstGeom>
          <a:noFill/>
          <a:ln w="9525" algn="ctr">
            <a:solidFill>
              <a:schemeClr val="accent1">
                <a:lumMod val="60000"/>
                <a:lumOff val="40000"/>
              </a:schemeClr>
            </a:solidFill>
            <a:round/>
            <a:headEnd type="diamond" w="med" len="med"/>
          </a:ln>
          <a:extLst>
            <a:ext uri="{909E8E84-426E-40DD-AFC4-6F175D3DCCD1}">
              <a14:hiddenFill xmlns:a14="http://schemas.microsoft.com/office/drawing/2010/main">
                <a:noFill/>
              </a14:hiddenFill>
            </a:ext>
          </a:extLst>
        </p:spPr>
      </p:cxnSp>
      <p:sp>
        <p:nvSpPr>
          <p:cNvPr id="24" name="Freeform 13"/>
          <p:cNvSpPr/>
          <p:nvPr>
            <p:custDataLst>
              <p:tags r:id="rId2"/>
            </p:custDataLst>
          </p:nvPr>
        </p:nvSpPr>
        <p:spPr bwMode="auto">
          <a:xfrm>
            <a:off x="6190849" y="3607610"/>
            <a:ext cx="1827289" cy="2438966"/>
          </a:xfrm>
          <a:custGeom>
            <a:avLst/>
            <a:gdLst>
              <a:gd name="connsiteX0" fmla="*/ 396 w 396"/>
              <a:gd name="connsiteY0" fmla="*/ 108 h 428"/>
              <a:gd name="connsiteX1" fmla="*/ 396 w 396"/>
              <a:gd name="connsiteY1" fmla="*/ 108 h 428"/>
              <a:gd name="connsiteX2" fmla="*/ 396 w 396"/>
              <a:gd name="connsiteY2" fmla="*/ 108 h 428"/>
              <a:gd name="connsiteX3" fmla="*/ 274 w 396"/>
              <a:gd name="connsiteY3" fmla="*/ 108 h 428"/>
              <a:gd name="connsiteX4" fmla="*/ 255 w 396"/>
              <a:gd name="connsiteY4" fmla="*/ 82 h 428"/>
              <a:gd name="connsiteX5" fmla="*/ 258 w 396"/>
              <a:gd name="connsiteY5" fmla="*/ 68 h 428"/>
              <a:gd name="connsiteX6" fmla="*/ 275 w 396"/>
              <a:gd name="connsiteY6" fmla="*/ 37 h 428"/>
              <a:gd name="connsiteX7" fmla="*/ 236 w 396"/>
              <a:gd name="connsiteY7" fmla="*/ 0 h 428"/>
              <a:gd name="connsiteX8" fmla="*/ 198 w 396"/>
              <a:gd name="connsiteY8" fmla="*/ 37 h 428"/>
              <a:gd name="connsiteX9" fmla="*/ 216 w 396"/>
              <a:gd name="connsiteY9" fmla="*/ 69 h 428"/>
              <a:gd name="connsiteX10" fmla="*/ 218 w 396"/>
              <a:gd name="connsiteY10" fmla="*/ 82 h 428"/>
              <a:gd name="connsiteX11" fmla="*/ 199 w 396"/>
              <a:gd name="connsiteY11" fmla="*/ 108 h 428"/>
              <a:gd name="connsiteX12" fmla="*/ 76 w 396"/>
              <a:gd name="connsiteY12" fmla="*/ 108 h 428"/>
              <a:gd name="connsiteX13" fmla="*/ 76 w 396"/>
              <a:gd name="connsiteY13" fmla="*/ 230 h 428"/>
              <a:gd name="connsiteX14" fmla="*/ 50 w 396"/>
              <a:gd name="connsiteY14" fmla="*/ 249 h 428"/>
              <a:gd name="connsiteX15" fmla="*/ 36 w 396"/>
              <a:gd name="connsiteY15" fmla="*/ 246 h 428"/>
              <a:gd name="connsiteX16" fmla="*/ 5 w 396"/>
              <a:gd name="connsiteY16" fmla="*/ 229 h 428"/>
              <a:gd name="connsiteX17" fmla="*/ 5 w 396"/>
              <a:gd name="connsiteY17" fmla="*/ 306 h 428"/>
              <a:gd name="connsiteX18" fmla="*/ 37 w 396"/>
              <a:gd name="connsiteY18" fmla="*/ 288 h 428"/>
              <a:gd name="connsiteX19" fmla="*/ 50 w 396"/>
              <a:gd name="connsiteY19" fmla="*/ 286 h 428"/>
              <a:gd name="connsiteX20" fmla="*/ 76 w 396"/>
              <a:gd name="connsiteY20" fmla="*/ 305 h 428"/>
              <a:gd name="connsiteX21" fmla="*/ 76 w 396"/>
              <a:gd name="connsiteY21" fmla="*/ 428 h 428"/>
              <a:gd name="connsiteX22" fmla="*/ 186 w 396"/>
              <a:gd name="connsiteY22" fmla="*/ 428 h 428"/>
              <a:gd name="connsiteX23" fmla="*/ 207 w 396"/>
              <a:gd name="connsiteY23" fmla="*/ 417 h 428"/>
              <a:gd name="connsiteX24" fmla="*/ 202 w 396"/>
              <a:gd name="connsiteY24" fmla="*/ 403 h 428"/>
              <a:gd name="connsiteX25" fmla="*/ 202 w 396"/>
              <a:gd name="connsiteY25" fmla="*/ 403 h 428"/>
              <a:gd name="connsiteX26" fmla="*/ 187 w 396"/>
              <a:gd name="connsiteY26" fmla="*/ 369 h 428"/>
              <a:gd name="connsiteX27" fmla="*/ 236 w 396"/>
              <a:gd name="connsiteY27" fmla="*/ 321 h 428"/>
              <a:gd name="connsiteX28" fmla="*/ 284 w 396"/>
              <a:gd name="connsiteY28" fmla="*/ 369 h 428"/>
              <a:gd name="connsiteX29" fmla="*/ 270 w 396"/>
              <a:gd name="connsiteY29" fmla="*/ 403 h 428"/>
              <a:gd name="connsiteX30" fmla="*/ 270 w 396"/>
              <a:gd name="connsiteY30" fmla="*/ 403 h 428"/>
              <a:gd name="connsiteX31" fmla="*/ 265 w 396"/>
              <a:gd name="connsiteY31" fmla="*/ 417 h 428"/>
              <a:gd name="connsiteX32" fmla="*/ 286 w 396"/>
              <a:gd name="connsiteY32" fmla="*/ 428 h 428"/>
              <a:gd name="connsiteX33" fmla="*/ 396 w 396"/>
              <a:gd name="connsiteY33" fmla="*/ 428 h 428"/>
              <a:gd name="connsiteX34" fmla="*/ 396 w 396"/>
              <a:gd name="connsiteY34" fmla="*/ 317 h 428"/>
              <a:gd name="connsiteX35" fmla="*/ 385 w 396"/>
              <a:gd name="connsiteY35" fmla="*/ 297 h 428"/>
              <a:gd name="connsiteX36" fmla="*/ 371 w 396"/>
              <a:gd name="connsiteY36" fmla="*/ 302 h 428"/>
              <a:gd name="connsiteX37" fmla="*/ 371 w 396"/>
              <a:gd name="connsiteY37" fmla="*/ 302 h 428"/>
              <a:gd name="connsiteX38" fmla="*/ 337 w 396"/>
              <a:gd name="connsiteY38" fmla="*/ 316 h 428"/>
              <a:gd name="connsiteX39" fmla="*/ 289 w 396"/>
              <a:gd name="connsiteY39" fmla="*/ 268 h 428"/>
              <a:gd name="connsiteX40" fmla="*/ 337 w 396"/>
              <a:gd name="connsiteY40" fmla="*/ 219 h 428"/>
              <a:gd name="connsiteX41" fmla="*/ 371 w 396"/>
              <a:gd name="connsiteY41" fmla="*/ 234 h 428"/>
              <a:gd name="connsiteX42" fmla="*/ 371 w 396"/>
              <a:gd name="connsiteY42" fmla="*/ 234 h 428"/>
              <a:gd name="connsiteX43" fmla="*/ 385 w 396"/>
              <a:gd name="connsiteY43" fmla="*/ 239 h 428"/>
              <a:gd name="connsiteX44" fmla="*/ 396 w 396"/>
              <a:gd name="connsiteY44" fmla="*/ 219 h 428"/>
              <a:gd name="connsiteX45" fmla="*/ 396 w 396"/>
              <a:gd name="connsiteY45" fmla="*/ 140 h 428"/>
              <a:gd name="connsiteX46" fmla="*/ 396 w 396"/>
              <a:gd name="connsiteY46" fmla="*/ 140 h 428"/>
              <a:gd name="connsiteX47" fmla="*/ 396 w 396"/>
              <a:gd name="connsiteY47" fmla="*/ 108 h 428"/>
              <a:gd name="connsiteX0-1" fmla="*/ 391 w 391"/>
              <a:gd name="connsiteY0-2" fmla="*/ 108 h 428"/>
              <a:gd name="connsiteX1-3" fmla="*/ 391 w 391"/>
              <a:gd name="connsiteY1-4" fmla="*/ 108 h 428"/>
              <a:gd name="connsiteX2-5" fmla="*/ 391 w 391"/>
              <a:gd name="connsiteY2-6" fmla="*/ 108 h 428"/>
              <a:gd name="connsiteX3-7" fmla="*/ 269 w 391"/>
              <a:gd name="connsiteY3-8" fmla="*/ 108 h 428"/>
              <a:gd name="connsiteX4-9" fmla="*/ 250 w 391"/>
              <a:gd name="connsiteY4-10" fmla="*/ 82 h 428"/>
              <a:gd name="connsiteX5-11" fmla="*/ 253 w 391"/>
              <a:gd name="connsiteY5-12" fmla="*/ 68 h 428"/>
              <a:gd name="connsiteX6-13" fmla="*/ 270 w 391"/>
              <a:gd name="connsiteY6-14" fmla="*/ 37 h 428"/>
              <a:gd name="connsiteX7-15" fmla="*/ 231 w 391"/>
              <a:gd name="connsiteY7-16" fmla="*/ 0 h 428"/>
              <a:gd name="connsiteX8-17" fmla="*/ 193 w 391"/>
              <a:gd name="connsiteY8-18" fmla="*/ 37 h 428"/>
              <a:gd name="connsiteX9-19" fmla="*/ 211 w 391"/>
              <a:gd name="connsiteY9-20" fmla="*/ 69 h 428"/>
              <a:gd name="connsiteX10-21" fmla="*/ 213 w 391"/>
              <a:gd name="connsiteY10-22" fmla="*/ 82 h 428"/>
              <a:gd name="connsiteX11-23" fmla="*/ 194 w 391"/>
              <a:gd name="connsiteY11-24" fmla="*/ 108 h 428"/>
              <a:gd name="connsiteX12-25" fmla="*/ 71 w 391"/>
              <a:gd name="connsiteY12-26" fmla="*/ 108 h 428"/>
              <a:gd name="connsiteX13-27" fmla="*/ 71 w 391"/>
              <a:gd name="connsiteY13-28" fmla="*/ 230 h 428"/>
              <a:gd name="connsiteX14-29" fmla="*/ 45 w 391"/>
              <a:gd name="connsiteY14-30" fmla="*/ 249 h 428"/>
              <a:gd name="connsiteX15-31" fmla="*/ 31 w 391"/>
              <a:gd name="connsiteY15-32" fmla="*/ 246 h 428"/>
              <a:gd name="connsiteX16-33" fmla="*/ 0 w 391"/>
              <a:gd name="connsiteY16-34" fmla="*/ 306 h 428"/>
              <a:gd name="connsiteX17-35" fmla="*/ 32 w 391"/>
              <a:gd name="connsiteY17-36" fmla="*/ 288 h 428"/>
              <a:gd name="connsiteX18-37" fmla="*/ 45 w 391"/>
              <a:gd name="connsiteY18-38" fmla="*/ 286 h 428"/>
              <a:gd name="connsiteX19-39" fmla="*/ 71 w 391"/>
              <a:gd name="connsiteY19-40" fmla="*/ 305 h 428"/>
              <a:gd name="connsiteX20-41" fmla="*/ 71 w 391"/>
              <a:gd name="connsiteY20-42" fmla="*/ 428 h 428"/>
              <a:gd name="connsiteX21-43" fmla="*/ 181 w 391"/>
              <a:gd name="connsiteY21-44" fmla="*/ 428 h 428"/>
              <a:gd name="connsiteX22-45" fmla="*/ 202 w 391"/>
              <a:gd name="connsiteY22-46" fmla="*/ 417 h 428"/>
              <a:gd name="connsiteX23-47" fmla="*/ 197 w 391"/>
              <a:gd name="connsiteY23-48" fmla="*/ 403 h 428"/>
              <a:gd name="connsiteX24-49" fmla="*/ 197 w 391"/>
              <a:gd name="connsiteY24-50" fmla="*/ 403 h 428"/>
              <a:gd name="connsiteX25-51" fmla="*/ 182 w 391"/>
              <a:gd name="connsiteY25-52" fmla="*/ 369 h 428"/>
              <a:gd name="connsiteX26-53" fmla="*/ 231 w 391"/>
              <a:gd name="connsiteY26-54" fmla="*/ 321 h 428"/>
              <a:gd name="connsiteX27-55" fmla="*/ 279 w 391"/>
              <a:gd name="connsiteY27-56" fmla="*/ 369 h 428"/>
              <a:gd name="connsiteX28-57" fmla="*/ 265 w 391"/>
              <a:gd name="connsiteY28-58" fmla="*/ 403 h 428"/>
              <a:gd name="connsiteX29-59" fmla="*/ 265 w 391"/>
              <a:gd name="connsiteY29-60" fmla="*/ 403 h 428"/>
              <a:gd name="connsiteX30-61" fmla="*/ 260 w 391"/>
              <a:gd name="connsiteY30-62" fmla="*/ 417 h 428"/>
              <a:gd name="connsiteX31-63" fmla="*/ 281 w 391"/>
              <a:gd name="connsiteY31-64" fmla="*/ 428 h 428"/>
              <a:gd name="connsiteX32-65" fmla="*/ 391 w 391"/>
              <a:gd name="connsiteY32-66" fmla="*/ 428 h 428"/>
              <a:gd name="connsiteX33-67" fmla="*/ 391 w 391"/>
              <a:gd name="connsiteY33-68" fmla="*/ 317 h 428"/>
              <a:gd name="connsiteX34-69" fmla="*/ 380 w 391"/>
              <a:gd name="connsiteY34-70" fmla="*/ 297 h 428"/>
              <a:gd name="connsiteX35-71" fmla="*/ 366 w 391"/>
              <a:gd name="connsiteY35-72" fmla="*/ 302 h 428"/>
              <a:gd name="connsiteX36-73" fmla="*/ 366 w 391"/>
              <a:gd name="connsiteY36-74" fmla="*/ 302 h 428"/>
              <a:gd name="connsiteX37-75" fmla="*/ 332 w 391"/>
              <a:gd name="connsiteY37-76" fmla="*/ 316 h 428"/>
              <a:gd name="connsiteX38-77" fmla="*/ 284 w 391"/>
              <a:gd name="connsiteY38-78" fmla="*/ 268 h 428"/>
              <a:gd name="connsiteX39-79" fmla="*/ 332 w 391"/>
              <a:gd name="connsiteY39-80" fmla="*/ 219 h 428"/>
              <a:gd name="connsiteX40-81" fmla="*/ 366 w 391"/>
              <a:gd name="connsiteY40-82" fmla="*/ 234 h 428"/>
              <a:gd name="connsiteX41-83" fmla="*/ 366 w 391"/>
              <a:gd name="connsiteY41-84" fmla="*/ 234 h 428"/>
              <a:gd name="connsiteX42-85" fmla="*/ 380 w 391"/>
              <a:gd name="connsiteY42-86" fmla="*/ 239 h 428"/>
              <a:gd name="connsiteX43-87" fmla="*/ 391 w 391"/>
              <a:gd name="connsiteY43-88" fmla="*/ 219 h 428"/>
              <a:gd name="connsiteX44-89" fmla="*/ 391 w 391"/>
              <a:gd name="connsiteY44-90" fmla="*/ 140 h 428"/>
              <a:gd name="connsiteX45-91" fmla="*/ 391 w 391"/>
              <a:gd name="connsiteY45-92" fmla="*/ 140 h 428"/>
              <a:gd name="connsiteX46-93" fmla="*/ 391 w 391"/>
              <a:gd name="connsiteY46-94" fmla="*/ 108 h 428"/>
              <a:gd name="connsiteX0-95" fmla="*/ 362 w 362"/>
              <a:gd name="connsiteY0-96" fmla="*/ 108 h 428"/>
              <a:gd name="connsiteX1-97" fmla="*/ 362 w 362"/>
              <a:gd name="connsiteY1-98" fmla="*/ 108 h 428"/>
              <a:gd name="connsiteX2-99" fmla="*/ 362 w 362"/>
              <a:gd name="connsiteY2-100" fmla="*/ 108 h 428"/>
              <a:gd name="connsiteX3-101" fmla="*/ 240 w 362"/>
              <a:gd name="connsiteY3-102" fmla="*/ 108 h 428"/>
              <a:gd name="connsiteX4-103" fmla="*/ 221 w 362"/>
              <a:gd name="connsiteY4-104" fmla="*/ 82 h 428"/>
              <a:gd name="connsiteX5-105" fmla="*/ 224 w 362"/>
              <a:gd name="connsiteY5-106" fmla="*/ 68 h 428"/>
              <a:gd name="connsiteX6-107" fmla="*/ 241 w 362"/>
              <a:gd name="connsiteY6-108" fmla="*/ 37 h 428"/>
              <a:gd name="connsiteX7-109" fmla="*/ 202 w 362"/>
              <a:gd name="connsiteY7-110" fmla="*/ 0 h 428"/>
              <a:gd name="connsiteX8-111" fmla="*/ 164 w 362"/>
              <a:gd name="connsiteY8-112" fmla="*/ 37 h 428"/>
              <a:gd name="connsiteX9-113" fmla="*/ 182 w 362"/>
              <a:gd name="connsiteY9-114" fmla="*/ 69 h 428"/>
              <a:gd name="connsiteX10-115" fmla="*/ 184 w 362"/>
              <a:gd name="connsiteY10-116" fmla="*/ 82 h 428"/>
              <a:gd name="connsiteX11-117" fmla="*/ 165 w 362"/>
              <a:gd name="connsiteY11-118" fmla="*/ 108 h 428"/>
              <a:gd name="connsiteX12-119" fmla="*/ 42 w 362"/>
              <a:gd name="connsiteY12-120" fmla="*/ 108 h 428"/>
              <a:gd name="connsiteX13-121" fmla="*/ 42 w 362"/>
              <a:gd name="connsiteY13-122" fmla="*/ 230 h 428"/>
              <a:gd name="connsiteX14-123" fmla="*/ 16 w 362"/>
              <a:gd name="connsiteY14-124" fmla="*/ 249 h 428"/>
              <a:gd name="connsiteX15-125" fmla="*/ 2 w 362"/>
              <a:gd name="connsiteY15-126" fmla="*/ 246 h 428"/>
              <a:gd name="connsiteX16-127" fmla="*/ 3 w 362"/>
              <a:gd name="connsiteY16-128" fmla="*/ 288 h 428"/>
              <a:gd name="connsiteX17-129" fmla="*/ 16 w 362"/>
              <a:gd name="connsiteY17-130" fmla="*/ 286 h 428"/>
              <a:gd name="connsiteX18-131" fmla="*/ 42 w 362"/>
              <a:gd name="connsiteY18-132" fmla="*/ 305 h 428"/>
              <a:gd name="connsiteX19-133" fmla="*/ 42 w 362"/>
              <a:gd name="connsiteY19-134" fmla="*/ 428 h 428"/>
              <a:gd name="connsiteX20-135" fmla="*/ 152 w 362"/>
              <a:gd name="connsiteY20-136" fmla="*/ 428 h 428"/>
              <a:gd name="connsiteX21-137" fmla="*/ 173 w 362"/>
              <a:gd name="connsiteY21-138" fmla="*/ 417 h 428"/>
              <a:gd name="connsiteX22-139" fmla="*/ 168 w 362"/>
              <a:gd name="connsiteY22-140" fmla="*/ 403 h 428"/>
              <a:gd name="connsiteX23-141" fmla="*/ 168 w 362"/>
              <a:gd name="connsiteY23-142" fmla="*/ 403 h 428"/>
              <a:gd name="connsiteX24-143" fmla="*/ 153 w 362"/>
              <a:gd name="connsiteY24-144" fmla="*/ 369 h 428"/>
              <a:gd name="connsiteX25-145" fmla="*/ 202 w 362"/>
              <a:gd name="connsiteY25-146" fmla="*/ 321 h 428"/>
              <a:gd name="connsiteX26-147" fmla="*/ 250 w 362"/>
              <a:gd name="connsiteY26-148" fmla="*/ 369 h 428"/>
              <a:gd name="connsiteX27-149" fmla="*/ 236 w 362"/>
              <a:gd name="connsiteY27-150" fmla="*/ 403 h 428"/>
              <a:gd name="connsiteX28-151" fmla="*/ 236 w 362"/>
              <a:gd name="connsiteY28-152" fmla="*/ 403 h 428"/>
              <a:gd name="connsiteX29-153" fmla="*/ 231 w 362"/>
              <a:gd name="connsiteY29-154" fmla="*/ 417 h 428"/>
              <a:gd name="connsiteX30-155" fmla="*/ 252 w 362"/>
              <a:gd name="connsiteY30-156" fmla="*/ 428 h 428"/>
              <a:gd name="connsiteX31-157" fmla="*/ 362 w 362"/>
              <a:gd name="connsiteY31-158" fmla="*/ 428 h 428"/>
              <a:gd name="connsiteX32-159" fmla="*/ 362 w 362"/>
              <a:gd name="connsiteY32-160" fmla="*/ 317 h 428"/>
              <a:gd name="connsiteX33-161" fmla="*/ 351 w 362"/>
              <a:gd name="connsiteY33-162" fmla="*/ 297 h 428"/>
              <a:gd name="connsiteX34-163" fmla="*/ 337 w 362"/>
              <a:gd name="connsiteY34-164" fmla="*/ 302 h 428"/>
              <a:gd name="connsiteX35-165" fmla="*/ 337 w 362"/>
              <a:gd name="connsiteY35-166" fmla="*/ 302 h 428"/>
              <a:gd name="connsiteX36-167" fmla="*/ 303 w 362"/>
              <a:gd name="connsiteY36-168" fmla="*/ 316 h 428"/>
              <a:gd name="connsiteX37-169" fmla="*/ 255 w 362"/>
              <a:gd name="connsiteY37-170" fmla="*/ 268 h 428"/>
              <a:gd name="connsiteX38-171" fmla="*/ 303 w 362"/>
              <a:gd name="connsiteY38-172" fmla="*/ 219 h 428"/>
              <a:gd name="connsiteX39-173" fmla="*/ 337 w 362"/>
              <a:gd name="connsiteY39-174" fmla="*/ 234 h 428"/>
              <a:gd name="connsiteX40-175" fmla="*/ 337 w 362"/>
              <a:gd name="connsiteY40-176" fmla="*/ 234 h 428"/>
              <a:gd name="connsiteX41-177" fmla="*/ 351 w 362"/>
              <a:gd name="connsiteY41-178" fmla="*/ 239 h 428"/>
              <a:gd name="connsiteX42-179" fmla="*/ 362 w 362"/>
              <a:gd name="connsiteY42-180" fmla="*/ 219 h 428"/>
              <a:gd name="connsiteX43-181" fmla="*/ 362 w 362"/>
              <a:gd name="connsiteY43-182" fmla="*/ 140 h 428"/>
              <a:gd name="connsiteX44-183" fmla="*/ 362 w 362"/>
              <a:gd name="connsiteY44-184" fmla="*/ 140 h 428"/>
              <a:gd name="connsiteX45-185" fmla="*/ 362 w 362"/>
              <a:gd name="connsiteY45-186" fmla="*/ 108 h 428"/>
              <a:gd name="connsiteX0-187" fmla="*/ 360 w 360"/>
              <a:gd name="connsiteY0-188" fmla="*/ 108 h 428"/>
              <a:gd name="connsiteX1-189" fmla="*/ 360 w 360"/>
              <a:gd name="connsiteY1-190" fmla="*/ 108 h 428"/>
              <a:gd name="connsiteX2-191" fmla="*/ 360 w 360"/>
              <a:gd name="connsiteY2-192" fmla="*/ 108 h 428"/>
              <a:gd name="connsiteX3-193" fmla="*/ 238 w 360"/>
              <a:gd name="connsiteY3-194" fmla="*/ 108 h 428"/>
              <a:gd name="connsiteX4-195" fmla="*/ 219 w 360"/>
              <a:gd name="connsiteY4-196" fmla="*/ 82 h 428"/>
              <a:gd name="connsiteX5-197" fmla="*/ 222 w 360"/>
              <a:gd name="connsiteY5-198" fmla="*/ 68 h 428"/>
              <a:gd name="connsiteX6-199" fmla="*/ 239 w 360"/>
              <a:gd name="connsiteY6-200" fmla="*/ 37 h 428"/>
              <a:gd name="connsiteX7-201" fmla="*/ 200 w 360"/>
              <a:gd name="connsiteY7-202" fmla="*/ 0 h 428"/>
              <a:gd name="connsiteX8-203" fmla="*/ 162 w 360"/>
              <a:gd name="connsiteY8-204" fmla="*/ 37 h 428"/>
              <a:gd name="connsiteX9-205" fmla="*/ 180 w 360"/>
              <a:gd name="connsiteY9-206" fmla="*/ 69 h 428"/>
              <a:gd name="connsiteX10-207" fmla="*/ 182 w 360"/>
              <a:gd name="connsiteY10-208" fmla="*/ 82 h 428"/>
              <a:gd name="connsiteX11-209" fmla="*/ 163 w 360"/>
              <a:gd name="connsiteY11-210" fmla="*/ 108 h 428"/>
              <a:gd name="connsiteX12-211" fmla="*/ 40 w 360"/>
              <a:gd name="connsiteY12-212" fmla="*/ 108 h 428"/>
              <a:gd name="connsiteX13-213" fmla="*/ 40 w 360"/>
              <a:gd name="connsiteY13-214" fmla="*/ 230 h 428"/>
              <a:gd name="connsiteX14-215" fmla="*/ 14 w 360"/>
              <a:gd name="connsiteY14-216" fmla="*/ 249 h 428"/>
              <a:gd name="connsiteX15-217" fmla="*/ 0 w 360"/>
              <a:gd name="connsiteY15-218" fmla="*/ 246 h 428"/>
              <a:gd name="connsiteX16-219" fmla="*/ 14 w 360"/>
              <a:gd name="connsiteY16-220" fmla="*/ 286 h 428"/>
              <a:gd name="connsiteX17-221" fmla="*/ 40 w 360"/>
              <a:gd name="connsiteY17-222" fmla="*/ 305 h 428"/>
              <a:gd name="connsiteX18-223" fmla="*/ 40 w 360"/>
              <a:gd name="connsiteY18-224" fmla="*/ 428 h 428"/>
              <a:gd name="connsiteX19-225" fmla="*/ 150 w 360"/>
              <a:gd name="connsiteY19-226" fmla="*/ 428 h 428"/>
              <a:gd name="connsiteX20-227" fmla="*/ 171 w 360"/>
              <a:gd name="connsiteY20-228" fmla="*/ 417 h 428"/>
              <a:gd name="connsiteX21-229" fmla="*/ 166 w 360"/>
              <a:gd name="connsiteY21-230" fmla="*/ 403 h 428"/>
              <a:gd name="connsiteX22-231" fmla="*/ 166 w 360"/>
              <a:gd name="connsiteY22-232" fmla="*/ 403 h 428"/>
              <a:gd name="connsiteX23-233" fmla="*/ 151 w 360"/>
              <a:gd name="connsiteY23-234" fmla="*/ 369 h 428"/>
              <a:gd name="connsiteX24-235" fmla="*/ 200 w 360"/>
              <a:gd name="connsiteY24-236" fmla="*/ 321 h 428"/>
              <a:gd name="connsiteX25-237" fmla="*/ 248 w 360"/>
              <a:gd name="connsiteY25-238" fmla="*/ 369 h 428"/>
              <a:gd name="connsiteX26-239" fmla="*/ 234 w 360"/>
              <a:gd name="connsiteY26-240" fmla="*/ 403 h 428"/>
              <a:gd name="connsiteX27-241" fmla="*/ 234 w 360"/>
              <a:gd name="connsiteY27-242" fmla="*/ 403 h 428"/>
              <a:gd name="connsiteX28-243" fmla="*/ 229 w 360"/>
              <a:gd name="connsiteY28-244" fmla="*/ 417 h 428"/>
              <a:gd name="connsiteX29-245" fmla="*/ 250 w 360"/>
              <a:gd name="connsiteY29-246" fmla="*/ 428 h 428"/>
              <a:gd name="connsiteX30-247" fmla="*/ 360 w 360"/>
              <a:gd name="connsiteY30-248" fmla="*/ 428 h 428"/>
              <a:gd name="connsiteX31-249" fmla="*/ 360 w 360"/>
              <a:gd name="connsiteY31-250" fmla="*/ 317 h 428"/>
              <a:gd name="connsiteX32-251" fmla="*/ 349 w 360"/>
              <a:gd name="connsiteY32-252" fmla="*/ 297 h 428"/>
              <a:gd name="connsiteX33-253" fmla="*/ 335 w 360"/>
              <a:gd name="connsiteY33-254" fmla="*/ 302 h 428"/>
              <a:gd name="connsiteX34-255" fmla="*/ 335 w 360"/>
              <a:gd name="connsiteY34-256" fmla="*/ 302 h 428"/>
              <a:gd name="connsiteX35-257" fmla="*/ 301 w 360"/>
              <a:gd name="connsiteY35-258" fmla="*/ 316 h 428"/>
              <a:gd name="connsiteX36-259" fmla="*/ 253 w 360"/>
              <a:gd name="connsiteY36-260" fmla="*/ 268 h 428"/>
              <a:gd name="connsiteX37-261" fmla="*/ 301 w 360"/>
              <a:gd name="connsiteY37-262" fmla="*/ 219 h 428"/>
              <a:gd name="connsiteX38-263" fmla="*/ 335 w 360"/>
              <a:gd name="connsiteY38-264" fmla="*/ 234 h 428"/>
              <a:gd name="connsiteX39-265" fmla="*/ 335 w 360"/>
              <a:gd name="connsiteY39-266" fmla="*/ 234 h 428"/>
              <a:gd name="connsiteX40-267" fmla="*/ 349 w 360"/>
              <a:gd name="connsiteY40-268" fmla="*/ 239 h 428"/>
              <a:gd name="connsiteX41-269" fmla="*/ 360 w 360"/>
              <a:gd name="connsiteY41-270" fmla="*/ 219 h 428"/>
              <a:gd name="connsiteX42-271" fmla="*/ 360 w 360"/>
              <a:gd name="connsiteY42-272" fmla="*/ 140 h 428"/>
              <a:gd name="connsiteX43-273" fmla="*/ 360 w 360"/>
              <a:gd name="connsiteY43-274" fmla="*/ 140 h 428"/>
              <a:gd name="connsiteX44-275" fmla="*/ 360 w 360"/>
              <a:gd name="connsiteY44-276" fmla="*/ 108 h 428"/>
              <a:gd name="connsiteX0-277" fmla="*/ 350 w 350"/>
              <a:gd name="connsiteY0-278" fmla="*/ 108 h 428"/>
              <a:gd name="connsiteX1-279" fmla="*/ 350 w 350"/>
              <a:gd name="connsiteY1-280" fmla="*/ 108 h 428"/>
              <a:gd name="connsiteX2-281" fmla="*/ 350 w 350"/>
              <a:gd name="connsiteY2-282" fmla="*/ 108 h 428"/>
              <a:gd name="connsiteX3-283" fmla="*/ 228 w 350"/>
              <a:gd name="connsiteY3-284" fmla="*/ 108 h 428"/>
              <a:gd name="connsiteX4-285" fmla="*/ 209 w 350"/>
              <a:gd name="connsiteY4-286" fmla="*/ 82 h 428"/>
              <a:gd name="connsiteX5-287" fmla="*/ 212 w 350"/>
              <a:gd name="connsiteY5-288" fmla="*/ 68 h 428"/>
              <a:gd name="connsiteX6-289" fmla="*/ 229 w 350"/>
              <a:gd name="connsiteY6-290" fmla="*/ 37 h 428"/>
              <a:gd name="connsiteX7-291" fmla="*/ 190 w 350"/>
              <a:gd name="connsiteY7-292" fmla="*/ 0 h 428"/>
              <a:gd name="connsiteX8-293" fmla="*/ 152 w 350"/>
              <a:gd name="connsiteY8-294" fmla="*/ 37 h 428"/>
              <a:gd name="connsiteX9-295" fmla="*/ 170 w 350"/>
              <a:gd name="connsiteY9-296" fmla="*/ 69 h 428"/>
              <a:gd name="connsiteX10-297" fmla="*/ 172 w 350"/>
              <a:gd name="connsiteY10-298" fmla="*/ 82 h 428"/>
              <a:gd name="connsiteX11-299" fmla="*/ 153 w 350"/>
              <a:gd name="connsiteY11-300" fmla="*/ 108 h 428"/>
              <a:gd name="connsiteX12-301" fmla="*/ 30 w 350"/>
              <a:gd name="connsiteY12-302" fmla="*/ 108 h 428"/>
              <a:gd name="connsiteX13-303" fmla="*/ 30 w 350"/>
              <a:gd name="connsiteY13-304" fmla="*/ 230 h 428"/>
              <a:gd name="connsiteX14-305" fmla="*/ 4 w 350"/>
              <a:gd name="connsiteY14-306" fmla="*/ 249 h 428"/>
              <a:gd name="connsiteX15-307" fmla="*/ 4 w 350"/>
              <a:gd name="connsiteY15-308" fmla="*/ 286 h 428"/>
              <a:gd name="connsiteX16-309" fmla="*/ 30 w 350"/>
              <a:gd name="connsiteY16-310" fmla="*/ 305 h 428"/>
              <a:gd name="connsiteX17-311" fmla="*/ 30 w 350"/>
              <a:gd name="connsiteY17-312" fmla="*/ 428 h 428"/>
              <a:gd name="connsiteX18-313" fmla="*/ 140 w 350"/>
              <a:gd name="connsiteY18-314" fmla="*/ 428 h 428"/>
              <a:gd name="connsiteX19-315" fmla="*/ 161 w 350"/>
              <a:gd name="connsiteY19-316" fmla="*/ 417 h 428"/>
              <a:gd name="connsiteX20-317" fmla="*/ 156 w 350"/>
              <a:gd name="connsiteY20-318" fmla="*/ 403 h 428"/>
              <a:gd name="connsiteX21-319" fmla="*/ 156 w 350"/>
              <a:gd name="connsiteY21-320" fmla="*/ 403 h 428"/>
              <a:gd name="connsiteX22-321" fmla="*/ 141 w 350"/>
              <a:gd name="connsiteY22-322" fmla="*/ 369 h 428"/>
              <a:gd name="connsiteX23-323" fmla="*/ 190 w 350"/>
              <a:gd name="connsiteY23-324" fmla="*/ 321 h 428"/>
              <a:gd name="connsiteX24-325" fmla="*/ 238 w 350"/>
              <a:gd name="connsiteY24-326" fmla="*/ 369 h 428"/>
              <a:gd name="connsiteX25-327" fmla="*/ 224 w 350"/>
              <a:gd name="connsiteY25-328" fmla="*/ 403 h 428"/>
              <a:gd name="connsiteX26-329" fmla="*/ 224 w 350"/>
              <a:gd name="connsiteY26-330" fmla="*/ 403 h 428"/>
              <a:gd name="connsiteX27-331" fmla="*/ 219 w 350"/>
              <a:gd name="connsiteY27-332" fmla="*/ 417 h 428"/>
              <a:gd name="connsiteX28-333" fmla="*/ 240 w 350"/>
              <a:gd name="connsiteY28-334" fmla="*/ 428 h 428"/>
              <a:gd name="connsiteX29-335" fmla="*/ 350 w 350"/>
              <a:gd name="connsiteY29-336" fmla="*/ 428 h 428"/>
              <a:gd name="connsiteX30-337" fmla="*/ 350 w 350"/>
              <a:gd name="connsiteY30-338" fmla="*/ 317 h 428"/>
              <a:gd name="connsiteX31-339" fmla="*/ 339 w 350"/>
              <a:gd name="connsiteY31-340" fmla="*/ 297 h 428"/>
              <a:gd name="connsiteX32-341" fmla="*/ 325 w 350"/>
              <a:gd name="connsiteY32-342" fmla="*/ 302 h 428"/>
              <a:gd name="connsiteX33-343" fmla="*/ 325 w 350"/>
              <a:gd name="connsiteY33-344" fmla="*/ 302 h 428"/>
              <a:gd name="connsiteX34-345" fmla="*/ 291 w 350"/>
              <a:gd name="connsiteY34-346" fmla="*/ 316 h 428"/>
              <a:gd name="connsiteX35-347" fmla="*/ 243 w 350"/>
              <a:gd name="connsiteY35-348" fmla="*/ 268 h 428"/>
              <a:gd name="connsiteX36-349" fmla="*/ 291 w 350"/>
              <a:gd name="connsiteY36-350" fmla="*/ 219 h 428"/>
              <a:gd name="connsiteX37-351" fmla="*/ 325 w 350"/>
              <a:gd name="connsiteY37-352" fmla="*/ 234 h 428"/>
              <a:gd name="connsiteX38-353" fmla="*/ 325 w 350"/>
              <a:gd name="connsiteY38-354" fmla="*/ 234 h 428"/>
              <a:gd name="connsiteX39-355" fmla="*/ 339 w 350"/>
              <a:gd name="connsiteY39-356" fmla="*/ 239 h 428"/>
              <a:gd name="connsiteX40-357" fmla="*/ 350 w 350"/>
              <a:gd name="connsiteY40-358" fmla="*/ 219 h 428"/>
              <a:gd name="connsiteX41-359" fmla="*/ 350 w 350"/>
              <a:gd name="connsiteY41-360" fmla="*/ 140 h 428"/>
              <a:gd name="connsiteX42-361" fmla="*/ 350 w 350"/>
              <a:gd name="connsiteY42-362" fmla="*/ 140 h 428"/>
              <a:gd name="connsiteX43-363" fmla="*/ 350 w 350"/>
              <a:gd name="connsiteY43-364" fmla="*/ 108 h 428"/>
              <a:gd name="connsiteX0-365" fmla="*/ 346 w 346"/>
              <a:gd name="connsiteY0-366" fmla="*/ 108 h 428"/>
              <a:gd name="connsiteX1-367" fmla="*/ 346 w 346"/>
              <a:gd name="connsiteY1-368" fmla="*/ 108 h 428"/>
              <a:gd name="connsiteX2-369" fmla="*/ 346 w 346"/>
              <a:gd name="connsiteY2-370" fmla="*/ 108 h 428"/>
              <a:gd name="connsiteX3-371" fmla="*/ 224 w 346"/>
              <a:gd name="connsiteY3-372" fmla="*/ 108 h 428"/>
              <a:gd name="connsiteX4-373" fmla="*/ 205 w 346"/>
              <a:gd name="connsiteY4-374" fmla="*/ 82 h 428"/>
              <a:gd name="connsiteX5-375" fmla="*/ 208 w 346"/>
              <a:gd name="connsiteY5-376" fmla="*/ 68 h 428"/>
              <a:gd name="connsiteX6-377" fmla="*/ 225 w 346"/>
              <a:gd name="connsiteY6-378" fmla="*/ 37 h 428"/>
              <a:gd name="connsiteX7-379" fmla="*/ 186 w 346"/>
              <a:gd name="connsiteY7-380" fmla="*/ 0 h 428"/>
              <a:gd name="connsiteX8-381" fmla="*/ 148 w 346"/>
              <a:gd name="connsiteY8-382" fmla="*/ 37 h 428"/>
              <a:gd name="connsiteX9-383" fmla="*/ 166 w 346"/>
              <a:gd name="connsiteY9-384" fmla="*/ 69 h 428"/>
              <a:gd name="connsiteX10-385" fmla="*/ 168 w 346"/>
              <a:gd name="connsiteY10-386" fmla="*/ 82 h 428"/>
              <a:gd name="connsiteX11-387" fmla="*/ 149 w 346"/>
              <a:gd name="connsiteY11-388" fmla="*/ 108 h 428"/>
              <a:gd name="connsiteX12-389" fmla="*/ 26 w 346"/>
              <a:gd name="connsiteY12-390" fmla="*/ 108 h 428"/>
              <a:gd name="connsiteX13-391" fmla="*/ 26 w 346"/>
              <a:gd name="connsiteY13-392" fmla="*/ 230 h 428"/>
              <a:gd name="connsiteX14-393" fmla="*/ 0 w 346"/>
              <a:gd name="connsiteY14-394" fmla="*/ 286 h 428"/>
              <a:gd name="connsiteX15-395" fmla="*/ 26 w 346"/>
              <a:gd name="connsiteY15-396" fmla="*/ 305 h 428"/>
              <a:gd name="connsiteX16-397" fmla="*/ 26 w 346"/>
              <a:gd name="connsiteY16-398" fmla="*/ 428 h 428"/>
              <a:gd name="connsiteX17-399" fmla="*/ 136 w 346"/>
              <a:gd name="connsiteY17-400" fmla="*/ 428 h 428"/>
              <a:gd name="connsiteX18-401" fmla="*/ 157 w 346"/>
              <a:gd name="connsiteY18-402" fmla="*/ 417 h 428"/>
              <a:gd name="connsiteX19-403" fmla="*/ 152 w 346"/>
              <a:gd name="connsiteY19-404" fmla="*/ 403 h 428"/>
              <a:gd name="connsiteX20-405" fmla="*/ 152 w 346"/>
              <a:gd name="connsiteY20-406" fmla="*/ 403 h 428"/>
              <a:gd name="connsiteX21-407" fmla="*/ 137 w 346"/>
              <a:gd name="connsiteY21-408" fmla="*/ 369 h 428"/>
              <a:gd name="connsiteX22-409" fmla="*/ 186 w 346"/>
              <a:gd name="connsiteY22-410" fmla="*/ 321 h 428"/>
              <a:gd name="connsiteX23-411" fmla="*/ 234 w 346"/>
              <a:gd name="connsiteY23-412" fmla="*/ 369 h 428"/>
              <a:gd name="connsiteX24-413" fmla="*/ 220 w 346"/>
              <a:gd name="connsiteY24-414" fmla="*/ 403 h 428"/>
              <a:gd name="connsiteX25-415" fmla="*/ 220 w 346"/>
              <a:gd name="connsiteY25-416" fmla="*/ 403 h 428"/>
              <a:gd name="connsiteX26-417" fmla="*/ 215 w 346"/>
              <a:gd name="connsiteY26-418" fmla="*/ 417 h 428"/>
              <a:gd name="connsiteX27-419" fmla="*/ 236 w 346"/>
              <a:gd name="connsiteY27-420" fmla="*/ 428 h 428"/>
              <a:gd name="connsiteX28-421" fmla="*/ 346 w 346"/>
              <a:gd name="connsiteY28-422" fmla="*/ 428 h 428"/>
              <a:gd name="connsiteX29-423" fmla="*/ 346 w 346"/>
              <a:gd name="connsiteY29-424" fmla="*/ 317 h 428"/>
              <a:gd name="connsiteX30-425" fmla="*/ 335 w 346"/>
              <a:gd name="connsiteY30-426" fmla="*/ 297 h 428"/>
              <a:gd name="connsiteX31-427" fmla="*/ 321 w 346"/>
              <a:gd name="connsiteY31-428" fmla="*/ 302 h 428"/>
              <a:gd name="connsiteX32-429" fmla="*/ 321 w 346"/>
              <a:gd name="connsiteY32-430" fmla="*/ 302 h 428"/>
              <a:gd name="connsiteX33-431" fmla="*/ 287 w 346"/>
              <a:gd name="connsiteY33-432" fmla="*/ 316 h 428"/>
              <a:gd name="connsiteX34-433" fmla="*/ 239 w 346"/>
              <a:gd name="connsiteY34-434" fmla="*/ 268 h 428"/>
              <a:gd name="connsiteX35-435" fmla="*/ 287 w 346"/>
              <a:gd name="connsiteY35-436" fmla="*/ 219 h 428"/>
              <a:gd name="connsiteX36-437" fmla="*/ 321 w 346"/>
              <a:gd name="connsiteY36-438" fmla="*/ 234 h 428"/>
              <a:gd name="connsiteX37-439" fmla="*/ 321 w 346"/>
              <a:gd name="connsiteY37-440" fmla="*/ 234 h 428"/>
              <a:gd name="connsiteX38-441" fmla="*/ 335 w 346"/>
              <a:gd name="connsiteY38-442" fmla="*/ 239 h 428"/>
              <a:gd name="connsiteX39-443" fmla="*/ 346 w 346"/>
              <a:gd name="connsiteY39-444" fmla="*/ 219 h 428"/>
              <a:gd name="connsiteX40-445" fmla="*/ 346 w 346"/>
              <a:gd name="connsiteY40-446" fmla="*/ 140 h 428"/>
              <a:gd name="connsiteX41-447" fmla="*/ 346 w 346"/>
              <a:gd name="connsiteY41-448" fmla="*/ 140 h 428"/>
              <a:gd name="connsiteX42-449" fmla="*/ 346 w 346"/>
              <a:gd name="connsiteY42-450" fmla="*/ 108 h 428"/>
              <a:gd name="connsiteX0-451" fmla="*/ 320 w 320"/>
              <a:gd name="connsiteY0-452" fmla="*/ 108 h 428"/>
              <a:gd name="connsiteX1-453" fmla="*/ 320 w 320"/>
              <a:gd name="connsiteY1-454" fmla="*/ 108 h 428"/>
              <a:gd name="connsiteX2-455" fmla="*/ 320 w 320"/>
              <a:gd name="connsiteY2-456" fmla="*/ 108 h 428"/>
              <a:gd name="connsiteX3-457" fmla="*/ 198 w 320"/>
              <a:gd name="connsiteY3-458" fmla="*/ 108 h 428"/>
              <a:gd name="connsiteX4-459" fmla="*/ 179 w 320"/>
              <a:gd name="connsiteY4-460" fmla="*/ 82 h 428"/>
              <a:gd name="connsiteX5-461" fmla="*/ 182 w 320"/>
              <a:gd name="connsiteY5-462" fmla="*/ 68 h 428"/>
              <a:gd name="connsiteX6-463" fmla="*/ 199 w 320"/>
              <a:gd name="connsiteY6-464" fmla="*/ 37 h 428"/>
              <a:gd name="connsiteX7-465" fmla="*/ 160 w 320"/>
              <a:gd name="connsiteY7-466" fmla="*/ 0 h 428"/>
              <a:gd name="connsiteX8-467" fmla="*/ 122 w 320"/>
              <a:gd name="connsiteY8-468" fmla="*/ 37 h 428"/>
              <a:gd name="connsiteX9-469" fmla="*/ 140 w 320"/>
              <a:gd name="connsiteY9-470" fmla="*/ 69 h 428"/>
              <a:gd name="connsiteX10-471" fmla="*/ 142 w 320"/>
              <a:gd name="connsiteY10-472" fmla="*/ 82 h 428"/>
              <a:gd name="connsiteX11-473" fmla="*/ 123 w 320"/>
              <a:gd name="connsiteY11-474" fmla="*/ 108 h 428"/>
              <a:gd name="connsiteX12-475" fmla="*/ 0 w 320"/>
              <a:gd name="connsiteY12-476" fmla="*/ 108 h 428"/>
              <a:gd name="connsiteX13-477" fmla="*/ 0 w 320"/>
              <a:gd name="connsiteY13-478" fmla="*/ 230 h 428"/>
              <a:gd name="connsiteX14-479" fmla="*/ 0 w 320"/>
              <a:gd name="connsiteY14-480" fmla="*/ 305 h 428"/>
              <a:gd name="connsiteX15-481" fmla="*/ 0 w 320"/>
              <a:gd name="connsiteY15-482" fmla="*/ 428 h 428"/>
              <a:gd name="connsiteX16-483" fmla="*/ 110 w 320"/>
              <a:gd name="connsiteY16-484" fmla="*/ 428 h 428"/>
              <a:gd name="connsiteX17-485" fmla="*/ 131 w 320"/>
              <a:gd name="connsiteY17-486" fmla="*/ 417 h 428"/>
              <a:gd name="connsiteX18-487" fmla="*/ 126 w 320"/>
              <a:gd name="connsiteY18-488" fmla="*/ 403 h 428"/>
              <a:gd name="connsiteX19-489" fmla="*/ 126 w 320"/>
              <a:gd name="connsiteY19-490" fmla="*/ 403 h 428"/>
              <a:gd name="connsiteX20-491" fmla="*/ 111 w 320"/>
              <a:gd name="connsiteY20-492" fmla="*/ 369 h 428"/>
              <a:gd name="connsiteX21-493" fmla="*/ 160 w 320"/>
              <a:gd name="connsiteY21-494" fmla="*/ 321 h 428"/>
              <a:gd name="connsiteX22-495" fmla="*/ 208 w 320"/>
              <a:gd name="connsiteY22-496" fmla="*/ 369 h 428"/>
              <a:gd name="connsiteX23-497" fmla="*/ 194 w 320"/>
              <a:gd name="connsiteY23-498" fmla="*/ 403 h 428"/>
              <a:gd name="connsiteX24-499" fmla="*/ 194 w 320"/>
              <a:gd name="connsiteY24-500" fmla="*/ 403 h 428"/>
              <a:gd name="connsiteX25-501" fmla="*/ 189 w 320"/>
              <a:gd name="connsiteY25-502" fmla="*/ 417 h 428"/>
              <a:gd name="connsiteX26-503" fmla="*/ 210 w 320"/>
              <a:gd name="connsiteY26-504" fmla="*/ 428 h 428"/>
              <a:gd name="connsiteX27-505" fmla="*/ 320 w 320"/>
              <a:gd name="connsiteY27-506" fmla="*/ 428 h 428"/>
              <a:gd name="connsiteX28-507" fmla="*/ 320 w 320"/>
              <a:gd name="connsiteY28-508" fmla="*/ 317 h 428"/>
              <a:gd name="connsiteX29-509" fmla="*/ 309 w 320"/>
              <a:gd name="connsiteY29-510" fmla="*/ 297 h 428"/>
              <a:gd name="connsiteX30-511" fmla="*/ 295 w 320"/>
              <a:gd name="connsiteY30-512" fmla="*/ 302 h 428"/>
              <a:gd name="connsiteX31-513" fmla="*/ 295 w 320"/>
              <a:gd name="connsiteY31-514" fmla="*/ 302 h 428"/>
              <a:gd name="connsiteX32-515" fmla="*/ 261 w 320"/>
              <a:gd name="connsiteY32-516" fmla="*/ 316 h 428"/>
              <a:gd name="connsiteX33-517" fmla="*/ 213 w 320"/>
              <a:gd name="connsiteY33-518" fmla="*/ 268 h 428"/>
              <a:gd name="connsiteX34-519" fmla="*/ 261 w 320"/>
              <a:gd name="connsiteY34-520" fmla="*/ 219 h 428"/>
              <a:gd name="connsiteX35-521" fmla="*/ 295 w 320"/>
              <a:gd name="connsiteY35-522" fmla="*/ 234 h 428"/>
              <a:gd name="connsiteX36-523" fmla="*/ 295 w 320"/>
              <a:gd name="connsiteY36-524" fmla="*/ 234 h 428"/>
              <a:gd name="connsiteX37-525" fmla="*/ 309 w 320"/>
              <a:gd name="connsiteY37-526" fmla="*/ 239 h 428"/>
              <a:gd name="connsiteX38-527" fmla="*/ 320 w 320"/>
              <a:gd name="connsiteY38-528" fmla="*/ 219 h 428"/>
              <a:gd name="connsiteX39-529" fmla="*/ 320 w 320"/>
              <a:gd name="connsiteY39-530" fmla="*/ 140 h 428"/>
              <a:gd name="connsiteX40-531" fmla="*/ 320 w 320"/>
              <a:gd name="connsiteY40-532" fmla="*/ 140 h 428"/>
              <a:gd name="connsiteX41-533" fmla="*/ 320 w 320"/>
              <a:gd name="connsiteY41-534" fmla="*/ 108 h 428"/>
              <a:gd name="connsiteX0-535" fmla="*/ 320 w 320"/>
              <a:gd name="connsiteY0-536" fmla="*/ 108 h 428"/>
              <a:gd name="connsiteX1-537" fmla="*/ 320 w 320"/>
              <a:gd name="connsiteY1-538" fmla="*/ 108 h 428"/>
              <a:gd name="connsiteX2-539" fmla="*/ 320 w 320"/>
              <a:gd name="connsiteY2-540" fmla="*/ 108 h 428"/>
              <a:gd name="connsiteX3-541" fmla="*/ 198 w 320"/>
              <a:gd name="connsiteY3-542" fmla="*/ 108 h 428"/>
              <a:gd name="connsiteX4-543" fmla="*/ 179 w 320"/>
              <a:gd name="connsiteY4-544" fmla="*/ 82 h 428"/>
              <a:gd name="connsiteX5-545" fmla="*/ 182 w 320"/>
              <a:gd name="connsiteY5-546" fmla="*/ 68 h 428"/>
              <a:gd name="connsiteX6-547" fmla="*/ 199 w 320"/>
              <a:gd name="connsiteY6-548" fmla="*/ 37 h 428"/>
              <a:gd name="connsiteX7-549" fmla="*/ 160 w 320"/>
              <a:gd name="connsiteY7-550" fmla="*/ 0 h 428"/>
              <a:gd name="connsiteX8-551" fmla="*/ 122 w 320"/>
              <a:gd name="connsiteY8-552" fmla="*/ 37 h 428"/>
              <a:gd name="connsiteX9-553" fmla="*/ 140 w 320"/>
              <a:gd name="connsiteY9-554" fmla="*/ 69 h 428"/>
              <a:gd name="connsiteX10-555" fmla="*/ 142 w 320"/>
              <a:gd name="connsiteY10-556" fmla="*/ 82 h 428"/>
              <a:gd name="connsiteX11-557" fmla="*/ 123 w 320"/>
              <a:gd name="connsiteY11-558" fmla="*/ 108 h 428"/>
              <a:gd name="connsiteX12-559" fmla="*/ 0 w 320"/>
              <a:gd name="connsiteY12-560" fmla="*/ 108 h 428"/>
              <a:gd name="connsiteX13-561" fmla="*/ 0 w 320"/>
              <a:gd name="connsiteY13-562" fmla="*/ 305 h 428"/>
              <a:gd name="connsiteX14-563" fmla="*/ 0 w 320"/>
              <a:gd name="connsiteY14-564" fmla="*/ 428 h 428"/>
              <a:gd name="connsiteX15-565" fmla="*/ 110 w 320"/>
              <a:gd name="connsiteY15-566" fmla="*/ 428 h 428"/>
              <a:gd name="connsiteX16-567" fmla="*/ 131 w 320"/>
              <a:gd name="connsiteY16-568" fmla="*/ 417 h 428"/>
              <a:gd name="connsiteX17-569" fmla="*/ 126 w 320"/>
              <a:gd name="connsiteY17-570" fmla="*/ 403 h 428"/>
              <a:gd name="connsiteX18-571" fmla="*/ 126 w 320"/>
              <a:gd name="connsiteY18-572" fmla="*/ 403 h 428"/>
              <a:gd name="connsiteX19-573" fmla="*/ 111 w 320"/>
              <a:gd name="connsiteY19-574" fmla="*/ 369 h 428"/>
              <a:gd name="connsiteX20-575" fmla="*/ 160 w 320"/>
              <a:gd name="connsiteY20-576" fmla="*/ 321 h 428"/>
              <a:gd name="connsiteX21-577" fmla="*/ 208 w 320"/>
              <a:gd name="connsiteY21-578" fmla="*/ 369 h 428"/>
              <a:gd name="connsiteX22-579" fmla="*/ 194 w 320"/>
              <a:gd name="connsiteY22-580" fmla="*/ 403 h 428"/>
              <a:gd name="connsiteX23-581" fmla="*/ 194 w 320"/>
              <a:gd name="connsiteY23-582" fmla="*/ 403 h 428"/>
              <a:gd name="connsiteX24-583" fmla="*/ 189 w 320"/>
              <a:gd name="connsiteY24-584" fmla="*/ 417 h 428"/>
              <a:gd name="connsiteX25-585" fmla="*/ 210 w 320"/>
              <a:gd name="connsiteY25-586" fmla="*/ 428 h 428"/>
              <a:gd name="connsiteX26-587" fmla="*/ 320 w 320"/>
              <a:gd name="connsiteY26-588" fmla="*/ 428 h 428"/>
              <a:gd name="connsiteX27-589" fmla="*/ 320 w 320"/>
              <a:gd name="connsiteY27-590" fmla="*/ 317 h 428"/>
              <a:gd name="connsiteX28-591" fmla="*/ 309 w 320"/>
              <a:gd name="connsiteY28-592" fmla="*/ 297 h 428"/>
              <a:gd name="connsiteX29-593" fmla="*/ 295 w 320"/>
              <a:gd name="connsiteY29-594" fmla="*/ 302 h 428"/>
              <a:gd name="connsiteX30-595" fmla="*/ 295 w 320"/>
              <a:gd name="connsiteY30-596" fmla="*/ 302 h 428"/>
              <a:gd name="connsiteX31-597" fmla="*/ 261 w 320"/>
              <a:gd name="connsiteY31-598" fmla="*/ 316 h 428"/>
              <a:gd name="connsiteX32-599" fmla="*/ 213 w 320"/>
              <a:gd name="connsiteY32-600" fmla="*/ 268 h 428"/>
              <a:gd name="connsiteX33-601" fmla="*/ 261 w 320"/>
              <a:gd name="connsiteY33-602" fmla="*/ 219 h 428"/>
              <a:gd name="connsiteX34-603" fmla="*/ 295 w 320"/>
              <a:gd name="connsiteY34-604" fmla="*/ 234 h 428"/>
              <a:gd name="connsiteX35-605" fmla="*/ 295 w 320"/>
              <a:gd name="connsiteY35-606" fmla="*/ 234 h 428"/>
              <a:gd name="connsiteX36-607" fmla="*/ 309 w 320"/>
              <a:gd name="connsiteY36-608" fmla="*/ 239 h 428"/>
              <a:gd name="connsiteX37-609" fmla="*/ 320 w 320"/>
              <a:gd name="connsiteY37-610" fmla="*/ 219 h 428"/>
              <a:gd name="connsiteX38-611" fmla="*/ 320 w 320"/>
              <a:gd name="connsiteY38-612" fmla="*/ 140 h 428"/>
              <a:gd name="connsiteX39-613" fmla="*/ 320 w 320"/>
              <a:gd name="connsiteY39-614" fmla="*/ 140 h 428"/>
              <a:gd name="connsiteX40-615" fmla="*/ 320 w 320"/>
              <a:gd name="connsiteY40-616" fmla="*/ 108 h 428"/>
              <a:gd name="connsiteX0-617" fmla="*/ 320 w 320"/>
              <a:gd name="connsiteY0-618" fmla="*/ 108 h 428"/>
              <a:gd name="connsiteX1-619" fmla="*/ 320 w 320"/>
              <a:gd name="connsiteY1-620" fmla="*/ 108 h 428"/>
              <a:gd name="connsiteX2-621" fmla="*/ 320 w 320"/>
              <a:gd name="connsiteY2-622" fmla="*/ 108 h 428"/>
              <a:gd name="connsiteX3-623" fmla="*/ 198 w 320"/>
              <a:gd name="connsiteY3-624" fmla="*/ 108 h 428"/>
              <a:gd name="connsiteX4-625" fmla="*/ 179 w 320"/>
              <a:gd name="connsiteY4-626" fmla="*/ 82 h 428"/>
              <a:gd name="connsiteX5-627" fmla="*/ 182 w 320"/>
              <a:gd name="connsiteY5-628" fmla="*/ 68 h 428"/>
              <a:gd name="connsiteX6-629" fmla="*/ 199 w 320"/>
              <a:gd name="connsiteY6-630" fmla="*/ 37 h 428"/>
              <a:gd name="connsiteX7-631" fmla="*/ 160 w 320"/>
              <a:gd name="connsiteY7-632" fmla="*/ 0 h 428"/>
              <a:gd name="connsiteX8-633" fmla="*/ 122 w 320"/>
              <a:gd name="connsiteY8-634" fmla="*/ 37 h 428"/>
              <a:gd name="connsiteX9-635" fmla="*/ 140 w 320"/>
              <a:gd name="connsiteY9-636" fmla="*/ 69 h 428"/>
              <a:gd name="connsiteX10-637" fmla="*/ 142 w 320"/>
              <a:gd name="connsiteY10-638" fmla="*/ 82 h 428"/>
              <a:gd name="connsiteX11-639" fmla="*/ 123 w 320"/>
              <a:gd name="connsiteY11-640" fmla="*/ 108 h 428"/>
              <a:gd name="connsiteX12-641" fmla="*/ 0 w 320"/>
              <a:gd name="connsiteY12-642" fmla="*/ 108 h 428"/>
              <a:gd name="connsiteX13-643" fmla="*/ 0 w 320"/>
              <a:gd name="connsiteY13-644" fmla="*/ 428 h 428"/>
              <a:gd name="connsiteX14-645" fmla="*/ 110 w 320"/>
              <a:gd name="connsiteY14-646" fmla="*/ 428 h 428"/>
              <a:gd name="connsiteX15-647" fmla="*/ 131 w 320"/>
              <a:gd name="connsiteY15-648" fmla="*/ 417 h 428"/>
              <a:gd name="connsiteX16-649" fmla="*/ 126 w 320"/>
              <a:gd name="connsiteY16-650" fmla="*/ 403 h 428"/>
              <a:gd name="connsiteX17-651" fmla="*/ 126 w 320"/>
              <a:gd name="connsiteY17-652" fmla="*/ 403 h 428"/>
              <a:gd name="connsiteX18-653" fmla="*/ 111 w 320"/>
              <a:gd name="connsiteY18-654" fmla="*/ 369 h 428"/>
              <a:gd name="connsiteX19-655" fmla="*/ 160 w 320"/>
              <a:gd name="connsiteY19-656" fmla="*/ 321 h 428"/>
              <a:gd name="connsiteX20-657" fmla="*/ 208 w 320"/>
              <a:gd name="connsiteY20-658" fmla="*/ 369 h 428"/>
              <a:gd name="connsiteX21-659" fmla="*/ 194 w 320"/>
              <a:gd name="connsiteY21-660" fmla="*/ 403 h 428"/>
              <a:gd name="connsiteX22-661" fmla="*/ 194 w 320"/>
              <a:gd name="connsiteY22-662" fmla="*/ 403 h 428"/>
              <a:gd name="connsiteX23-663" fmla="*/ 189 w 320"/>
              <a:gd name="connsiteY23-664" fmla="*/ 417 h 428"/>
              <a:gd name="connsiteX24-665" fmla="*/ 210 w 320"/>
              <a:gd name="connsiteY24-666" fmla="*/ 428 h 428"/>
              <a:gd name="connsiteX25-667" fmla="*/ 320 w 320"/>
              <a:gd name="connsiteY25-668" fmla="*/ 428 h 428"/>
              <a:gd name="connsiteX26-669" fmla="*/ 320 w 320"/>
              <a:gd name="connsiteY26-670" fmla="*/ 317 h 428"/>
              <a:gd name="connsiteX27-671" fmla="*/ 309 w 320"/>
              <a:gd name="connsiteY27-672" fmla="*/ 297 h 428"/>
              <a:gd name="connsiteX28-673" fmla="*/ 295 w 320"/>
              <a:gd name="connsiteY28-674" fmla="*/ 302 h 428"/>
              <a:gd name="connsiteX29-675" fmla="*/ 295 w 320"/>
              <a:gd name="connsiteY29-676" fmla="*/ 302 h 428"/>
              <a:gd name="connsiteX30-677" fmla="*/ 261 w 320"/>
              <a:gd name="connsiteY30-678" fmla="*/ 316 h 428"/>
              <a:gd name="connsiteX31-679" fmla="*/ 213 w 320"/>
              <a:gd name="connsiteY31-680" fmla="*/ 268 h 428"/>
              <a:gd name="connsiteX32-681" fmla="*/ 261 w 320"/>
              <a:gd name="connsiteY32-682" fmla="*/ 219 h 428"/>
              <a:gd name="connsiteX33-683" fmla="*/ 295 w 320"/>
              <a:gd name="connsiteY33-684" fmla="*/ 234 h 428"/>
              <a:gd name="connsiteX34-685" fmla="*/ 295 w 320"/>
              <a:gd name="connsiteY34-686" fmla="*/ 234 h 428"/>
              <a:gd name="connsiteX35-687" fmla="*/ 309 w 320"/>
              <a:gd name="connsiteY35-688" fmla="*/ 239 h 428"/>
              <a:gd name="connsiteX36-689" fmla="*/ 320 w 320"/>
              <a:gd name="connsiteY36-690" fmla="*/ 219 h 428"/>
              <a:gd name="connsiteX37-691" fmla="*/ 320 w 320"/>
              <a:gd name="connsiteY37-692" fmla="*/ 140 h 428"/>
              <a:gd name="connsiteX38-693" fmla="*/ 320 w 320"/>
              <a:gd name="connsiteY38-694" fmla="*/ 140 h 428"/>
              <a:gd name="connsiteX39-695" fmla="*/ 320 w 320"/>
              <a:gd name="connsiteY39-696" fmla="*/ 108 h 428"/>
              <a:gd name="connsiteX0-697" fmla="*/ 320 w 320"/>
              <a:gd name="connsiteY0-698" fmla="*/ 108 h 428"/>
              <a:gd name="connsiteX1-699" fmla="*/ 320 w 320"/>
              <a:gd name="connsiteY1-700" fmla="*/ 108 h 428"/>
              <a:gd name="connsiteX2-701" fmla="*/ 320 w 320"/>
              <a:gd name="connsiteY2-702" fmla="*/ 108 h 428"/>
              <a:gd name="connsiteX3-703" fmla="*/ 198 w 320"/>
              <a:gd name="connsiteY3-704" fmla="*/ 108 h 428"/>
              <a:gd name="connsiteX4-705" fmla="*/ 179 w 320"/>
              <a:gd name="connsiteY4-706" fmla="*/ 82 h 428"/>
              <a:gd name="connsiteX5-707" fmla="*/ 182 w 320"/>
              <a:gd name="connsiteY5-708" fmla="*/ 68 h 428"/>
              <a:gd name="connsiteX6-709" fmla="*/ 199 w 320"/>
              <a:gd name="connsiteY6-710" fmla="*/ 37 h 428"/>
              <a:gd name="connsiteX7-711" fmla="*/ 160 w 320"/>
              <a:gd name="connsiteY7-712" fmla="*/ 0 h 428"/>
              <a:gd name="connsiteX8-713" fmla="*/ 122 w 320"/>
              <a:gd name="connsiteY8-714" fmla="*/ 37 h 428"/>
              <a:gd name="connsiteX9-715" fmla="*/ 140 w 320"/>
              <a:gd name="connsiteY9-716" fmla="*/ 69 h 428"/>
              <a:gd name="connsiteX10-717" fmla="*/ 142 w 320"/>
              <a:gd name="connsiteY10-718" fmla="*/ 82 h 428"/>
              <a:gd name="connsiteX11-719" fmla="*/ 123 w 320"/>
              <a:gd name="connsiteY11-720" fmla="*/ 108 h 428"/>
              <a:gd name="connsiteX12-721" fmla="*/ 0 w 320"/>
              <a:gd name="connsiteY12-722" fmla="*/ 108 h 428"/>
              <a:gd name="connsiteX13-723" fmla="*/ 0 w 320"/>
              <a:gd name="connsiteY13-724" fmla="*/ 428 h 428"/>
              <a:gd name="connsiteX14-725" fmla="*/ 110 w 320"/>
              <a:gd name="connsiteY14-726" fmla="*/ 428 h 428"/>
              <a:gd name="connsiteX15-727" fmla="*/ 131 w 320"/>
              <a:gd name="connsiteY15-728" fmla="*/ 417 h 428"/>
              <a:gd name="connsiteX16-729" fmla="*/ 126 w 320"/>
              <a:gd name="connsiteY16-730" fmla="*/ 403 h 428"/>
              <a:gd name="connsiteX17-731" fmla="*/ 126 w 320"/>
              <a:gd name="connsiteY17-732" fmla="*/ 403 h 428"/>
              <a:gd name="connsiteX18-733" fmla="*/ 111 w 320"/>
              <a:gd name="connsiteY18-734" fmla="*/ 369 h 428"/>
              <a:gd name="connsiteX19-735" fmla="*/ 208 w 320"/>
              <a:gd name="connsiteY19-736" fmla="*/ 369 h 428"/>
              <a:gd name="connsiteX20-737" fmla="*/ 194 w 320"/>
              <a:gd name="connsiteY20-738" fmla="*/ 403 h 428"/>
              <a:gd name="connsiteX21-739" fmla="*/ 194 w 320"/>
              <a:gd name="connsiteY21-740" fmla="*/ 403 h 428"/>
              <a:gd name="connsiteX22-741" fmla="*/ 189 w 320"/>
              <a:gd name="connsiteY22-742" fmla="*/ 417 h 428"/>
              <a:gd name="connsiteX23-743" fmla="*/ 210 w 320"/>
              <a:gd name="connsiteY23-744" fmla="*/ 428 h 428"/>
              <a:gd name="connsiteX24-745" fmla="*/ 320 w 320"/>
              <a:gd name="connsiteY24-746" fmla="*/ 428 h 428"/>
              <a:gd name="connsiteX25-747" fmla="*/ 320 w 320"/>
              <a:gd name="connsiteY25-748" fmla="*/ 317 h 428"/>
              <a:gd name="connsiteX26-749" fmla="*/ 309 w 320"/>
              <a:gd name="connsiteY26-750" fmla="*/ 297 h 428"/>
              <a:gd name="connsiteX27-751" fmla="*/ 295 w 320"/>
              <a:gd name="connsiteY27-752" fmla="*/ 302 h 428"/>
              <a:gd name="connsiteX28-753" fmla="*/ 295 w 320"/>
              <a:gd name="connsiteY28-754" fmla="*/ 302 h 428"/>
              <a:gd name="connsiteX29-755" fmla="*/ 261 w 320"/>
              <a:gd name="connsiteY29-756" fmla="*/ 316 h 428"/>
              <a:gd name="connsiteX30-757" fmla="*/ 213 w 320"/>
              <a:gd name="connsiteY30-758" fmla="*/ 268 h 428"/>
              <a:gd name="connsiteX31-759" fmla="*/ 261 w 320"/>
              <a:gd name="connsiteY31-760" fmla="*/ 219 h 428"/>
              <a:gd name="connsiteX32-761" fmla="*/ 295 w 320"/>
              <a:gd name="connsiteY32-762" fmla="*/ 234 h 428"/>
              <a:gd name="connsiteX33-763" fmla="*/ 295 w 320"/>
              <a:gd name="connsiteY33-764" fmla="*/ 234 h 428"/>
              <a:gd name="connsiteX34-765" fmla="*/ 309 w 320"/>
              <a:gd name="connsiteY34-766" fmla="*/ 239 h 428"/>
              <a:gd name="connsiteX35-767" fmla="*/ 320 w 320"/>
              <a:gd name="connsiteY35-768" fmla="*/ 219 h 428"/>
              <a:gd name="connsiteX36-769" fmla="*/ 320 w 320"/>
              <a:gd name="connsiteY36-770" fmla="*/ 140 h 428"/>
              <a:gd name="connsiteX37-771" fmla="*/ 320 w 320"/>
              <a:gd name="connsiteY37-772" fmla="*/ 140 h 428"/>
              <a:gd name="connsiteX38-773" fmla="*/ 320 w 320"/>
              <a:gd name="connsiteY38-774" fmla="*/ 108 h 428"/>
              <a:gd name="connsiteX0-775" fmla="*/ 320 w 320"/>
              <a:gd name="connsiteY0-776" fmla="*/ 108 h 428"/>
              <a:gd name="connsiteX1-777" fmla="*/ 320 w 320"/>
              <a:gd name="connsiteY1-778" fmla="*/ 108 h 428"/>
              <a:gd name="connsiteX2-779" fmla="*/ 320 w 320"/>
              <a:gd name="connsiteY2-780" fmla="*/ 108 h 428"/>
              <a:gd name="connsiteX3-781" fmla="*/ 198 w 320"/>
              <a:gd name="connsiteY3-782" fmla="*/ 108 h 428"/>
              <a:gd name="connsiteX4-783" fmla="*/ 179 w 320"/>
              <a:gd name="connsiteY4-784" fmla="*/ 82 h 428"/>
              <a:gd name="connsiteX5-785" fmla="*/ 182 w 320"/>
              <a:gd name="connsiteY5-786" fmla="*/ 68 h 428"/>
              <a:gd name="connsiteX6-787" fmla="*/ 199 w 320"/>
              <a:gd name="connsiteY6-788" fmla="*/ 37 h 428"/>
              <a:gd name="connsiteX7-789" fmla="*/ 160 w 320"/>
              <a:gd name="connsiteY7-790" fmla="*/ 0 h 428"/>
              <a:gd name="connsiteX8-791" fmla="*/ 122 w 320"/>
              <a:gd name="connsiteY8-792" fmla="*/ 37 h 428"/>
              <a:gd name="connsiteX9-793" fmla="*/ 140 w 320"/>
              <a:gd name="connsiteY9-794" fmla="*/ 69 h 428"/>
              <a:gd name="connsiteX10-795" fmla="*/ 142 w 320"/>
              <a:gd name="connsiteY10-796" fmla="*/ 82 h 428"/>
              <a:gd name="connsiteX11-797" fmla="*/ 123 w 320"/>
              <a:gd name="connsiteY11-798" fmla="*/ 108 h 428"/>
              <a:gd name="connsiteX12-799" fmla="*/ 0 w 320"/>
              <a:gd name="connsiteY12-800" fmla="*/ 108 h 428"/>
              <a:gd name="connsiteX13-801" fmla="*/ 0 w 320"/>
              <a:gd name="connsiteY13-802" fmla="*/ 428 h 428"/>
              <a:gd name="connsiteX14-803" fmla="*/ 110 w 320"/>
              <a:gd name="connsiteY14-804" fmla="*/ 428 h 428"/>
              <a:gd name="connsiteX15-805" fmla="*/ 131 w 320"/>
              <a:gd name="connsiteY15-806" fmla="*/ 417 h 428"/>
              <a:gd name="connsiteX16-807" fmla="*/ 126 w 320"/>
              <a:gd name="connsiteY16-808" fmla="*/ 403 h 428"/>
              <a:gd name="connsiteX17-809" fmla="*/ 126 w 320"/>
              <a:gd name="connsiteY17-810" fmla="*/ 403 h 428"/>
              <a:gd name="connsiteX18-811" fmla="*/ 208 w 320"/>
              <a:gd name="connsiteY18-812" fmla="*/ 369 h 428"/>
              <a:gd name="connsiteX19-813" fmla="*/ 194 w 320"/>
              <a:gd name="connsiteY19-814" fmla="*/ 403 h 428"/>
              <a:gd name="connsiteX20-815" fmla="*/ 194 w 320"/>
              <a:gd name="connsiteY20-816" fmla="*/ 403 h 428"/>
              <a:gd name="connsiteX21-817" fmla="*/ 189 w 320"/>
              <a:gd name="connsiteY21-818" fmla="*/ 417 h 428"/>
              <a:gd name="connsiteX22-819" fmla="*/ 210 w 320"/>
              <a:gd name="connsiteY22-820" fmla="*/ 428 h 428"/>
              <a:gd name="connsiteX23-821" fmla="*/ 320 w 320"/>
              <a:gd name="connsiteY23-822" fmla="*/ 428 h 428"/>
              <a:gd name="connsiteX24-823" fmla="*/ 320 w 320"/>
              <a:gd name="connsiteY24-824" fmla="*/ 317 h 428"/>
              <a:gd name="connsiteX25-825" fmla="*/ 309 w 320"/>
              <a:gd name="connsiteY25-826" fmla="*/ 297 h 428"/>
              <a:gd name="connsiteX26-827" fmla="*/ 295 w 320"/>
              <a:gd name="connsiteY26-828" fmla="*/ 302 h 428"/>
              <a:gd name="connsiteX27-829" fmla="*/ 295 w 320"/>
              <a:gd name="connsiteY27-830" fmla="*/ 302 h 428"/>
              <a:gd name="connsiteX28-831" fmla="*/ 261 w 320"/>
              <a:gd name="connsiteY28-832" fmla="*/ 316 h 428"/>
              <a:gd name="connsiteX29-833" fmla="*/ 213 w 320"/>
              <a:gd name="connsiteY29-834" fmla="*/ 268 h 428"/>
              <a:gd name="connsiteX30-835" fmla="*/ 261 w 320"/>
              <a:gd name="connsiteY30-836" fmla="*/ 219 h 428"/>
              <a:gd name="connsiteX31-837" fmla="*/ 295 w 320"/>
              <a:gd name="connsiteY31-838" fmla="*/ 234 h 428"/>
              <a:gd name="connsiteX32-839" fmla="*/ 295 w 320"/>
              <a:gd name="connsiteY32-840" fmla="*/ 234 h 428"/>
              <a:gd name="connsiteX33-841" fmla="*/ 309 w 320"/>
              <a:gd name="connsiteY33-842" fmla="*/ 239 h 428"/>
              <a:gd name="connsiteX34-843" fmla="*/ 320 w 320"/>
              <a:gd name="connsiteY34-844" fmla="*/ 219 h 428"/>
              <a:gd name="connsiteX35-845" fmla="*/ 320 w 320"/>
              <a:gd name="connsiteY35-846" fmla="*/ 140 h 428"/>
              <a:gd name="connsiteX36-847" fmla="*/ 320 w 320"/>
              <a:gd name="connsiteY36-848" fmla="*/ 140 h 428"/>
              <a:gd name="connsiteX37-849" fmla="*/ 320 w 320"/>
              <a:gd name="connsiteY37-850" fmla="*/ 108 h 428"/>
              <a:gd name="connsiteX0-851" fmla="*/ 320 w 320"/>
              <a:gd name="connsiteY0-852" fmla="*/ 108 h 428"/>
              <a:gd name="connsiteX1-853" fmla="*/ 320 w 320"/>
              <a:gd name="connsiteY1-854" fmla="*/ 108 h 428"/>
              <a:gd name="connsiteX2-855" fmla="*/ 320 w 320"/>
              <a:gd name="connsiteY2-856" fmla="*/ 108 h 428"/>
              <a:gd name="connsiteX3-857" fmla="*/ 198 w 320"/>
              <a:gd name="connsiteY3-858" fmla="*/ 108 h 428"/>
              <a:gd name="connsiteX4-859" fmla="*/ 179 w 320"/>
              <a:gd name="connsiteY4-860" fmla="*/ 82 h 428"/>
              <a:gd name="connsiteX5-861" fmla="*/ 182 w 320"/>
              <a:gd name="connsiteY5-862" fmla="*/ 68 h 428"/>
              <a:gd name="connsiteX6-863" fmla="*/ 199 w 320"/>
              <a:gd name="connsiteY6-864" fmla="*/ 37 h 428"/>
              <a:gd name="connsiteX7-865" fmla="*/ 160 w 320"/>
              <a:gd name="connsiteY7-866" fmla="*/ 0 h 428"/>
              <a:gd name="connsiteX8-867" fmla="*/ 122 w 320"/>
              <a:gd name="connsiteY8-868" fmla="*/ 37 h 428"/>
              <a:gd name="connsiteX9-869" fmla="*/ 140 w 320"/>
              <a:gd name="connsiteY9-870" fmla="*/ 69 h 428"/>
              <a:gd name="connsiteX10-871" fmla="*/ 142 w 320"/>
              <a:gd name="connsiteY10-872" fmla="*/ 82 h 428"/>
              <a:gd name="connsiteX11-873" fmla="*/ 123 w 320"/>
              <a:gd name="connsiteY11-874" fmla="*/ 108 h 428"/>
              <a:gd name="connsiteX12-875" fmla="*/ 0 w 320"/>
              <a:gd name="connsiteY12-876" fmla="*/ 108 h 428"/>
              <a:gd name="connsiteX13-877" fmla="*/ 0 w 320"/>
              <a:gd name="connsiteY13-878" fmla="*/ 428 h 428"/>
              <a:gd name="connsiteX14-879" fmla="*/ 110 w 320"/>
              <a:gd name="connsiteY14-880" fmla="*/ 428 h 428"/>
              <a:gd name="connsiteX15-881" fmla="*/ 131 w 320"/>
              <a:gd name="connsiteY15-882" fmla="*/ 417 h 428"/>
              <a:gd name="connsiteX16-883" fmla="*/ 126 w 320"/>
              <a:gd name="connsiteY16-884" fmla="*/ 403 h 428"/>
              <a:gd name="connsiteX17-885" fmla="*/ 126 w 320"/>
              <a:gd name="connsiteY17-886" fmla="*/ 403 h 428"/>
              <a:gd name="connsiteX18-887" fmla="*/ 194 w 320"/>
              <a:gd name="connsiteY18-888" fmla="*/ 403 h 428"/>
              <a:gd name="connsiteX19-889" fmla="*/ 194 w 320"/>
              <a:gd name="connsiteY19-890" fmla="*/ 403 h 428"/>
              <a:gd name="connsiteX20-891" fmla="*/ 189 w 320"/>
              <a:gd name="connsiteY20-892" fmla="*/ 417 h 428"/>
              <a:gd name="connsiteX21-893" fmla="*/ 210 w 320"/>
              <a:gd name="connsiteY21-894" fmla="*/ 428 h 428"/>
              <a:gd name="connsiteX22-895" fmla="*/ 320 w 320"/>
              <a:gd name="connsiteY22-896" fmla="*/ 428 h 428"/>
              <a:gd name="connsiteX23-897" fmla="*/ 320 w 320"/>
              <a:gd name="connsiteY23-898" fmla="*/ 317 h 428"/>
              <a:gd name="connsiteX24-899" fmla="*/ 309 w 320"/>
              <a:gd name="connsiteY24-900" fmla="*/ 297 h 428"/>
              <a:gd name="connsiteX25-901" fmla="*/ 295 w 320"/>
              <a:gd name="connsiteY25-902" fmla="*/ 302 h 428"/>
              <a:gd name="connsiteX26-903" fmla="*/ 295 w 320"/>
              <a:gd name="connsiteY26-904" fmla="*/ 302 h 428"/>
              <a:gd name="connsiteX27-905" fmla="*/ 261 w 320"/>
              <a:gd name="connsiteY27-906" fmla="*/ 316 h 428"/>
              <a:gd name="connsiteX28-907" fmla="*/ 213 w 320"/>
              <a:gd name="connsiteY28-908" fmla="*/ 268 h 428"/>
              <a:gd name="connsiteX29-909" fmla="*/ 261 w 320"/>
              <a:gd name="connsiteY29-910" fmla="*/ 219 h 428"/>
              <a:gd name="connsiteX30-911" fmla="*/ 295 w 320"/>
              <a:gd name="connsiteY30-912" fmla="*/ 234 h 428"/>
              <a:gd name="connsiteX31-913" fmla="*/ 295 w 320"/>
              <a:gd name="connsiteY31-914" fmla="*/ 234 h 428"/>
              <a:gd name="connsiteX32-915" fmla="*/ 309 w 320"/>
              <a:gd name="connsiteY32-916" fmla="*/ 239 h 428"/>
              <a:gd name="connsiteX33-917" fmla="*/ 320 w 320"/>
              <a:gd name="connsiteY33-918" fmla="*/ 219 h 428"/>
              <a:gd name="connsiteX34-919" fmla="*/ 320 w 320"/>
              <a:gd name="connsiteY34-920" fmla="*/ 140 h 428"/>
              <a:gd name="connsiteX35-921" fmla="*/ 320 w 320"/>
              <a:gd name="connsiteY35-922" fmla="*/ 140 h 428"/>
              <a:gd name="connsiteX36-923" fmla="*/ 320 w 320"/>
              <a:gd name="connsiteY36-924" fmla="*/ 108 h 428"/>
              <a:gd name="connsiteX0-925" fmla="*/ 320 w 320"/>
              <a:gd name="connsiteY0-926" fmla="*/ 108 h 428"/>
              <a:gd name="connsiteX1-927" fmla="*/ 320 w 320"/>
              <a:gd name="connsiteY1-928" fmla="*/ 108 h 428"/>
              <a:gd name="connsiteX2-929" fmla="*/ 320 w 320"/>
              <a:gd name="connsiteY2-930" fmla="*/ 108 h 428"/>
              <a:gd name="connsiteX3-931" fmla="*/ 198 w 320"/>
              <a:gd name="connsiteY3-932" fmla="*/ 108 h 428"/>
              <a:gd name="connsiteX4-933" fmla="*/ 179 w 320"/>
              <a:gd name="connsiteY4-934" fmla="*/ 82 h 428"/>
              <a:gd name="connsiteX5-935" fmla="*/ 182 w 320"/>
              <a:gd name="connsiteY5-936" fmla="*/ 68 h 428"/>
              <a:gd name="connsiteX6-937" fmla="*/ 199 w 320"/>
              <a:gd name="connsiteY6-938" fmla="*/ 37 h 428"/>
              <a:gd name="connsiteX7-939" fmla="*/ 160 w 320"/>
              <a:gd name="connsiteY7-940" fmla="*/ 0 h 428"/>
              <a:gd name="connsiteX8-941" fmla="*/ 122 w 320"/>
              <a:gd name="connsiteY8-942" fmla="*/ 37 h 428"/>
              <a:gd name="connsiteX9-943" fmla="*/ 140 w 320"/>
              <a:gd name="connsiteY9-944" fmla="*/ 69 h 428"/>
              <a:gd name="connsiteX10-945" fmla="*/ 142 w 320"/>
              <a:gd name="connsiteY10-946" fmla="*/ 82 h 428"/>
              <a:gd name="connsiteX11-947" fmla="*/ 123 w 320"/>
              <a:gd name="connsiteY11-948" fmla="*/ 108 h 428"/>
              <a:gd name="connsiteX12-949" fmla="*/ 0 w 320"/>
              <a:gd name="connsiteY12-950" fmla="*/ 108 h 428"/>
              <a:gd name="connsiteX13-951" fmla="*/ 0 w 320"/>
              <a:gd name="connsiteY13-952" fmla="*/ 428 h 428"/>
              <a:gd name="connsiteX14-953" fmla="*/ 110 w 320"/>
              <a:gd name="connsiteY14-954" fmla="*/ 428 h 428"/>
              <a:gd name="connsiteX15-955" fmla="*/ 131 w 320"/>
              <a:gd name="connsiteY15-956" fmla="*/ 417 h 428"/>
              <a:gd name="connsiteX16-957" fmla="*/ 126 w 320"/>
              <a:gd name="connsiteY16-958" fmla="*/ 403 h 428"/>
              <a:gd name="connsiteX17-959" fmla="*/ 126 w 320"/>
              <a:gd name="connsiteY17-960" fmla="*/ 403 h 428"/>
              <a:gd name="connsiteX18-961" fmla="*/ 194 w 320"/>
              <a:gd name="connsiteY18-962" fmla="*/ 403 h 428"/>
              <a:gd name="connsiteX19-963" fmla="*/ 189 w 320"/>
              <a:gd name="connsiteY19-964" fmla="*/ 417 h 428"/>
              <a:gd name="connsiteX20-965" fmla="*/ 210 w 320"/>
              <a:gd name="connsiteY20-966" fmla="*/ 428 h 428"/>
              <a:gd name="connsiteX21-967" fmla="*/ 320 w 320"/>
              <a:gd name="connsiteY21-968" fmla="*/ 428 h 428"/>
              <a:gd name="connsiteX22-969" fmla="*/ 320 w 320"/>
              <a:gd name="connsiteY22-970" fmla="*/ 317 h 428"/>
              <a:gd name="connsiteX23-971" fmla="*/ 309 w 320"/>
              <a:gd name="connsiteY23-972" fmla="*/ 297 h 428"/>
              <a:gd name="connsiteX24-973" fmla="*/ 295 w 320"/>
              <a:gd name="connsiteY24-974" fmla="*/ 302 h 428"/>
              <a:gd name="connsiteX25-975" fmla="*/ 295 w 320"/>
              <a:gd name="connsiteY25-976" fmla="*/ 302 h 428"/>
              <a:gd name="connsiteX26-977" fmla="*/ 261 w 320"/>
              <a:gd name="connsiteY26-978" fmla="*/ 316 h 428"/>
              <a:gd name="connsiteX27-979" fmla="*/ 213 w 320"/>
              <a:gd name="connsiteY27-980" fmla="*/ 268 h 428"/>
              <a:gd name="connsiteX28-981" fmla="*/ 261 w 320"/>
              <a:gd name="connsiteY28-982" fmla="*/ 219 h 428"/>
              <a:gd name="connsiteX29-983" fmla="*/ 295 w 320"/>
              <a:gd name="connsiteY29-984" fmla="*/ 234 h 428"/>
              <a:gd name="connsiteX30-985" fmla="*/ 295 w 320"/>
              <a:gd name="connsiteY30-986" fmla="*/ 234 h 428"/>
              <a:gd name="connsiteX31-987" fmla="*/ 309 w 320"/>
              <a:gd name="connsiteY31-988" fmla="*/ 239 h 428"/>
              <a:gd name="connsiteX32-989" fmla="*/ 320 w 320"/>
              <a:gd name="connsiteY32-990" fmla="*/ 219 h 428"/>
              <a:gd name="connsiteX33-991" fmla="*/ 320 w 320"/>
              <a:gd name="connsiteY33-992" fmla="*/ 140 h 428"/>
              <a:gd name="connsiteX34-993" fmla="*/ 320 w 320"/>
              <a:gd name="connsiteY34-994" fmla="*/ 140 h 428"/>
              <a:gd name="connsiteX35-995" fmla="*/ 320 w 320"/>
              <a:gd name="connsiteY35-996" fmla="*/ 108 h 428"/>
              <a:gd name="connsiteX0-997" fmla="*/ 320 w 320"/>
              <a:gd name="connsiteY0-998" fmla="*/ 108 h 428"/>
              <a:gd name="connsiteX1-999" fmla="*/ 320 w 320"/>
              <a:gd name="connsiteY1-1000" fmla="*/ 108 h 428"/>
              <a:gd name="connsiteX2-1001" fmla="*/ 320 w 320"/>
              <a:gd name="connsiteY2-1002" fmla="*/ 108 h 428"/>
              <a:gd name="connsiteX3-1003" fmla="*/ 198 w 320"/>
              <a:gd name="connsiteY3-1004" fmla="*/ 108 h 428"/>
              <a:gd name="connsiteX4-1005" fmla="*/ 179 w 320"/>
              <a:gd name="connsiteY4-1006" fmla="*/ 82 h 428"/>
              <a:gd name="connsiteX5-1007" fmla="*/ 182 w 320"/>
              <a:gd name="connsiteY5-1008" fmla="*/ 68 h 428"/>
              <a:gd name="connsiteX6-1009" fmla="*/ 199 w 320"/>
              <a:gd name="connsiteY6-1010" fmla="*/ 37 h 428"/>
              <a:gd name="connsiteX7-1011" fmla="*/ 160 w 320"/>
              <a:gd name="connsiteY7-1012" fmla="*/ 0 h 428"/>
              <a:gd name="connsiteX8-1013" fmla="*/ 122 w 320"/>
              <a:gd name="connsiteY8-1014" fmla="*/ 37 h 428"/>
              <a:gd name="connsiteX9-1015" fmla="*/ 140 w 320"/>
              <a:gd name="connsiteY9-1016" fmla="*/ 69 h 428"/>
              <a:gd name="connsiteX10-1017" fmla="*/ 142 w 320"/>
              <a:gd name="connsiteY10-1018" fmla="*/ 82 h 428"/>
              <a:gd name="connsiteX11-1019" fmla="*/ 123 w 320"/>
              <a:gd name="connsiteY11-1020" fmla="*/ 108 h 428"/>
              <a:gd name="connsiteX12-1021" fmla="*/ 0 w 320"/>
              <a:gd name="connsiteY12-1022" fmla="*/ 108 h 428"/>
              <a:gd name="connsiteX13-1023" fmla="*/ 0 w 320"/>
              <a:gd name="connsiteY13-1024" fmla="*/ 428 h 428"/>
              <a:gd name="connsiteX14-1025" fmla="*/ 110 w 320"/>
              <a:gd name="connsiteY14-1026" fmla="*/ 428 h 428"/>
              <a:gd name="connsiteX15-1027" fmla="*/ 131 w 320"/>
              <a:gd name="connsiteY15-1028" fmla="*/ 417 h 428"/>
              <a:gd name="connsiteX16-1029" fmla="*/ 126 w 320"/>
              <a:gd name="connsiteY16-1030" fmla="*/ 403 h 428"/>
              <a:gd name="connsiteX17-1031" fmla="*/ 126 w 320"/>
              <a:gd name="connsiteY17-1032" fmla="*/ 403 h 428"/>
              <a:gd name="connsiteX18-1033" fmla="*/ 189 w 320"/>
              <a:gd name="connsiteY18-1034" fmla="*/ 417 h 428"/>
              <a:gd name="connsiteX19-1035" fmla="*/ 210 w 320"/>
              <a:gd name="connsiteY19-1036" fmla="*/ 428 h 428"/>
              <a:gd name="connsiteX20-1037" fmla="*/ 320 w 320"/>
              <a:gd name="connsiteY20-1038" fmla="*/ 428 h 428"/>
              <a:gd name="connsiteX21-1039" fmla="*/ 320 w 320"/>
              <a:gd name="connsiteY21-1040" fmla="*/ 317 h 428"/>
              <a:gd name="connsiteX22-1041" fmla="*/ 309 w 320"/>
              <a:gd name="connsiteY22-1042" fmla="*/ 297 h 428"/>
              <a:gd name="connsiteX23-1043" fmla="*/ 295 w 320"/>
              <a:gd name="connsiteY23-1044" fmla="*/ 302 h 428"/>
              <a:gd name="connsiteX24-1045" fmla="*/ 295 w 320"/>
              <a:gd name="connsiteY24-1046" fmla="*/ 302 h 428"/>
              <a:gd name="connsiteX25-1047" fmla="*/ 261 w 320"/>
              <a:gd name="connsiteY25-1048" fmla="*/ 316 h 428"/>
              <a:gd name="connsiteX26-1049" fmla="*/ 213 w 320"/>
              <a:gd name="connsiteY26-1050" fmla="*/ 268 h 428"/>
              <a:gd name="connsiteX27-1051" fmla="*/ 261 w 320"/>
              <a:gd name="connsiteY27-1052" fmla="*/ 219 h 428"/>
              <a:gd name="connsiteX28-1053" fmla="*/ 295 w 320"/>
              <a:gd name="connsiteY28-1054" fmla="*/ 234 h 428"/>
              <a:gd name="connsiteX29-1055" fmla="*/ 295 w 320"/>
              <a:gd name="connsiteY29-1056" fmla="*/ 234 h 428"/>
              <a:gd name="connsiteX30-1057" fmla="*/ 309 w 320"/>
              <a:gd name="connsiteY30-1058" fmla="*/ 239 h 428"/>
              <a:gd name="connsiteX31-1059" fmla="*/ 320 w 320"/>
              <a:gd name="connsiteY31-1060" fmla="*/ 219 h 428"/>
              <a:gd name="connsiteX32-1061" fmla="*/ 320 w 320"/>
              <a:gd name="connsiteY32-1062" fmla="*/ 140 h 428"/>
              <a:gd name="connsiteX33-1063" fmla="*/ 320 w 320"/>
              <a:gd name="connsiteY33-1064" fmla="*/ 140 h 428"/>
              <a:gd name="connsiteX34-1065" fmla="*/ 320 w 320"/>
              <a:gd name="connsiteY34-1066" fmla="*/ 108 h 428"/>
              <a:gd name="connsiteX0-1067" fmla="*/ 320 w 320"/>
              <a:gd name="connsiteY0-1068" fmla="*/ 108 h 428"/>
              <a:gd name="connsiteX1-1069" fmla="*/ 320 w 320"/>
              <a:gd name="connsiteY1-1070" fmla="*/ 108 h 428"/>
              <a:gd name="connsiteX2-1071" fmla="*/ 320 w 320"/>
              <a:gd name="connsiteY2-1072" fmla="*/ 108 h 428"/>
              <a:gd name="connsiteX3-1073" fmla="*/ 198 w 320"/>
              <a:gd name="connsiteY3-1074" fmla="*/ 108 h 428"/>
              <a:gd name="connsiteX4-1075" fmla="*/ 179 w 320"/>
              <a:gd name="connsiteY4-1076" fmla="*/ 82 h 428"/>
              <a:gd name="connsiteX5-1077" fmla="*/ 182 w 320"/>
              <a:gd name="connsiteY5-1078" fmla="*/ 68 h 428"/>
              <a:gd name="connsiteX6-1079" fmla="*/ 199 w 320"/>
              <a:gd name="connsiteY6-1080" fmla="*/ 37 h 428"/>
              <a:gd name="connsiteX7-1081" fmla="*/ 160 w 320"/>
              <a:gd name="connsiteY7-1082" fmla="*/ 0 h 428"/>
              <a:gd name="connsiteX8-1083" fmla="*/ 122 w 320"/>
              <a:gd name="connsiteY8-1084" fmla="*/ 37 h 428"/>
              <a:gd name="connsiteX9-1085" fmla="*/ 140 w 320"/>
              <a:gd name="connsiteY9-1086" fmla="*/ 69 h 428"/>
              <a:gd name="connsiteX10-1087" fmla="*/ 142 w 320"/>
              <a:gd name="connsiteY10-1088" fmla="*/ 82 h 428"/>
              <a:gd name="connsiteX11-1089" fmla="*/ 123 w 320"/>
              <a:gd name="connsiteY11-1090" fmla="*/ 108 h 428"/>
              <a:gd name="connsiteX12-1091" fmla="*/ 0 w 320"/>
              <a:gd name="connsiteY12-1092" fmla="*/ 108 h 428"/>
              <a:gd name="connsiteX13-1093" fmla="*/ 0 w 320"/>
              <a:gd name="connsiteY13-1094" fmla="*/ 428 h 428"/>
              <a:gd name="connsiteX14-1095" fmla="*/ 110 w 320"/>
              <a:gd name="connsiteY14-1096" fmla="*/ 428 h 428"/>
              <a:gd name="connsiteX15-1097" fmla="*/ 131 w 320"/>
              <a:gd name="connsiteY15-1098" fmla="*/ 417 h 428"/>
              <a:gd name="connsiteX16-1099" fmla="*/ 126 w 320"/>
              <a:gd name="connsiteY16-1100" fmla="*/ 403 h 428"/>
              <a:gd name="connsiteX17-1101" fmla="*/ 189 w 320"/>
              <a:gd name="connsiteY17-1102" fmla="*/ 417 h 428"/>
              <a:gd name="connsiteX18-1103" fmla="*/ 210 w 320"/>
              <a:gd name="connsiteY18-1104" fmla="*/ 428 h 428"/>
              <a:gd name="connsiteX19-1105" fmla="*/ 320 w 320"/>
              <a:gd name="connsiteY19-1106" fmla="*/ 428 h 428"/>
              <a:gd name="connsiteX20-1107" fmla="*/ 320 w 320"/>
              <a:gd name="connsiteY20-1108" fmla="*/ 317 h 428"/>
              <a:gd name="connsiteX21-1109" fmla="*/ 309 w 320"/>
              <a:gd name="connsiteY21-1110" fmla="*/ 297 h 428"/>
              <a:gd name="connsiteX22-1111" fmla="*/ 295 w 320"/>
              <a:gd name="connsiteY22-1112" fmla="*/ 302 h 428"/>
              <a:gd name="connsiteX23-1113" fmla="*/ 295 w 320"/>
              <a:gd name="connsiteY23-1114" fmla="*/ 302 h 428"/>
              <a:gd name="connsiteX24-1115" fmla="*/ 261 w 320"/>
              <a:gd name="connsiteY24-1116" fmla="*/ 316 h 428"/>
              <a:gd name="connsiteX25-1117" fmla="*/ 213 w 320"/>
              <a:gd name="connsiteY25-1118" fmla="*/ 268 h 428"/>
              <a:gd name="connsiteX26-1119" fmla="*/ 261 w 320"/>
              <a:gd name="connsiteY26-1120" fmla="*/ 219 h 428"/>
              <a:gd name="connsiteX27-1121" fmla="*/ 295 w 320"/>
              <a:gd name="connsiteY27-1122" fmla="*/ 234 h 428"/>
              <a:gd name="connsiteX28-1123" fmla="*/ 295 w 320"/>
              <a:gd name="connsiteY28-1124" fmla="*/ 234 h 428"/>
              <a:gd name="connsiteX29-1125" fmla="*/ 309 w 320"/>
              <a:gd name="connsiteY29-1126" fmla="*/ 239 h 428"/>
              <a:gd name="connsiteX30-1127" fmla="*/ 320 w 320"/>
              <a:gd name="connsiteY30-1128" fmla="*/ 219 h 428"/>
              <a:gd name="connsiteX31-1129" fmla="*/ 320 w 320"/>
              <a:gd name="connsiteY31-1130" fmla="*/ 140 h 428"/>
              <a:gd name="connsiteX32-1131" fmla="*/ 320 w 320"/>
              <a:gd name="connsiteY32-1132" fmla="*/ 140 h 428"/>
              <a:gd name="connsiteX33-1133" fmla="*/ 320 w 320"/>
              <a:gd name="connsiteY33-1134" fmla="*/ 108 h 428"/>
              <a:gd name="connsiteX0-1135" fmla="*/ 320 w 320"/>
              <a:gd name="connsiteY0-1136" fmla="*/ 108 h 428"/>
              <a:gd name="connsiteX1-1137" fmla="*/ 320 w 320"/>
              <a:gd name="connsiteY1-1138" fmla="*/ 108 h 428"/>
              <a:gd name="connsiteX2-1139" fmla="*/ 320 w 320"/>
              <a:gd name="connsiteY2-1140" fmla="*/ 108 h 428"/>
              <a:gd name="connsiteX3-1141" fmla="*/ 198 w 320"/>
              <a:gd name="connsiteY3-1142" fmla="*/ 108 h 428"/>
              <a:gd name="connsiteX4-1143" fmla="*/ 179 w 320"/>
              <a:gd name="connsiteY4-1144" fmla="*/ 82 h 428"/>
              <a:gd name="connsiteX5-1145" fmla="*/ 182 w 320"/>
              <a:gd name="connsiteY5-1146" fmla="*/ 68 h 428"/>
              <a:gd name="connsiteX6-1147" fmla="*/ 199 w 320"/>
              <a:gd name="connsiteY6-1148" fmla="*/ 37 h 428"/>
              <a:gd name="connsiteX7-1149" fmla="*/ 160 w 320"/>
              <a:gd name="connsiteY7-1150" fmla="*/ 0 h 428"/>
              <a:gd name="connsiteX8-1151" fmla="*/ 122 w 320"/>
              <a:gd name="connsiteY8-1152" fmla="*/ 37 h 428"/>
              <a:gd name="connsiteX9-1153" fmla="*/ 140 w 320"/>
              <a:gd name="connsiteY9-1154" fmla="*/ 69 h 428"/>
              <a:gd name="connsiteX10-1155" fmla="*/ 142 w 320"/>
              <a:gd name="connsiteY10-1156" fmla="*/ 82 h 428"/>
              <a:gd name="connsiteX11-1157" fmla="*/ 123 w 320"/>
              <a:gd name="connsiteY11-1158" fmla="*/ 108 h 428"/>
              <a:gd name="connsiteX12-1159" fmla="*/ 0 w 320"/>
              <a:gd name="connsiteY12-1160" fmla="*/ 108 h 428"/>
              <a:gd name="connsiteX13-1161" fmla="*/ 0 w 320"/>
              <a:gd name="connsiteY13-1162" fmla="*/ 428 h 428"/>
              <a:gd name="connsiteX14-1163" fmla="*/ 110 w 320"/>
              <a:gd name="connsiteY14-1164" fmla="*/ 428 h 428"/>
              <a:gd name="connsiteX15-1165" fmla="*/ 131 w 320"/>
              <a:gd name="connsiteY15-1166" fmla="*/ 417 h 428"/>
              <a:gd name="connsiteX16-1167" fmla="*/ 189 w 320"/>
              <a:gd name="connsiteY16-1168" fmla="*/ 417 h 428"/>
              <a:gd name="connsiteX17-1169" fmla="*/ 210 w 320"/>
              <a:gd name="connsiteY17-1170" fmla="*/ 428 h 428"/>
              <a:gd name="connsiteX18-1171" fmla="*/ 320 w 320"/>
              <a:gd name="connsiteY18-1172" fmla="*/ 428 h 428"/>
              <a:gd name="connsiteX19-1173" fmla="*/ 320 w 320"/>
              <a:gd name="connsiteY19-1174" fmla="*/ 317 h 428"/>
              <a:gd name="connsiteX20-1175" fmla="*/ 309 w 320"/>
              <a:gd name="connsiteY20-1176" fmla="*/ 297 h 428"/>
              <a:gd name="connsiteX21-1177" fmla="*/ 295 w 320"/>
              <a:gd name="connsiteY21-1178" fmla="*/ 302 h 428"/>
              <a:gd name="connsiteX22-1179" fmla="*/ 295 w 320"/>
              <a:gd name="connsiteY22-1180" fmla="*/ 302 h 428"/>
              <a:gd name="connsiteX23-1181" fmla="*/ 261 w 320"/>
              <a:gd name="connsiteY23-1182" fmla="*/ 316 h 428"/>
              <a:gd name="connsiteX24-1183" fmla="*/ 213 w 320"/>
              <a:gd name="connsiteY24-1184" fmla="*/ 268 h 428"/>
              <a:gd name="connsiteX25-1185" fmla="*/ 261 w 320"/>
              <a:gd name="connsiteY25-1186" fmla="*/ 219 h 428"/>
              <a:gd name="connsiteX26-1187" fmla="*/ 295 w 320"/>
              <a:gd name="connsiteY26-1188" fmla="*/ 234 h 428"/>
              <a:gd name="connsiteX27-1189" fmla="*/ 295 w 320"/>
              <a:gd name="connsiteY27-1190" fmla="*/ 234 h 428"/>
              <a:gd name="connsiteX28-1191" fmla="*/ 309 w 320"/>
              <a:gd name="connsiteY28-1192" fmla="*/ 239 h 428"/>
              <a:gd name="connsiteX29-1193" fmla="*/ 320 w 320"/>
              <a:gd name="connsiteY29-1194" fmla="*/ 219 h 428"/>
              <a:gd name="connsiteX30-1195" fmla="*/ 320 w 320"/>
              <a:gd name="connsiteY30-1196" fmla="*/ 140 h 428"/>
              <a:gd name="connsiteX31-1197" fmla="*/ 320 w 320"/>
              <a:gd name="connsiteY31-1198" fmla="*/ 140 h 428"/>
              <a:gd name="connsiteX32-1199" fmla="*/ 320 w 320"/>
              <a:gd name="connsiteY32-1200" fmla="*/ 108 h 428"/>
              <a:gd name="connsiteX0-1201" fmla="*/ 320 w 320"/>
              <a:gd name="connsiteY0-1202" fmla="*/ 108 h 428"/>
              <a:gd name="connsiteX1-1203" fmla="*/ 320 w 320"/>
              <a:gd name="connsiteY1-1204" fmla="*/ 108 h 428"/>
              <a:gd name="connsiteX2-1205" fmla="*/ 320 w 320"/>
              <a:gd name="connsiteY2-1206" fmla="*/ 108 h 428"/>
              <a:gd name="connsiteX3-1207" fmla="*/ 198 w 320"/>
              <a:gd name="connsiteY3-1208" fmla="*/ 108 h 428"/>
              <a:gd name="connsiteX4-1209" fmla="*/ 179 w 320"/>
              <a:gd name="connsiteY4-1210" fmla="*/ 82 h 428"/>
              <a:gd name="connsiteX5-1211" fmla="*/ 182 w 320"/>
              <a:gd name="connsiteY5-1212" fmla="*/ 68 h 428"/>
              <a:gd name="connsiteX6-1213" fmla="*/ 199 w 320"/>
              <a:gd name="connsiteY6-1214" fmla="*/ 37 h 428"/>
              <a:gd name="connsiteX7-1215" fmla="*/ 160 w 320"/>
              <a:gd name="connsiteY7-1216" fmla="*/ 0 h 428"/>
              <a:gd name="connsiteX8-1217" fmla="*/ 122 w 320"/>
              <a:gd name="connsiteY8-1218" fmla="*/ 37 h 428"/>
              <a:gd name="connsiteX9-1219" fmla="*/ 140 w 320"/>
              <a:gd name="connsiteY9-1220" fmla="*/ 69 h 428"/>
              <a:gd name="connsiteX10-1221" fmla="*/ 142 w 320"/>
              <a:gd name="connsiteY10-1222" fmla="*/ 82 h 428"/>
              <a:gd name="connsiteX11-1223" fmla="*/ 123 w 320"/>
              <a:gd name="connsiteY11-1224" fmla="*/ 108 h 428"/>
              <a:gd name="connsiteX12-1225" fmla="*/ 0 w 320"/>
              <a:gd name="connsiteY12-1226" fmla="*/ 108 h 428"/>
              <a:gd name="connsiteX13-1227" fmla="*/ 0 w 320"/>
              <a:gd name="connsiteY13-1228" fmla="*/ 428 h 428"/>
              <a:gd name="connsiteX14-1229" fmla="*/ 110 w 320"/>
              <a:gd name="connsiteY14-1230" fmla="*/ 428 h 428"/>
              <a:gd name="connsiteX15-1231" fmla="*/ 189 w 320"/>
              <a:gd name="connsiteY15-1232" fmla="*/ 417 h 428"/>
              <a:gd name="connsiteX16-1233" fmla="*/ 210 w 320"/>
              <a:gd name="connsiteY16-1234" fmla="*/ 428 h 428"/>
              <a:gd name="connsiteX17-1235" fmla="*/ 320 w 320"/>
              <a:gd name="connsiteY17-1236" fmla="*/ 428 h 428"/>
              <a:gd name="connsiteX18-1237" fmla="*/ 320 w 320"/>
              <a:gd name="connsiteY18-1238" fmla="*/ 317 h 428"/>
              <a:gd name="connsiteX19-1239" fmla="*/ 309 w 320"/>
              <a:gd name="connsiteY19-1240" fmla="*/ 297 h 428"/>
              <a:gd name="connsiteX20-1241" fmla="*/ 295 w 320"/>
              <a:gd name="connsiteY20-1242" fmla="*/ 302 h 428"/>
              <a:gd name="connsiteX21-1243" fmla="*/ 295 w 320"/>
              <a:gd name="connsiteY21-1244" fmla="*/ 302 h 428"/>
              <a:gd name="connsiteX22-1245" fmla="*/ 261 w 320"/>
              <a:gd name="connsiteY22-1246" fmla="*/ 316 h 428"/>
              <a:gd name="connsiteX23-1247" fmla="*/ 213 w 320"/>
              <a:gd name="connsiteY23-1248" fmla="*/ 268 h 428"/>
              <a:gd name="connsiteX24-1249" fmla="*/ 261 w 320"/>
              <a:gd name="connsiteY24-1250" fmla="*/ 219 h 428"/>
              <a:gd name="connsiteX25-1251" fmla="*/ 295 w 320"/>
              <a:gd name="connsiteY25-1252" fmla="*/ 234 h 428"/>
              <a:gd name="connsiteX26-1253" fmla="*/ 295 w 320"/>
              <a:gd name="connsiteY26-1254" fmla="*/ 234 h 428"/>
              <a:gd name="connsiteX27-1255" fmla="*/ 309 w 320"/>
              <a:gd name="connsiteY27-1256" fmla="*/ 239 h 428"/>
              <a:gd name="connsiteX28-1257" fmla="*/ 320 w 320"/>
              <a:gd name="connsiteY28-1258" fmla="*/ 219 h 428"/>
              <a:gd name="connsiteX29-1259" fmla="*/ 320 w 320"/>
              <a:gd name="connsiteY29-1260" fmla="*/ 140 h 428"/>
              <a:gd name="connsiteX30-1261" fmla="*/ 320 w 320"/>
              <a:gd name="connsiteY30-1262" fmla="*/ 140 h 428"/>
              <a:gd name="connsiteX31-1263" fmla="*/ 320 w 320"/>
              <a:gd name="connsiteY31-1264" fmla="*/ 108 h 428"/>
              <a:gd name="connsiteX0-1265" fmla="*/ 320 w 320"/>
              <a:gd name="connsiteY0-1266" fmla="*/ 108 h 428"/>
              <a:gd name="connsiteX1-1267" fmla="*/ 320 w 320"/>
              <a:gd name="connsiteY1-1268" fmla="*/ 108 h 428"/>
              <a:gd name="connsiteX2-1269" fmla="*/ 320 w 320"/>
              <a:gd name="connsiteY2-1270" fmla="*/ 108 h 428"/>
              <a:gd name="connsiteX3-1271" fmla="*/ 198 w 320"/>
              <a:gd name="connsiteY3-1272" fmla="*/ 108 h 428"/>
              <a:gd name="connsiteX4-1273" fmla="*/ 179 w 320"/>
              <a:gd name="connsiteY4-1274" fmla="*/ 82 h 428"/>
              <a:gd name="connsiteX5-1275" fmla="*/ 182 w 320"/>
              <a:gd name="connsiteY5-1276" fmla="*/ 68 h 428"/>
              <a:gd name="connsiteX6-1277" fmla="*/ 199 w 320"/>
              <a:gd name="connsiteY6-1278" fmla="*/ 37 h 428"/>
              <a:gd name="connsiteX7-1279" fmla="*/ 160 w 320"/>
              <a:gd name="connsiteY7-1280" fmla="*/ 0 h 428"/>
              <a:gd name="connsiteX8-1281" fmla="*/ 122 w 320"/>
              <a:gd name="connsiteY8-1282" fmla="*/ 37 h 428"/>
              <a:gd name="connsiteX9-1283" fmla="*/ 140 w 320"/>
              <a:gd name="connsiteY9-1284" fmla="*/ 69 h 428"/>
              <a:gd name="connsiteX10-1285" fmla="*/ 142 w 320"/>
              <a:gd name="connsiteY10-1286" fmla="*/ 82 h 428"/>
              <a:gd name="connsiteX11-1287" fmla="*/ 123 w 320"/>
              <a:gd name="connsiteY11-1288" fmla="*/ 108 h 428"/>
              <a:gd name="connsiteX12-1289" fmla="*/ 0 w 320"/>
              <a:gd name="connsiteY12-1290" fmla="*/ 108 h 428"/>
              <a:gd name="connsiteX13-1291" fmla="*/ 0 w 320"/>
              <a:gd name="connsiteY13-1292" fmla="*/ 428 h 428"/>
              <a:gd name="connsiteX14-1293" fmla="*/ 110 w 320"/>
              <a:gd name="connsiteY14-1294" fmla="*/ 428 h 428"/>
              <a:gd name="connsiteX15-1295" fmla="*/ 210 w 320"/>
              <a:gd name="connsiteY15-1296" fmla="*/ 428 h 428"/>
              <a:gd name="connsiteX16-1297" fmla="*/ 320 w 320"/>
              <a:gd name="connsiteY16-1298" fmla="*/ 428 h 428"/>
              <a:gd name="connsiteX17-1299" fmla="*/ 320 w 320"/>
              <a:gd name="connsiteY17-1300" fmla="*/ 317 h 428"/>
              <a:gd name="connsiteX18-1301" fmla="*/ 309 w 320"/>
              <a:gd name="connsiteY18-1302" fmla="*/ 297 h 428"/>
              <a:gd name="connsiteX19-1303" fmla="*/ 295 w 320"/>
              <a:gd name="connsiteY19-1304" fmla="*/ 302 h 428"/>
              <a:gd name="connsiteX20-1305" fmla="*/ 295 w 320"/>
              <a:gd name="connsiteY20-1306" fmla="*/ 302 h 428"/>
              <a:gd name="connsiteX21-1307" fmla="*/ 261 w 320"/>
              <a:gd name="connsiteY21-1308" fmla="*/ 316 h 428"/>
              <a:gd name="connsiteX22-1309" fmla="*/ 213 w 320"/>
              <a:gd name="connsiteY22-1310" fmla="*/ 268 h 428"/>
              <a:gd name="connsiteX23-1311" fmla="*/ 261 w 320"/>
              <a:gd name="connsiteY23-1312" fmla="*/ 219 h 428"/>
              <a:gd name="connsiteX24-1313" fmla="*/ 295 w 320"/>
              <a:gd name="connsiteY24-1314" fmla="*/ 234 h 428"/>
              <a:gd name="connsiteX25-1315" fmla="*/ 295 w 320"/>
              <a:gd name="connsiteY25-1316" fmla="*/ 234 h 428"/>
              <a:gd name="connsiteX26-1317" fmla="*/ 309 w 320"/>
              <a:gd name="connsiteY26-1318" fmla="*/ 239 h 428"/>
              <a:gd name="connsiteX27-1319" fmla="*/ 320 w 320"/>
              <a:gd name="connsiteY27-1320" fmla="*/ 219 h 428"/>
              <a:gd name="connsiteX28-1321" fmla="*/ 320 w 320"/>
              <a:gd name="connsiteY28-1322" fmla="*/ 140 h 428"/>
              <a:gd name="connsiteX29-1323" fmla="*/ 320 w 320"/>
              <a:gd name="connsiteY29-1324" fmla="*/ 140 h 428"/>
              <a:gd name="connsiteX30-1325" fmla="*/ 320 w 320"/>
              <a:gd name="connsiteY30-1326" fmla="*/ 108 h 428"/>
              <a:gd name="connsiteX0-1327" fmla="*/ 320 w 320"/>
              <a:gd name="connsiteY0-1328" fmla="*/ 108 h 428"/>
              <a:gd name="connsiteX1-1329" fmla="*/ 320 w 320"/>
              <a:gd name="connsiteY1-1330" fmla="*/ 108 h 428"/>
              <a:gd name="connsiteX2-1331" fmla="*/ 320 w 320"/>
              <a:gd name="connsiteY2-1332" fmla="*/ 108 h 428"/>
              <a:gd name="connsiteX3-1333" fmla="*/ 198 w 320"/>
              <a:gd name="connsiteY3-1334" fmla="*/ 108 h 428"/>
              <a:gd name="connsiteX4-1335" fmla="*/ 179 w 320"/>
              <a:gd name="connsiteY4-1336" fmla="*/ 82 h 428"/>
              <a:gd name="connsiteX5-1337" fmla="*/ 182 w 320"/>
              <a:gd name="connsiteY5-1338" fmla="*/ 68 h 428"/>
              <a:gd name="connsiteX6-1339" fmla="*/ 199 w 320"/>
              <a:gd name="connsiteY6-1340" fmla="*/ 37 h 428"/>
              <a:gd name="connsiteX7-1341" fmla="*/ 160 w 320"/>
              <a:gd name="connsiteY7-1342" fmla="*/ 0 h 428"/>
              <a:gd name="connsiteX8-1343" fmla="*/ 122 w 320"/>
              <a:gd name="connsiteY8-1344" fmla="*/ 37 h 428"/>
              <a:gd name="connsiteX9-1345" fmla="*/ 140 w 320"/>
              <a:gd name="connsiteY9-1346" fmla="*/ 69 h 428"/>
              <a:gd name="connsiteX10-1347" fmla="*/ 142 w 320"/>
              <a:gd name="connsiteY10-1348" fmla="*/ 82 h 428"/>
              <a:gd name="connsiteX11-1349" fmla="*/ 123 w 320"/>
              <a:gd name="connsiteY11-1350" fmla="*/ 108 h 428"/>
              <a:gd name="connsiteX12-1351" fmla="*/ 0 w 320"/>
              <a:gd name="connsiteY12-1352" fmla="*/ 108 h 428"/>
              <a:gd name="connsiteX13-1353" fmla="*/ 0 w 320"/>
              <a:gd name="connsiteY13-1354" fmla="*/ 428 h 428"/>
              <a:gd name="connsiteX14-1355" fmla="*/ 110 w 320"/>
              <a:gd name="connsiteY14-1356" fmla="*/ 428 h 428"/>
              <a:gd name="connsiteX15-1357" fmla="*/ 320 w 320"/>
              <a:gd name="connsiteY15-1358" fmla="*/ 428 h 428"/>
              <a:gd name="connsiteX16-1359" fmla="*/ 320 w 320"/>
              <a:gd name="connsiteY16-1360" fmla="*/ 317 h 428"/>
              <a:gd name="connsiteX17-1361" fmla="*/ 309 w 320"/>
              <a:gd name="connsiteY17-1362" fmla="*/ 297 h 428"/>
              <a:gd name="connsiteX18-1363" fmla="*/ 295 w 320"/>
              <a:gd name="connsiteY18-1364" fmla="*/ 302 h 428"/>
              <a:gd name="connsiteX19-1365" fmla="*/ 295 w 320"/>
              <a:gd name="connsiteY19-1366" fmla="*/ 302 h 428"/>
              <a:gd name="connsiteX20-1367" fmla="*/ 261 w 320"/>
              <a:gd name="connsiteY20-1368" fmla="*/ 316 h 428"/>
              <a:gd name="connsiteX21-1369" fmla="*/ 213 w 320"/>
              <a:gd name="connsiteY21-1370" fmla="*/ 268 h 428"/>
              <a:gd name="connsiteX22-1371" fmla="*/ 261 w 320"/>
              <a:gd name="connsiteY22-1372" fmla="*/ 219 h 428"/>
              <a:gd name="connsiteX23-1373" fmla="*/ 295 w 320"/>
              <a:gd name="connsiteY23-1374" fmla="*/ 234 h 428"/>
              <a:gd name="connsiteX24-1375" fmla="*/ 295 w 320"/>
              <a:gd name="connsiteY24-1376" fmla="*/ 234 h 428"/>
              <a:gd name="connsiteX25-1377" fmla="*/ 309 w 320"/>
              <a:gd name="connsiteY25-1378" fmla="*/ 239 h 428"/>
              <a:gd name="connsiteX26-1379" fmla="*/ 320 w 320"/>
              <a:gd name="connsiteY26-1380" fmla="*/ 219 h 428"/>
              <a:gd name="connsiteX27-1381" fmla="*/ 320 w 320"/>
              <a:gd name="connsiteY27-1382" fmla="*/ 140 h 428"/>
              <a:gd name="connsiteX28-1383" fmla="*/ 320 w 320"/>
              <a:gd name="connsiteY28-1384" fmla="*/ 140 h 428"/>
              <a:gd name="connsiteX29-1385" fmla="*/ 320 w 320"/>
              <a:gd name="connsiteY29-1386" fmla="*/ 108 h 428"/>
              <a:gd name="connsiteX0-1387" fmla="*/ 320 w 320"/>
              <a:gd name="connsiteY0-1388" fmla="*/ 108 h 428"/>
              <a:gd name="connsiteX1-1389" fmla="*/ 320 w 320"/>
              <a:gd name="connsiteY1-1390" fmla="*/ 108 h 428"/>
              <a:gd name="connsiteX2-1391" fmla="*/ 320 w 320"/>
              <a:gd name="connsiteY2-1392" fmla="*/ 108 h 428"/>
              <a:gd name="connsiteX3-1393" fmla="*/ 198 w 320"/>
              <a:gd name="connsiteY3-1394" fmla="*/ 108 h 428"/>
              <a:gd name="connsiteX4-1395" fmla="*/ 179 w 320"/>
              <a:gd name="connsiteY4-1396" fmla="*/ 82 h 428"/>
              <a:gd name="connsiteX5-1397" fmla="*/ 182 w 320"/>
              <a:gd name="connsiteY5-1398" fmla="*/ 68 h 428"/>
              <a:gd name="connsiteX6-1399" fmla="*/ 199 w 320"/>
              <a:gd name="connsiteY6-1400" fmla="*/ 37 h 428"/>
              <a:gd name="connsiteX7-1401" fmla="*/ 160 w 320"/>
              <a:gd name="connsiteY7-1402" fmla="*/ 0 h 428"/>
              <a:gd name="connsiteX8-1403" fmla="*/ 122 w 320"/>
              <a:gd name="connsiteY8-1404" fmla="*/ 37 h 428"/>
              <a:gd name="connsiteX9-1405" fmla="*/ 140 w 320"/>
              <a:gd name="connsiteY9-1406" fmla="*/ 69 h 428"/>
              <a:gd name="connsiteX10-1407" fmla="*/ 142 w 320"/>
              <a:gd name="connsiteY10-1408" fmla="*/ 82 h 428"/>
              <a:gd name="connsiteX11-1409" fmla="*/ 123 w 320"/>
              <a:gd name="connsiteY11-1410" fmla="*/ 108 h 428"/>
              <a:gd name="connsiteX12-1411" fmla="*/ 0 w 320"/>
              <a:gd name="connsiteY12-1412" fmla="*/ 108 h 428"/>
              <a:gd name="connsiteX13-1413" fmla="*/ 0 w 320"/>
              <a:gd name="connsiteY13-1414" fmla="*/ 428 h 428"/>
              <a:gd name="connsiteX14-1415" fmla="*/ 320 w 320"/>
              <a:gd name="connsiteY14-1416" fmla="*/ 428 h 428"/>
              <a:gd name="connsiteX15-1417" fmla="*/ 320 w 320"/>
              <a:gd name="connsiteY15-1418" fmla="*/ 317 h 428"/>
              <a:gd name="connsiteX16-1419" fmla="*/ 309 w 320"/>
              <a:gd name="connsiteY16-1420" fmla="*/ 297 h 428"/>
              <a:gd name="connsiteX17-1421" fmla="*/ 295 w 320"/>
              <a:gd name="connsiteY17-1422" fmla="*/ 302 h 428"/>
              <a:gd name="connsiteX18-1423" fmla="*/ 295 w 320"/>
              <a:gd name="connsiteY18-1424" fmla="*/ 302 h 428"/>
              <a:gd name="connsiteX19-1425" fmla="*/ 261 w 320"/>
              <a:gd name="connsiteY19-1426" fmla="*/ 316 h 428"/>
              <a:gd name="connsiteX20-1427" fmla="*/ 213 w 320"/>
              <a:gd name="connsiteY20-1428" fmla="*/ 268 h 428"/>
              <a:gd name="connsiteX21-1429" fmla="*/ 261 w 320"/>
              <a:gd name="connsiteY21-1430" fmla="*/ 219 h 428"/>
              <a:gd name="connsiteX22-1431" fmla="*/ 295 w 320"/>
              <a:gd name="connsiteY22-1432" fmla="*/ 234 h 428"/>
              <a:gd name="connsiteX23-1433" fmla="*/ 295 w 320"/>
              <a:gd name="connsiteY23-1434" fmla="*/ 234 h 428"/>
              <a:gd name="connsiteX24-1435" fmla="*/ 309 w 320"/>
              <a:gd name="connsiteY24-1436" fmla="*/ 239 h 428"/>
              <a:gd name="connsiteX25-1437" fmla="*/ 320 w 320"/>
              <a:gd name="connsiteY25-1438" fmla="*/ 219 h 428"/>
              <a:gd name="connsiteX26-1439" fmla="*/ 320 w 320"/>
              <a:gd name="connsiteY26-1440" fmla="*/ 140 h 428"/>
              <a:gd name="connsiteX27-1441" fmla="*/ 320 w 320"/>
              <a:gd name="connsiteY27-1442" fmla="*/ 140 h 428"/>
              <a:gd name="connsiteX28-1443" fmla="*/ 320 w 320"/>
              <a:gd name="connsiteY28-1444" fmla="*/ 108 h 428"/>
            </a:gdLst>
            <a:ahLst/>
            <a:cxnLst>
              <a:cxn ang="0">
                <a:pos x="connsiteX0-1387" y="connsiteY0-1388"/>
              </a:cxn>
              <a:cxn ang="0">
                <a:pos x="connsiteX1-1389" y="connsiteY1-1390"/>
              </a:cxn>
              <a:cxn ang="0">
                <a:pos x="connsiteX2-1391" y="connsiteY2-1392"/>
              </a:cxn>
              <a:cxn ang="0">
                <a:pos x="connsiteX3-1393" y="connsiteY3-1394"/>
              </a:cxn>
              <a:cxn ang="0">
                <a:pos x="connsiteX4-1395" y="connsiteY4-1396"/>
              </a:cxn>
              <a:cxn ang="0">
                <a:pos x="connsiteX5-1397" y="connsiteY5-1398"/>
              </a:cxn>
              <a:cxn ang="0">
                <a:pos x="connsiteX6-1399" y="connsiteY6-1400"/>
              </a:cxn>
              <a:cxn ang="0">
                <a:pos x="connsiteX7-1401" y="connsiteY7-1402"/>
              </a:cxn>
              <a:cxn ang="0">
                <a:pos x="connsiteX8-1403" y="connsiteY8-1404"/>
              </a:cxn>
              <a:cxn ang="0">
                <a:pos x="connsiteX9-1405" y="connsiteY9-1406"/>
              </a:cxn>
              <a:cxn ang="0">
                <a:pos x="connsiteX10-1407" y="connsiteY10-1408"/>
              </a:cxn>
              <a:cxn ang="0">
                <a:pos x="connsiteX11-1409" y="connsiteY11-1410"/>
              </a:cxn>
              <a:cxn ang="0">
                <a:pos x="connsiteX12-1411" y="connsiteY12-1412"/>
              </a:cxn>
              <a:cxn ang="0">
                <a:pos x="connsiteX13-1413" y="connsiteY13-1414"/>
              </a:cxn>
              <a:cxn ang="0">
                <a:pos x="connsiteX14-1415" y="connsiteY14-1416"/>
              </a:cxn>
              <a:cxn ang="0">
                <a:pos x="connsiteX15-1417" y="connsiteY15-1418"/>
              </a:cxn>
              <a:cxn ang="0">
                <a:pos x="connsiteX16-1419" y="connsiteY16-1420"/>
              </a:cxn>
              <a:cxn ang="0">
                <a:pos x="connsiteX17-1421" y="connsiteY17-1422"/>
              </a:cxn>
              <a:cxn ang="0">
                <a:pos x="connsiteX18-1423" y="connsiteY18-1424"/>
              </a:cxn>
              <a:cxn ang="0">
                <a:pos x="connsiteX19-1425" y="connsiteY19-1426"/>
              </a:cxn>
              <a:cxn ang="0">
                <a:pos x="connsiteX20-1427" y="connsiteY20-1428"/>
              </a:cxn>
              <a:cxn ang="0">
                <a:pos x="connsiteX21-1429" y="connsiteY21-1430"/>
              </a:cxn>
              <a:cxn ang="0">
                <a:pos x="connsiteX22-1431" y="connsiteY22-1432"/>
              </a:cxn>
              <a:cxn ang="0">
                <a:pos x="connsiteX23-1433" y="connsiteY23-1434"/>
              </a:cxn>
              <a:cxn ang="0">
                <a:pos x="connsiteX24-1435" y="connsiteY24-1436"/>
              </a:cxn>
              <a:cxn ang="0">
                <a:pos x="connsiteX25-1437" y="connsiteY25-1438"/>
              </a:cxn>
              <a:cxn ang="0">
                <a:pos x="connsiteX26-1439" y="connsiteY26-1440"/>
              </a:cxn>
              <a:cxn ang="0">
                <a:pos x="connsiteX27-1441" y="connsiteY27-1442"/>
              </a:cxn>
              <a:cxn ang="0">
                <a:pos x="connsiteX28-1443" y="connsiteY28-1444"/>
              </a:cxn>
            </a:cxnLst>
            <a:rect l="l" t="t" r="r" b="b"/>
            <a:pathLst>
              <a:path w="320" h="428">
                <a:moveTo>
                  <a:pt x="320" y="108"/>
                </a:moveTo>
                <a:lnTo>
                  <a:pt x="320" y="108"/>
                </a:lnTo>
                <a:lnTo>
                  <a:pt x="320" y="108"/>
                </a:lnTo>
                <a:lnTo>
                  <a:pt x="198" y="108"/>
                </a:lnTo>
                <a:cubicBezTo>
                  <a:pt x="186" y="103"/>
                  <a:pt x="179" y="95"/>
                  <a:pt x="179" y="82"/>
                </a:cubicBezTo>
                <a:cubicBezTo>
                  <a:pt x="179" y="77"/>
                  <a:pt x="180" y="73"/>
                  <a:pt x="182" y="68"/>
                </a:cubicBezTo>
                <a:cubicBezTo>
                  <a:pt x="192" y="62"/>
                  <a:pt x="199" y="50"/>
                  <a:pt x="199" y="37"/>
                </a:cubicBezTo>
                <a:cubicBezTo>
                  <a:pt x="199" y="16"/>
                  <a:pt x="181" y="0"/>
                  <a:pt x="160" y="0"/>
                </a:cubicBezTo>
                <a:cubicBezTo>
                  <a:pt x="139" y="0"/>
                  <a:pt x="122" y="16"/>
                  <a:pt x="122" y="37"/>
                </a:cubicBezTo>
                <a:cubicBezTo>
                  <a:pt x="122" y="50"/>
                  <a:pt x="129" y="62"/>
                  <a:pt x="140" y="69"/>
                </a:cubicBezTo>
                <a:cubicBezTo>
                  <a:pt x="141" y="73"/>
                  <a:pt x="142" y="77"/>
                  <a:pt x="142" y="82"/>
                </a:cubicBezTo>
                <a:cubicBezTo>
                  <a:pt x="142" y="95"/>
                  <a:pt x="135" y="103"/>
                  <a:pt x="123" y="108"/>
                </a:cubicBezTo>
                <a:lnTo>
                  <a:pt x="0" y="108"/>
                </a:lnTo>
                <a:lnTo>
                  <a:pt x="0" y="428"/>
                </a:lnTo>
                <a:lnTo>
                  <a:pt x="320" y="428"/>
                </a:lnTo>
                <a:lnTo>
                  <a:pt x="320" y="317"/>
                </a:lnTo>
                <a:cubicBezTo>
                  <a:pt x="319" y="307"/>
                  <a:pt x="315" y="299"/>
                  <a:pt x="309" y="297"/>
                </a:cubicBezTo>
                <a:cubicBezTo>
                  <a:pt x="304" y="296"/>
                  <a:pt x="300" y="298"/>
                  <a:pt x="295" y="302"/>
                </a:cubicBezTo>
                <a:lnTo>
                  <a:pt x="295" y="302"/>
                </a:lnTo>
                <a:cubicBezTo>
                  <a:pt x="286" y="311"/>
                  <a:pt x="274" y="316"/>
                  <a:pt x="261" y="316"/>
                </a:cubicBezTo>
                <a:cubicBezTo>
                  <a:pt x="235" y="316"/>
                  <a:pt x="213" y="295"/>
                  <a:pt x="213" y="268"/>
                </a:cubicBezTo>
                <a:cubicBezTo>
                  <a:pt x="213" y="241"/>
                  <a:pt x="235" y="219"/>
                  <a:pt x="261" y="219"/>
                </a:cubicBezTo>
                <a:cubicBezTo>
                  <a:pt x="274" y="219"/>
                  <a:pt x="286" y="225"/>
                  <a:pt x="295" y="234"/>
                </a:cubicBezTo>
                <a:lnTo>
                  <a:pt x="295" y="234"/>
                </a:lnTo>
                <a:cubicBezTo>
                  <a:pt x="300" y="238"/>
                  <a:pt x="304" y="240"/>
                  <a:pt x="309" y="239"/>
                </a:cubicBezTo>
                <a:cubicBezTo>
                  <a:pt x="315" y="237"/>
                  <a:pt x="319" y="229"/>
                  <a:pt x="320" y="219"/>
                </a:cubicBezTo>
                <a:lnTo>
                  <a:pt x="320" y="140"/>
                </a:lnTo>
                <a:lnTo>
                  <a:pt x="320" y="140"/>
                </a:lnTo>
                <a:lnTo>
                  <a:pt x="320" y="108"/>
                </a:lnTo>
              </a:path>
            </a:pathLst>
          </a:custGeom>
          <a:solidFill>
            <a:schemeClr val="accent1">
              <a:lumMod val="60000"/>
              <a:lumOff val="40000"/>
            </a:schemeClr>
          </a:solidFill>
          <a:ln w="38100">
            <a:noFill/>
            <a:round/>
          </a:ln>
          <a:effectLst>
            <a:outerShdw blurRad="50800" dist="38100" sx="98000" sy="98000" algn="l" rotWithShape="0">
              <a:prstClr val="black">
                <a:alpha val="7000"/>
              </a:prstClr>
            </a:outerShdw>
          </a:effectLst>
        </p:spPr>
        <p:txBody>
          <a:bodyPr lIns="0" tIns="576000" rIns="432000" bIns="0" anchor="ctr" anchorCtr="1">
            <a:normAutofit/>
          </a:bodyPr>
          <a:lstStyle/>
          <a:p>
            <a:pPr eaLnBrk="1" hangingPunct="1">
              <a:spcBef>
                <a:spcPts val="0"/>
              </a:spcBef>
              <a:spcAft>
                <a:spcPts val="0"/>
              </a:spcAft>
              <a:defRPr/>
            </a:pPr>
            <a:r>
              <a:rPr lang="en-IN" altLang="en-US" sz="2000" kern="0" dirty="0">
                <a:solidFill>
                  <a:schemeClr val="bg1"/>
                </a:solidFill>
                <a:latin typeface="+mn-lt"/>
                <a:ea typeface="+mn-ea"/>
              </a:rPr>
              <a:t>Delivery</a:t>
            </a:r>
            <a:endParaRPr lang="en-IN" altLang="en-US" sz="2000" kern="0" dirty="0">
              <a:solidFill>
                <a:schemeClr val="bg1"/>
              </a:solidFill>
              <a:latin typeface="+mn-lt"/>
              <a:ea typeface="+mn-ea"/>
            </a:endParaRPr>
          </a:p>
        </p:txBody>
      </p:sp>
      <p:sp>
        <p:nvSpPr>
          <p:cNvPr id="39" name="Text Box 394"/>
          <p:cNvSpPr txBox="1">
            <a:spLocks noChangeArrowheads="1"/>
          </p:cNvSpPr>
          <p:nvPr>
            <p:custDataLst>
              <p:tags r:id="rId3"/>
            </p:custDataLst>
          </p:nvPr>
        </p:nvSpPr>
        <p:spPr bwMode="auto">
          <a:xfrm>
            <a:off x="2265275" y="3083039"/>
            <a:ext cx="2949988" cy="2046021"/>
          </a:xfrm>
          <a:prstGeom prst="rect">
            <a:avLst/>
          </a:prstGeom>
          <a:noFill/>
          <a:ln w="9525" algn="ctr">
            <a:noFill/>
            <a:miter lim="800000"/>
          </a:ln>
          <a:effectLst/>
        </p:spPr>
        <p:txBody>
          <a:bodyPr wrap="square" lIns="0" tIns="0" rIns="0" bIns="0">
            <a:normAutofit/>
          </a:bodyPr>
          <a:lstStyle/>
          <a:p>
            <a:pPr eaLnBrk="1" hangingPunct="1">
              <a:lnSpc>
                <a:spcPct val="150000"/>
              </a:lnSpc>
              <a:spcBef>
                <a:spcPts val="0"/>
              </a:spcBef>
              <a:spcAft>
                <a:spcPts val="0"/>
              </a:spcAft>
              <a:defRPr/>
            </a:pPr>
            <a:r>
              <a:rPr lang="en-IN" altLang="da-DK" kern="0" dirty="0">
                <a:solidFill>
                  <a:schemeClr val="accent2"/>
                </a:solidFill>
                <a:latin typeface="+mn-lt"/>
                <a:ea typeface="+mn-ea"/>
              </a:rPr>
              <a:t>We hope we can put the pieces together and make successful efforts for a better tomorrow.</a:t>
            </a:r>
            <a:endParaRPr lang="en-IN" altLang="da-DK" kern="0" dirty="0">
              <a:solidFill>
                <a:schemeClr val="accent2"/>
              </a:solidFill>
              <a:latin typeface="+mn-lt"/>
              <a:ea typeface="+mn-ea"/>
            </a:endParaRPr>
          </a:p>
        </p:txBody>
      </p:sp>
      <p:sp>
        <p:nvSpPr>
          <p:cNvPr id="34" name="任意多边形 33"/>
          <p:cNvSpPr/>
          <p:nvPr>
            <p:custDataLst>
              <p:tags r:id="rId4"/>
            </p:custDataLst>
          </p:nvPr>
        </p:nvSpPr>
        <p:spPr>
          <a:xfrm>
            <a:off x="7487760" y="4219287"/>
            <a:ext cx="2438966" cy="1827289"/>
          </a:xfrm>
          <a:custGeom>
            <a:avLst/>
            <a:gdLst>
              <a:gd name="connsiteX0" fmla="*/ 504794 w 2000478"/>
              <a:gd name="connsiteY0" fmla="*/ 0 h 1498108"/>
              <a:gd name="connsiteX1" fmla="*/ 654362 w 2000478"/>
              <a:gd name="connsiteY1" fmla="*/ 0 h 1498108"/>
              <a:gd name="connsiteX2" fmla="*/ 1023609 w 2000478"/>
              <a:gd name="connsiteY2" fmla="*/ 0 h 1498108"/>
              <a:gd name="connsiteX3" fmla="*/ 1117089 w 2000478"/>
              <a:gd name="connsiteY3" fmla="*/ 51498 h 1498108"/>
              <a:gd name="connsiteX4" fmla="*/ 1093719 w 2000478"/>
              <a:gd name="connsiteY4" fmla="*/ 117040 h 1498108"/>
              <a:gd name="connsiteX5" fmla="*/ 1023609 w 2000478"/>
              <a:gd name="connsiteY5" fmla="*/ 276214 h 1498108"/>
              <a:gd name="connsiteX6" fmla="*/ 1252636 w 2000478"/>
              <a:gd name="connsiteY6" fmla="*/ 500930 h 1498108"/>
              <a:gd name="connsiteX7" fmla="*/ 1476988 w 2000478"/>
              <a:gd name="connsiteY7" fmla="*/ 276214 h 1498108"/>
              <a:gd name="connsiteX8" fmla="*/ 1411552 w 2000478"/>
              <a:gd name="connsiteY8" fmla="*/ 117040 h 1498108"/>
              <a:gd name="connsiteX9" fmla="*/ 1388182 w 2000478"/>
              <a:gd name="connsiteY9" fmla="*/ 51498 h 1498108"/>
              <a:gd name="connsiteX10" fmla="*/ 1481662 w 2000478"/>
              <a:gd name="connsiteY10" fmla="*/ 0 h 1498108"/>
              <a:gd name="connsiteX11" fmla="*/ 2000478 w 2000478"/>
              <a:gd name="connsiteY11" fmla="*/ 0 h 1498108"/>
              <a:gd name="connsiteX12" fmla="*/ 2000478 w 2000478"/>
              <a:gd name="connsiteY12" fmla="*/ 1498108 h 1498108"/>
              <a:gd name="connsiteX13" fmla="*/ 504794 w 2000478"/>
              <a:gd name="connsiteY13" fmla="*/ 1498108 h 1498108"/>
              <a:gd name="connsiteX14" fmla="*/ 504794 w 2000478"/>
              <a:gd name="connsiteY14" fmla="*/ 922273 h 1498108"/>
              <a:gd name="connsiteX15" fmla="*/ 383269 w 2000478"/>
              <a:gd name="connsiteY15" fmla="*/ 833323 h 1498108"/>
              <a:gd name="connsiteX16" fmla="*/ 322507 w 2000478"/>
              <a:gd name="connsiteY16" fmla="*/ 842686 h 1498108"/>
              <a:gd name="connsiteX17" fmla="*/ 172939 w 2000478"/>
              <a:gd name="connsiteY17" fmla="*/ 926955 h 1498108"/>
              <a:gd name="connsiteX18" fmla="*/ 0 w 2000478"/>
              <a:gd name="connsiteY18" fmla="*/ 749054 h 1498108"/>
              <a:gd name="connsiteX19" fmla="*/ 172939 w 2000478"/>
              <a:gd name="connsiteY19" fmla="*/ 566472 h 1498108"/>
              <a:gd name="connsiteX20" fmla="*/ 317833 w 2000478"/>
              <a:gd name="connsiteY20" fmla="*/ 646059 h 1498108"/>
              <a:gd name="connsiteX21" fmla="*/ 383269 w 2000478"/>
              <a:gd name="connsiteY21" fmla="*/ 660104 h 1498108"/>
              <a:gd name="connsiteX22" fmla="*/ 504794 w 2000478"/>
              <a:gd name="connsiteY22" fmla="*/ 571154 h 1498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0478" h="1498108">
                <a:moveTo>
                  <a:pt x="504794" y="0"/>
                </a:moveTo>
                <a:lnTo>
                  <a:pt x="654362" y="0"/>
                </a:lnTo>
                <a:lnTo>
                  <a:pt x="1023609" y="0"/>
                </a:lnTo>
                <a:cubicBezTo>
                  <a:pt x="1070349" y="4682"/>
                  <a:pt x="1107741" y="23408"/>
                  <a:pt x="1117089" y="51498"/>
                </a:cubicBezTo>
                <a:cubicBezTo>
                  <a:pt x="1121763" y="74906"/>
                  <a:pt x="1112415" y="93632"/>
                  <a:pt x="1093719" y="117040"/>
                </a:cubicBezTo>
                <a:cubicBezTo>
                  <a:pt x="1051653" y="159174"/>
                  <a:pt x="1023609" y="215353"/>
                  <a:pt x="1023609" y="276214"/>
                </a:cubicBezTo>
                <a:cubicBezTo>
                  <a:pt x="1023609" y="397935"/>
                  <a:pt x="1126438" y="500930"/>
                  <a:pt x="1252636" y="500930"/>
                </a:cubicBezTo>
                <a:cubicBezTo>
                  <a:pt x="1378834" y="500930"/>
                  <a:pt x="1476988" y="397935"/>
                  <a:pt x="1476988" y="276214"/>
                </a:cubicBezTo>
                <a:cubicBezTo>
                  <a:pt x="1476988" y="215353"/>
                  <a:pt x="1453618" y="159174"/>
                  <a:pt x="1411552" y="117040"/>
                </a:cubicBezTo>
                <a:cubicBezTo>
                  <a:pt x="1392856" y="93632"/>
                  <a:pt x="1383508" y="74906"/>
                  <a:pt x="1388182" y="51498"/>
                </a:cubicBezTo>
                <a:cubicBezTo>
                  <a:pt x="1397530" y="23408"/>
                  <a:pt x="1434922" y="4682"/>
                  <a:pt x="1481662" y="0"/>
                </a:cubicBezTo>
                <a:lnTo>
                  <a:pt x="2000478" y="0"/>
                </a:lnTo>
                <a:lnTo>
                  <a:pt x="2000478" y="1498108"/>
                </a:lnTo>
                <a:lnTo>
                  <a:pt x="504794" y="1498108"/>
                </a:lnTo>
                <a:lnTo>
                  <a:pt x="504794" y="922273"/>
                </a:lnTo>
                <a:cubicBezTo>
                  <a:pt x="481423" y="866094"/>
                  <a:pt x="444031" y="833323"/>
                  <a:pt x="383269" y="833323"/>
                </a:cubicBezTo>
                <a:cubicBezTo>
                  <a:pt x="359899" y="833323"/>
                  <a:pt x="341203" y="838004"/>
                  <a:pt x="322507" y="842686"/>
                </a:cubicBezTo>
                <a:cubicBezTo>
                  <a:pt x="289789" y="894183"/>
                  <a:pt x="233701" y="926955"/>
                  <a:pt x="172939" y="926955"/>
                </a:cubicBezTo>
                <a:cubicBezTo>
                  <a:pt x="74784" y="926955"/>
                  <a:pt x="0" y="847368"/>
                  <a:pt x="0" y="749054"/>
                </a:cubicBezTo>
                <a:cubicBezTo>
                  <a:pt x="0" y="650741"/>
                  <a:pt x="74784" y="566472"/>
                  <a:pt x="172939" y="566472"/>
                </a:cubicBezTo>
                <a:cubicBezTo>
                  <a:pt x="233701" y="566472"/>
                  <a:pt x="289789" y="599243"/>
                  <a:pt x="317833" y="646059"/>
                </a:cubicBezTo>
                <a:cubicBezTo>
                  <a:pt x="341203" y="655423"/>
                  <a:pt x="359899" y="660104"/>
                  <a:pt x="383269" y="660104"/>
                </a:cubicBezTo>
                <a:cubicBezTo>
                  <a:pt x="444031" y="660104"/>
                  <a:pt x="481423" y="627333"/>
                  <a:pt x="504794" y="571154"/>
                </a:cubicBezTo>
                <a:close/>
              </a:path>
            </a:pathLst>
          </a:custGeom>
          <a:solidFill>
            <a:schemeClr val="accent1">
              <a:lumMod val="60000"/>
              <a:lumOff val="40000"/>
            </a:schemeClr>
          </a:solidFill>
          <a:ln w="38100">
            <a:noFill/>
            <a:round/>
          </a:ln>
          <a:effectLst>
            <a:outerShdw blurRad="50800" dist="38100" sx="98000" sy="98000" algn="l" rotWithShape="0">
              <a:prstClr val="black">
                <a:alpha val="7000"/>
              </a:prstClr>
            </a:outerShdw>
          </a:effectLst>
        </p:spPr>
        <p:txBody>
          <a:bodyPr lIns="576000" tIns="432000" rIns="0" bIns="0" anchor="ctr" anchorCtr="1">
            <a:normAutofit/>
          </a:bodyPr>
          <a:lstStyle/>
          <a:p>
            <a:pPr eaLnBrk="1" hangingPunct="1">
              <a:spcBef>
                <a:spcPts val="0"/>
              </a:spcBef>
              <a:spcAft>
                <a:spcPts val="0"/>
              </a:spcAft>
              <a:defRPr/>
            </a:pPr>
            <a:r>
              <a:rPr lang="en-IN" altLang="en-US" sz="2000" kern="0" dirty="0">
                <a:solidFill>
                  <a:schemeClr val="bg1"/>
                </a:solidFill>
                <a:latin typeface="+mn-lt"/>
                <a:ea typeface="+mn-ea"/>
              </a:rPr>
              <a:t>Growth</a:t>
            </a:r>
            <a:endParaRPr lang="en-IN" altLang="en-US" sz="2000" kern="0" dirty="0">
              <a:solidFill>
                <a:schemeClr val="bg1"/>
              </a:solidFill>
              <a:latin typeface="+mn-lt"/>
              <a:ea typeface="+mn-ea"/>
            </a:endParaRPr>
          </a:p>
        </p:txBody>
      </p:sp>
      <p:sp>
        <p:nvSpPr>
          <p:cNvPr id="31" name="任意多边形 30"/>
          <p:cNvSpPr/>
          <p:nvPr>
            <p:custDataLst>
              <p:tags r:id="rId5"/>
            </p:custDataLst>
          </p:nvPr>
        </p:nvSpPr>
        <p:spPr>
          <a:xfrm>
            <a:off x="8099437" y="2339735"/>
            <a:ext cx="1827289" cy="2438966"/>
          </a:xfrm>
          <a:custGeom>
            <a:avLst/>
            <a:gdLst>
              <a:gd name="connsiteX0" fmla="*/ 0 w 1498108"/>
              <a:gd name="connsiteY0" fmla="*/ 0 h 2000477"/>
              <a:gd name="connsiteX1" fmla="*/ 1498108 w 1498108"/>
              <a:gd name="connsiteY1" fmla="*/ 0 h 2000477"/>
              <a:gd name="connsiteX2" fmla="*/ 1498108 w 1498108"/>
              <a:gd name="connsiteY2" fmla="*/ 1495684 h 2000477"/>
              <a:gd name="connsiteX3" fmla="*/ 922273 w 1498108"/>
              <a:gd name="connsiteY3" fmla="*/ 1495684 h 2000477"/>
              <a:gd name="connsiteX4" fmla="*/ 833323 w 1498108"/>
              <a:gd name="connsiteY4" fmla="*/ 1617208 h 2000477"/>
              <a:gd name="connsiteX5" fmla="*/ 842686 w 1498108"/>
              <a:gd name="connsiteY5" fmla="*/ 1677970 h 2000477"/>
              <a:gd name="connsiteX6" fmla="*/ 926955 w 1498108"/>
              <a:gd name="connsiteY6" fmla="*/ 1827539 h 2000477"/>
              <a:gd name="connsiteX7" fmla="*/ 749054 w 1498108"/>
              <a:gd name="connsiteY7" fmla="*/ 2000477 h 2000477"/>
              <a:gd name="connsiteX8" fmla="*/ 566472 w 1498108"/>
              <a:gd name="connsiteY8" fmla="*/ 1827539 h 2000477"/>
              <a:gd name="connsiteX9" fmla="*/ 646059 w 1498108"/>
              <a:gd name="connsiteY9" fmla="*/ 1682644 h 2000477"/>
              <a:gd name="connsiteX10" fmla="*/ 660104 w 1498108"/>
              <a:gd name="connsiteY10" fmla="*/ 1617208 h 2000477"/>
              <a:gd name="connsiteX11" fmla="*/ 571154 w 1498108"/>
              <a:gd name="connsiteY11" fmla="*/ 1495684 h 2000477"/>
              <a:gd name="connsiteX12" fmla="*/ 0 w 1498108"/>
              <a:gd name="connsiteY12" fmla="*/ 1495684 h 2000477"/>
              <a:gd name="connsiteX13" fmla="*/ 0 w 1498108"/>
              <a:gd name="connsiteY13" fmla="*/ 1346116 h 2000477"/>
              <a:gd name="connsiteX14" fmla="*/ 0 w 1498108"/>
              <a:gd name="connsiteY14" fmla="*/ 976869 h 2000477"/>
              <a:gd name="connsiteX15" fmla="*/ 51497 w 1498108"/>
              <a:gd name="connsiteY15" fmla="*/ 883388 h 2000477"/>
              <a:gd name="connsiteX16" fmla="*/ 117040 w 1498108"/>
              <a:gd name="connsiteY16" fmla="*/ 906758 h 2000477"/>
              <a:gd name="connsiteX17" fmla="*/ 276213 w 1498108"/>
              <a:gd name="connsiteY17" fmla="*/ 976869 h 2000477"/>
              <a:gd name="connsiteX18" fmla="*/ 500930 w 1498108"/>
              <a:gd name="connsiteY18" fmla="*/ 747842 h 2000477"/>
              <a:gd name="connsiteX19" fmla="*/ 276213 w 1498108"/>
              <a:gd name="connsiteY19" fmla="*/ 523489 h 2000477"/>
              <a:gd name="connsiteX20" fmla="*/ 117040 w 1498108"/>
              <a:gd name="connsiteY20" fmla="*/ 588926 h 2000477"/>
              <a:gd name="connsiteX21" fmla="*/ 51497 w 1498108"/>
              <a:gd name="connsiteY21" fmla="*/ 612296 h 2000477"/>
              <a:gd name="connsiteX22" fmla="*/ 0 w 1498108"/>
              <a:gd name="connsiteY22" fmla="*/ 518815 h 200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8108" h="2000477">
                <a:moveTo>
                  <a:pt x="0" y="0"/>
                </a:moveTo>
                <a:lnTo>
                  <a:pt x="1498108" y="0"/>
                </a:lnTo>
                <a:lnTo>
                  <a:pt x="1498108" y="1495684"/>
                </a:lnTo>
                <a:lnTo>
                  <a:pt x="922273" y="1495684"/>
                </a:lnTo>
                <a:cubicBezTo>
                  <a:pt x="866094" y="1519054"/>
                  <a:pt x="833323" y="1556446"/>
                  <a:pt x="833323" y="1617208"/>
                </a:cubicBezTo>
                <a:cubicBezTo>
                  <a:pt x="833323" y="1640578"/>
                  <a:pt x="838004" y="1659274"/>
                  <a:pt x="842686" y="1677970"/>
                </a:cubicBezTo>
                <a:cubicBezTo>
                  <a:pt x="894183" y="1710689"/>
                  <a:pt x="926955" y="1766777"/>
                  <a:pt x="926955" y="1827539"/>
                </a:cubicBezTo>
                <a:cubicBezTo>
                  <a:pt x="926955" y="1925693"/>
                  <a:pt x="847368" y="2000477"/>
                  <a:pt x="749054" y="2000477"/>
                </a:cubicBezTo>
                <a:cubicBezTo>
                  <a:pt x="650741" y="2000477"/>
                  <a:pt x="566472" y="1925693"/>
                  <a:pt x="566472" y="1827539"/>
                </a:cubicBezTo>
                <a:cubicBezTo>
                  <a:pt x="566472" y="1766777"/>
                  <a:pt x="599243" y="1710689"/>
                  <a:pt x="646059" y="1682644"/>
                </a:cubicBezTo>
                <a:cubicBezTo>
                  <a:pt x="655422" y="1659274"/>
                  <a:pt x="660104" y="1640578"/>
                  <a:pt x="660104" y="1617208"/>
                </a:cubicBezTo>
                <a:cubicBezTo>
                  <a:pt x="660104" y="1556446"/>
                  <a:pt x="627333" y="1519054"/>
                  <a:pt x="571154" y="1495684"/>
                </a:cubicBezTo>
                <a:lnTo>
                  <a:pt x="0" y="1495684"/>
                </a:lnTo>
                <a:lnTo>
                  <a:pt x="0" y="1346116"/>
                </a:lnTo>
                <a:lnTo>
                  <a:pt x="0" y="976869"/>
                </a:lnTo>
                <a:cubicBezTo>
                  <a:pt x="4681" y="930129"/>
                  <a:pt x="23408" y="892736"/>
                  <a:pt x="51497" y="883388"/>
                </a:cubicBezTo>
                <a:cubicBezTo>
                  <a:pt x="74905" y="878714"/>
                  <a:pt x="93632" y="888062"/>
                  <a:pt x="117040" y="906758"/>
                </a:cubicBezTo>
                <a:cubicBezTo>
                  <a:pt x="159174" y="948825"/>
                  <a:pt x="215353" y="976869"/>
                  <a:pt x="276213" y="976869"/>
                </a:cubicBezTo>
                <a:cubicBezTo>
                  <a:pt x="397935" y="976869"/>
                  <a:pt x="500930" y="874040"/>
                  <a:pt x="500930" y="747842"/>
                </a:cubicBezTo>
                <a:cubicBezTo>
                  <a:pt x="500930" y="621644"/>
                  <a:pt x="397935" y="523489"/>
                  <a:pt x="276213" y="523489"/>
                </a:cubicBezTo>
                <a:cubicBezTo>
                  <a:pt x="215353" y="523489"/>
                  <a:pt x="159174" y="546860"/>
                  <a:pt x="117040" y="588926"/>
                </a:cubicBezTo>
                <a:cubicBezTo>
                  <a:pt x="93632" y="607622"/>
                  <a:pt x="74905" y="616970"/>
                  <a:pt x="51497" y="612296"/>
                </a:cubicBezTo>
                <a:cubicBezTo>
                  <a:pt x="23408" y="602948"/>
                  <a:pt x="4681" y="565556"/>
                  <a:pt x="0" y="518815"/>
                </a:cubicBezTo>
                <a:close/>
              </a:path>
            </a:pathLst>
          </a:custGeom>
          <a:solidFill>
            <a:schemeClr val="accent1">
              <a:lumMod val="60000"/>
              <a:lumOff val="40000"/>
            </a:schemeClr>
          </a:solidFill>
          <a:ln w="38100">
            <a:noFill/>
            <a:round/>
          </a:ln>
          <a:effectLst>
            <a:outerShdw blurRad="50800" dist="38100" sx="98000" sy="98000" algn="l" rotWithShape="0">
              <a:prstClr val="black">
                <a:alpha val="7000"/>
              </a:prstClr>
            </a:outerShdw>
          </a:effectLst>
        </p:spPr>
        <p:txBody>
          <a:bodyPr lIns="432000" tIns="0" rIns="0" bIns="576000" anchor="ctr" anchorCtr="1">
            <a:normAutofit/>
          </a:bodyPr>
          <a:lstStyle/>
          <a:p>
            <a:pPr eaLnBrk="1" hangingPunct="1">
              <a:spcBef>
                <a:spcPts val="0"/>
              </a:spcBef>
              <a:spcAft>
                <a:spcPts val="0"/>
              </a:spcAft>
              <a:defRPr/>
            </a:pPr>
            <a:r>
              <a:rPr lang="en-IN" altLang="en-US" sz="2000" kern="0" dirty="0">
                <a:solidFill>
                  <a:schemeClr val="bg1"/>
                </a:solidFill>
                <a:latin typeface="+mn-lt"/>
                <a:ea typeface="+mn-ea"/>
              </a:rPr>
              <a:t>Market</a:t>
            </a:r>
            <a:endParaRPr lang="en-IN" altLang="en-US" sz="2000" kern="0" dirty="0">
              <a:solidFill>
                <a:schemeClr val="bg1"/>
              </a:solidFill>
              <a:latin typeface="+mn-lt"/>
              <a:ea typeface="+mn-ea"/>
            </a:endParaRPr>
          </a:p>
        </p:txBody>
      </p:sp>
      <p:sp>
        <p:nvSpPr>
          <p:cNvPr id="38" name="任意多边形 37"/>
          <p:cNvSpPr/>
          <p:nvPr>
            <p:custDataLst>
              <p:tags r:id="rId6"/>
            </p:custDataLst>
          </p:nvPr>
        </p:nvSpPr>
        <p:spPr>
          <a:xfrm rot="19770825">
            <a:off x="5163000" y="1408670"/>
            <a:ext cx="2446709" cy="1840839"/>
          </a:xfrm>
          <a:custGeom>
            <a:avLst/>
            <a:gdLst>
              <a:gd name="connsiteX0" fmla="*/ 1507896 w 2006547"/>
              <a:gd name="connsiteY0" fmla="*/ 12242 h 1510300"/>
              <a:gd name="connsiteX1" fmla="*/ 1503183 w 2006547"/>
              <a:gd name="connsiteY1" fmla="*/ 588058 h 1510300"/>
              <a:gd name="connsiteX2" fmla="*/ 1623975 w 2006547"/>
              <a:gd name="connsiteY2" fmla="*/ 678000 h 1510300"/>
              <a:gd name="connsiteX3" fmla="*/ 1684811 w 2006547"/>
              <a:gd name="connsiteY3" fmla="*/ 669135 h 1510300"/>
              <a:gd name="connsiteX4" fmla="*/ 1835064 w 2006547"/>
              <a:gd name="connsiteY4" fmla="*/ 586093 h 1510300"/>
              <a:gd name="connsiteX5" fmla="*/ 2006541 w 2006547"/>
              <a:gd name="connsiteY5" fmla="*/ 765403 h 1510300"/>
              <a:gd name="connsiteX6" fmla="*/ 1832114 w 2006547"/>
              <a:gd name="connsiteY6" fmla="*/ 946564 h 1510300"/>
              <a:gd name="connsiteX7" fmla="*/ 1687876 w 2006547"/>
              <a:gd name="connsiteY7" fmla="*/ 865793 h 1510300"/>
              <a:gd name="connsiteX8" fmla="*/ 1622557 w 2006547"/>
              <a:gd name="connsiteY8" fmla="*/ 851213 h 1510300"/>
              <a:gd name="connsiteX9" fmla="*/ 1500308 w 2006547"/>
              <a:gd name="connsiteY9" fmla="*/ 939166 h 1510300"/>
              <a:gd name="connsiteX10" fmla="*/ 1495634 w 2006547"/>
              <a:gd name="connsiteY10" fmla="*/ 1510300 h 1510300"/>
              <a:gd name="connsiteX11" fmla="*/ 1346070 w 2006547"/>
              <a:gd name="connsiteY11" fmla="*/ 1509076 h 1510300"/>
              <a:gd name="connsiteX12" fmla="*/ 976836 w 2006547"/>
              <a:gd name="connsiteY12" fmla="*/ 1506054 h 1510300"/>
              <a:gd name="connsiteX13" fmla="*/ 883780 w 2006547"/>
              <a:gd name="connsiteY13" fmla="*/ 1453793 h 1510300"/>
              <a:gd name="connsiteX14" fmla="*/ 907686 w 2006547"/>
              <a:gd name="connsiteY14" fmla="*/ 1388444 h 1510300"/>
              <a:gd name="connsiteX15" fmla="*/ 979096 w 2006547"/>
              <a:gd name="connsiteY15" fmla="*/ 1229849 h 1510300"/>
              <a:gd name="connsiteX16" fmla="*/ 751917 w 2006547"/>
              <a:gd name="connsiteY16" fmla="*/ 1003266 h 1510300"/>
              <a:gd name="connsiteX17" fmla="*/ 525732 w 2006547"/>
              <a:gd name="connsiteY17" fmla="*/ 1226138 h 1510300"/>
              <a:gd name="connsiteX18" fmla="*/ 589864 w 2006547"/>
              <a:gd name="connsiteY18" fmla="*/ 1385842 h 1510300"/>
              <a:gd name="connsiteX19" fmla="*/ 612697 w 2006547"/>
              <a:gd name="connsiteY19" fmla="*/ 1451574 h 1510300"/>
              <a:gd name="connsiteX20" fmla="*/ 518798 w 2006547"/>
              <a:gd name="connsiteY20" fmla="*/ 1502305 h 1510300"/>
              <a:gd name="connsiteX21" fmla="*/ 0 w 2006547"/>
              <a:gd name="connsiteY21" fmla="*/ 1498058 h 1510300"/>
              <a:gd name="connsiteX22" fmla="*/ 12262 w 2006547"/>
              <a:gd name="connsiteY22" fmla="*/ 0 h 15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6547" h="1510300">
                <a:moveTo>
                  <a:pt x="1507896" y="12242"/>
                </a:moveTo>
                <a:lnTo>
                  <a:pt x="1503183" y="588058"/>
                </a:lnTo>
                <a:cubicBezTo>
                  <a:pt x="1526092" y="644427"/>
                  <a:pt x="1563214" y="677503"/>
                  <a:pt x="1623975" y="678000"/>
                </a:cubicBezTo>
                <a:cubicBezTo>
                  <a:pt x="1647344" y="678192"/>
                  <a:pt x="1666078" y="673663"/>
                  <a:pt x="1684811" y="669135"/>
                </a:cubicBezTo>
                <a:cubicBezTo>
                  <a:pt x="1717950" y="617907"/>
                  <a:pt x="1774304" y="585596"/>
                  <a:pt x="1835064" y="586093"/>
                </a:cubicBezTo>
                <a:cubicBezTo>
                  <a:pt x="1933216" y="586897"/>
                  <a:pt x="2007346" y="667093"/>
                  <a:pt x="2006541" y="765403"/>
                </a:cubicBezTo>
                <a:cubicBezTo>
                  <a:pt x="2005736" y="863713"/>
                  <a:pt x="1930265" y="947367"/>
                  <a:pt x="1832114" y="946564"/>
                </a:cubicBezTo>
                <a:cubicBezTo>
                  <a:pt x="1771354" y="946066"/>
                  <a:pt x="1715536" y="912837"/>
                  <a:pt x="1687876" y="865793"/>
                </a:cubicBezTo>
                <a:cubicBezTo>
                  <a:pt x="1664583" y="856239"/>
                  <a:pt x="1645926" y="851404"/>
                  <a:pt x="1622557" y="851213"/>
                </a:cubicBezTo>
                <a:cubicBezTo>
                  <a:pt x="1561796" y="850716"/>
                  <a:pt x="1524138" y="883180"/>
                  <a:pt x="1500308" y="939166"/>
                </a:cubicBezTo>
                <a:lnTo>
                  <a:pt x="1495634" y="1510300"/>
                </a:lnTo>
                <a:lnTo>
                  <a:pt x="1346070" y="1509076"/>
                </a:lnTo>
                <a:lnTo>
                  <a:pt x="976836" y="1506054"/>
                </a:lnTo>
                <a:cubicBezTo>
                  <a:pt x="930136" y="1500990"/>
                  <a:pt x="892898" y="1481958"/>
                  <a:pt x="883780" y="1453793"/>
                </a:cubicBezTo>
                <a:cubicBezTo>
                  <a:pt x="879298" y="1430347"/>
                  <a:pt x="888799" y="1411698"/>
                  <a:pt x="907686" y="1388444"/>
                </a:cubicBezTo>
                <a:cubicBezTo>
                  <a:pt x="950095" y="1346655"/>
                  <a:pt x="978598" y="1290708"/>
                  <a:pt x="979096" y="1229849"/>
                </a:cubicBezTo>
                <a:cubicBezTo>
                  <a:pt x="980093" y="1108132"/>
                  <a:pt x="878111" y="1004299"/>
                  <a:pt x="751917" y="1003266"/>
                </a:cubicBezTo>
                <a:cubicBezTo>
                  <a:pt x="625723" y="1002233"/>
                  <a:pt x="526729" y="1104421"/>
                  <a:pt x="525732" y="1226138"/>
                </a:cubicBezTo>
                <a:cubicBezTo>
                  <a:pt x="525234" y="1286997"/>
                  <a:pt x="548144" y="1343365"/>
                  <a:pt x="589864" y="1385842"/>
                </a:cubicBezTo>
                <a:cubicBezTo>
                  <a:pt x="608367" y="1409403"/>
                  <a:pt x="617562" y="1428205"/>
                  <a:pt x="612697" y="1451574"/>
                </a:cubicBezTo>
                <a:cubicBezTo>
                  <a:pt x="603119" y="1479586"/>
                  <a:pt x="565575" y="1498006"/>
                  <a:pt x="518798" y="1502305"/>
                </a:cubicBezTo>
                <a:lnTo>
                  <a:pt x="0" y="1498058"/>
                </a:lnTo>
                <a:lnTo>
                  <a:pt x="12262" y="0"/>
                </a:lnTo>
                <a:close/>
              </a:path>
            </a:pathLst>
          </a:custGeom>
          <a:solidFill>
            <a:schemeClr val="accent1"/>
          </a:solidFill>
          <a:ln w="38100">
            <a:noFill/>
            <a:round/>
          </a:ln>
          <a:effectLst>
            <a:outerShdw blurRad="50800" dist="38100" sx="99000" sy="99000" algn="l" rotWithShape="0">
              <a:prstClr val="black">
                <a:alpha val="15000"/>
              </a:prstClr>
            </a:outerShdw>
          </a:effectLst>
        </p:spPr>
        <p:txBody>
          <a:bodyPr lIns="0" tIns="0" rIns="576000" bIns="432000" anchor="ctr" anchorCtr="1">
            <a:normAutofit/>
          </a:bodyPr>
          <a:lstStyle/>
          <a:p>
            <a:pPr eaLnBrk="1" hangingPunct="1">
              <a:spcBef>
                <a:spcPts val="0"/>
              </a:spcBef>
              <a:spcAft>
                <a:spcPts val="0"/>
              </a:spcAft>
              <a:defRPr/>
            </a:pPr>
            <a:r>
              <a:rPr lang="en-IN" altLang="en-US" sz="2800" kern="0" dirty="0">
                <a:solidFill>
                  <a:schemeClr val="bg1"/>
                </a:solidFill>
                <a:latin typeface="+mn-lt"/>
                <a:ea typeface="+mn-ea"/>
              </a:rPr>
              <a:t>Customer</a:t>
            </a:r>
            <a:endParaRPr lang="en-IN" altLang="en-US" sz="2800" kern="0" dirty="0">
              <a:solidFill>
                <a:schemeClr val="bg1"/>
              </a:solidFill>
              <a:latin typeface="+mn-lt"/>
              <a:ea typeface="+mn-ea"/>
            </a:endParaRPr>
          </a:p>
        </p:txBody>
      </p:sp>
      <p:sp>
        <p:nvSpPr>
          <p:cNvPr id="9" name="文本框 8"/>
          <p:cNvSpPr txBox="1"/>
          <p:nvPr>
            <p:custDataLst>
              <p:tags r:id="rId7"/>
            </p:custDataLst>
          </p:nvPr>
        </p:nvSpPr>
        <p:spPr>
          <a:xfrm>
            <a:off x="517852" y="250008"/>
            <a:ext cx="8292045" cy="699594"/>
          </a:xfrm>
          <a:prstGeom prst="rect">
            <a:avLst/>
          </a:prstGeom>
        </p:spPr>
        <p:txBody>
          <a:bodyPr vert="horz" lIns="91440" tIns="45720" rIns="91440" bIns="45720" rtlCol="0" anchor="b">
            <a:normAutofit/>
          </a:bodyPr>
          <a:lstStyle>
            <a:lvl1pPr defTabSz="914400" eaLnBrk="1" latinLnBrk="0" hangingPunct="1">
              <a:lnSpc>
                <a:spcPct val="90000"/>
              </a:lnSpc>
              <a:buNone/>
              <a:defRPr sz="3200" b="1" i="0" baseline="0">
                <a:solidFill>
                  <a:schemeClr val="accent1"/>
                </a:solidFill>
                <a:effectLst/>
                <a:latin typeface="Arial" panose="020B0604020202020204" pitchFamily="34" charset="0"/>
                <a:ea typeface="黑体" panose="02010609060101010101" pitchFamily="49" charset="-122"/>
                <a:cs typeface="+mj-cs"/>
              </a:defRPr>
            </a:lvl1pPr>
          </a:lstStyle>
          <a:p>
            <a:r>
              <a:rPr lang="en-IN" altLang="zh-CN" u="sng" dirty="0">
                <a:latin typeface="Times New Roman" panose="02020603050405020304" charset="0"/>
                <a:ea typeface="+mj-ea"/>
                <a:cs typeface="Times New Roman" panose="02020603050405020304" charset="0"/>
              </a:rPr>
              <a:t>In the end :-</a:t>
            </a:r>
            <a:endParaRPr lang="en-IN" altLang="zh-CN" u="sng" dirty="0">
              <a:latin typeface="Times New Roman" panose="02020603050405020304" charset="0"/>
              <a:ea typeface="+mj-ea"/>
              <a:cs typeface="Times New Roman" panose="02020603050405020304" charset="0"/>
            </a:endParaRPr>
          </a:p>
        </p:txBody>
      </p:sp>
    </p:spTree>
    <p:custDataLst>
      <p:tags r:id="rId8"/>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IN" altLang="zh-CN" u="sng" dirty="0">
                <a:latin typeface="Times New Roman" panose="02020603050405020304" charset="0"/>
                <a:ea typeface="+mj-ea"/>
                <a:cs typeface="Times New Roman" panose="02020603050405020304" charset="0"/>
              </a:rPr>
              <a:t>The Problem :-</a:t>
            </a:r>
            <a:endParaRPr lang="en-IN" altLang="zh-CN" u="sng" dirty="0">
              <a:latin typeface="Times New Roman" panose="02020603050405020304" charset="0"/>
              <a:ea typeface="+mj-ea"/>
              <a:cs typeface="Times New Roman" panose="02020603050405020304" charset="0"/>
            </a:endParaRPr>
          </a:p>
        </p:txBody>
      </p:sp>
      <p:sp>
        <p:nvSpPr>
          <p:cNvPr id="5" name="内容占位符 4"/>
          <p:cNvSpPr>
            <a:spLocks noGrp="1"/>
          </p:cNvSpPr>
          <p:nvPr>
            <p:ph idx="1"/>
            <p:custDataLst>
              <p:tags r:id="rId2"/>
            </p:custDataLst>
          </p:nvPr>
        </p:nvSpPr>
        <p:spPr/>
        <p:txBody>
          <a:bodyPr/>
          <a:lstStyle/>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The influx of centralized grocery and vegetable</a:t>
            </a:r>
            <a:r>
              <a:rPr lang="en-IN" altLang="zh-CN" sz="1800" dirty="0">
                <a:solidFill>
                  <a:schemeClr val="accent2"/>
                </a:solidFill>
                <a:uFillTx/>
                <a:latin typeface="+mn-lt"/>
                <a:ea typeface="+mn-ea"/>
              </a:rPr>
              <a:t> </a:t>
            </a:r>
            <a:r>
              <a:rPr lang="en-IN" altLang="zh-CN" sz="1800" dirty="0">
                <a:solidFill>
                  <a:schemeClr val="accent2"/>
                </a:solidFill>
                <a:uFillTx/>
                <a:latin typeface="Times New Roman" panose="02020603050405020304" charset="0"/>
                <a:ea typeface="+mn-ea"/>
                <a:cs typeface="Times New Roman" panose="02020603050405020304" charset="0"/>
              </a:rPr>
              <a:t>delivery systems has made a rapid decline in the market share of local vendors and grocery stores.</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The business has become over dominated by the big players leaving nothing for the small operators.</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The same product is being sold for a higher price in the name of quality assurance.</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The basic needs of the customers are being exploited as a part of money making business strategy.</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endParaRPr lang="en-IN" altLang="zh-CN" sz="1800" dirty="0">
              <a:solidFill>
                <a:schemeClr val="accent2"/>
              </a:solidFill>
              <a:latin typeface="Times New Roman" panose="02020603050405020304" charset="0"/>
              <a:ea typeface="+mn-ea"/>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rot="19394674">
            <a:off x="7200121" y="2973110"/>
            <a:ext cx="974546" cy="1465541"/>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latin typeface="Arial" panose="020B0604020202020204" pitchFamily="34" charset="0"/>
              <a:ea typeface="黑体" panose="02010609060101010101" pitchFamily="49" charset="-122"/>
            </a:endParaRPr>
          </a:p>
        </p:txBody>
      </p:sp>
      <p:sp>
        <p:nvSpPr>
          <p:cNvPr id="4" name="椭圆 3"/>
          <p:cNvSpPr/>
          <p:nvPr>
            <p:custDataLst>
              <p:tags r:id="rId2"/>
            </p:custDataLst>
          </p:nvPr>
        </p:nvSpPr>
        <p:spPr>
          <a:xfrm>
            <a:off x="6669246" y="2490788"/>
            <a:ext cx="1042988" cy="10429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spcBef>
                <a:spcPts val="0"/>
              </a:spcBef>
              <a:spcAft>
                <a:spcPts val="0"/>
              </a:spcAft>
              <a:defRPr/>
            </a:pPr>
            <a:r>
              <a:rPr lang="en-US" altLang="zh-CN" sz="4950" dirty="0">
                <a:solidFill>
                  <a:schemeClr val="bg1"/>
                </a:solidFill>
                <a:latin typeface="Arial" panose="020B0604020202020204" pitchFamily="34" charset="0"/>
                <a:ea typeface="黑体" panose="02010609060101010101" pitchFamily="49" charset="-122"/>
              </a:rPr>
              <a:t>N</a:t>
            </a:r>
            <a:endParaRPr lang="zh-CN" altLang="en-US" sz="4950" dirty="0">
              <a:solidFill>
                <a:schemeClr val="bg1"/>
              </a:solidFill>
              <a:latin typeface="Arial" panose="020B0604020202020204" pitchFamily="34" charset="0"/>
              <a:ea typeface="黑体" panose="02010609060101010101" pitchFamily="49" charset="-122"/>
            </a:endParaRPr>
          </a:p>
        </p:txBody>
      </p:sp>
      <p:sp>
        <p:nvSpPr>
          <p:cNvPr id="5" name="矩形 4"/>
          <p:cNvSpPr/>
          <p:nvPr>
            <p:custDataLst>
              <p:tags r:id="rId3"/>
            </p:custDataLst>
          </p:nvPr>
        </p:nvSpPr>
        <p:spPr>
          <a:xfrm rot="19394674">
            <a:off x="5874643" y="2973110"/>
            <a:ext cx="974546" cy="1465541"/>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latin typeface="Arial" panose="020B0604020202020204" pitchFamily="34" charset="0"/>
              <a:ea typeface="黑体" panose="02010609060101010101" pitchFamily="49" charset="-122"/>
            </a:endParaRPr>
          </a:p>
        </p:txBody>
      </p:sp>
      <p:sp>
        <p:nvSpPr>
          <p:cNvPr id="6" name="椭圆 5"/>
          <p:cNvSpPr/>
          <p:nvPr>
            <p:custDataLst>
              <p:tags r:id="rId4"/>
            </p:custDataLst>
          </p:nvPr>
        </p:nvSpPr>
        <p:spPr>
          <a:xfrm>
            <a:off x="5341699" y="2490788"/>
            <a:ext cx="1042988" cy="10429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spcBef>
                <a:spcPts val="0"/>
              </a:spcBef>
              <a:spcAft>
                <a:spcPts val="0"/>
              </a:spcAft>
              <a:defRPr/>
            </a:pPr>
            <a:r>
              <a:rPr lang="en-US" altLang="zh-CN" sz="4950" dirty="0">
                <a:solidFill>
                  <a:schemeClr val="bg1"/>
                </a:solidFill>
                <a:latin typeface="Arial" panose="020B0604020202020204" pitchFamily="34" charset="0"/>
                <a:ea typeface="黑体" panose="02010609060101010101" pitchFamily="49" charset="-122"/>
              </a:rPr>
              <a:t>A</a:t>
            </a:r>
            <a:endParaRPr lang="zh-CN" altLang="en-US" sz="4950" dirty="0">
              <a:solidFill>
                <a:schemeClr val="bg1"/>
              </a:solidFill>
              <a:latin typeface="Arial" panose="020B0604020202020204" pitchFamily="34" charset="0"/>
              <a:ea typeface="黑体" panose="02010609060101010101" pitchFamily="49" charset="-122"/>
            </a:endParaRPr>
          </a:p>
        </p:txBody>
      </p:sp>
      <p:sp>
        <p:nvSpPr>
          <p:cNvPr id="7" name="矩形 6"/>
          <p:cNvSpPr/>
          <p:nvPr>
            <p:custDataLst>
              <p:tags r:id="rId5"/>
            </p:custDataLst>
          </p:nvPr>
        </p:nvSpPr>
        <p:spPr>
          <a:xfrm rot="19394674">
            <a:off x="4546623" y="2973110"/>
            <a:ext cx="974546" cy="1465541"/>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latin typeface="Arial" panose="020B0604020202020204" pitchFamily="34" charset="0"/>
              <a:ea typeface="黑体" panose="02010609060101010101" pitchFamily="49" charset="-122"/>
            </a:endParaRPr>
          </a:p>
        </p:txBody>
      </p:sp>
      <p:sp>
        <p:nvSpPr>
          <p:cNvPr id="8" name="椭圆 7"/>
          <p:cNvSpPr/>
          <p:nvPr>
            <p:custDataLst>
              <p:tags r:id="rId6"/>
            </p:custDataLst>
          </p:nvPr>
        </p:nvSpPr>
        <p:spPr>
          <a:xfrm>
            <a:off x="4015343" y="2490788"/>
            <a:ext cx="1042988" cy="10429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spcBef>
                <a:spcPts val="0"/>
              </a:spcBef>
              <a:spcAft>
                <a:spcPts val="0"/>
              </a:spcAft>
              <a:defRPr/>
            </a:pPr>
            <a:r>
              <a:rPr lang="en-US" altLang="zh-CN" sz="4950" dirty="0">
                <a:solidFill>
                  <a:schemeClr val="bg1"/>
                </a:solidFill>
                <a:latin typeface="Arial" panose="020B0604020202020204" pitchFamily="34" charset="0"/>
                <a:ea typeface="黑体" panose="02010609060101010101" pitchFamily="49" charset="-122"/>
              </a:rPr>
              <a:t>H</a:t>
            </a:r>
            <a:endParaRPr lang="zh-CN" altLang="en-US" sz="4950" dirty="0">
              <a:solidFill>
                <a:schemeClr val="bg1"/>
              </a:solidFill>
              <a:latin typeface="Arial" panose="020B0604020202020204" pitchFamily="34" charset="0"/>
              <a:ea typeface="黑体" panose="02010609060101010101" pitchFamily="49" charset="-122"/>
            </a:endParaRPr>
          </a:p>
        </p:txBody>
      </p:sp>
      <p:sp>
        <p:nvSpPr>
          <p:cNvPr id="9" name="矩形 8"/>
          <p:cNvSpPr/>
          <p:nvPr>
            <p:custDataLst>
              <p:tags r:id="rId7"/>
            </p:custDataLst>
          </p:nvPr>
        </p:nvSpPr>
        <p:spPr>
          <a:xfrm rot="19394674">
            <a:off x="3219874" y="2973110"/>
            <a:ext cx="974546" cy="1465541"/>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latin typeface="Arial" panose="020B0604020202020204" pitchFamily="34" charset="0"/>
              <a:ea typeface="黑体" panose="02010609060101010101" pitchFamily="49" charset="-122"/>
            </a:endParaRPr>
          </a:p>
        </p:txBody>
      </p:sp>
      <p:sp>
        <p:nvSpPr>
          <p:cNvPr id="10" name="椭圆 9"/>
          <p:cNvSpPr/>
          <p:nvPr>
            <p:custDataLst>
              <p:tags r:id="rId8"/>
            </p:custDataLst>
          </p:nvPr>
        </p:nvSpPr>
        <p:spPr>
          <a:xfrm>
            <a:off x="2688987" y="2490788"/>
            <a:ext cx="1042988" cy="10429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spcBef>
                <a:spcPts val="0"/>
              </a:spcBef>
              <a:spcAft>
                <a:spcPts val="0"/>
              </a:spcAft>
              <a:defRPr/>
            </a:pPr>
            <a:r>
              <a:rPr lang="en-US" altLang="zh-CN" sz="4950" dirty="0">
                <a:solidFill>
                  <a:schemeClr val="bg1"/>
                </a:solidFill>
                <a:latin typeface="Arial" panose="020B0604020202020204" pitchFamily="34" charset="0"/>
                <a:ea typeface="黑体" panose="02010609060101010101" pitchFamily="49" charset="-122"/>
              </a:rPr>
              <a:t>T</a:t>
            </a:r>
            <a:endParaRPr lang="zh-CN" altLang="en-US" sz="4950" dirty="0">
              <a:solidFill>
                <a:schemeClr val="bg1"/>
              </a:solidFill>
              <a:latin typeface="Arial" panose="020B0604020202020204" pitchFamily="34" charset="0"/>
              <a:ea typeface="黑体" panose="02010609060101010101" pitchFamily="49" charset="-122"/>
            </a:endParaRPr>
          </a:p>
        </p:txBody>
      </p:sp>
      <p:sp>
        <p:nvSpPr>
          <p:cNvPr id="11" name="矩形 10"/>
          <p:cNvSpPr/>
          <p:nvPr>
            <p:custDataLst>
              <p:tags r:id="rId9"/>
            </p:custDataLst>
          </p:nvPr>
        </p:nvSpPr>
        <p:spPr>
          <a:xfrm rot="19394674">
            <a:off x="8528467" y="2973110"/>
            <a:ext cx="974546" cy="1465541"/>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sz="2400">
              <a:latin typeface="Arial" panose="020B0604020202020204" pitchFamily="34" charset="0"/>
              <a:ea typeface="黑体" panose="02010609060101010101" pitchFamily="49" charset="-122"/>
            </a:endParaRPr>
          </a:p>
        </p:txBody>
      </p:sp>
      <p:sp>
        <p:nvSpPr>
          <p:cNvPr id="12" name="椭圆 11"/>
          <p:cNvSpPr/>
          <p:nvPr>
            <p:custDataLst>
              <p:tags r:id="rId10"/>
            </p:custDataLst>
          </p:nvPr>
        </p:nvSpPr>
        <p:spPr>
          <a:xfrm>
            <a:off x="7996793" y="2490788"/>
            <a:ext cx="1042988" cy="10429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spcBef>
                <a:spcPts val="0"/>
              </a:spcBef>
              <a:spcAft>
                <a:spcPts val="0"/>
              </a:spcAft>
              <a:defRPr/>
            </a:pPr>
            <a:r>
              <a:rPr lang="en-US" altLang="zh-CN" sz="4950" dirty="0">
                <a:solidFill>
                  <a:schemeClr val="bg1"/>
                </a:solidFill>
                <a:latin typeface="Arial" panose="020B0604020202020204" pitchFamily="34" charset="0"/>
                <a:ea typeface="黑体" panose="02010609060101010101" pitchFamily="49" charset="-122"/>
              </a:rPr>
              <a:t>K</a:t>
            </a:r>
            <a:endParaRPr lang="zh-CN" altLang="en-US" sz="4950" dirty="0">
              <a:solidFill>
                <a:schemeClr val="bg1"/>
              </a:solidFill>
              <a:latin typeface="Arial" panose="020B0604020202020204" pitchFamily="34" charset="0"/>
              <a:ea typeface="黑体" panose="02010609060101010101" pitchFamily="49" charset="-122"/>
            </a:endParaRPr>
          </a:p>
        </p:txBody>
      </p:sp>
      <p:sp>
        <p:nvSpPr>
          <p:cNvPr id="14" name="矩形 10"/>
          <p:cNvSpPr/>
          <p:nvPr>
            <p:custDataLst>
              <p:tags r:id="rId11"/>
            </p:custDataLst>
          </p:nvPr>
        </p:nvSpPr>
        <p:spPr>
          <a:xfrm rot="19394674">
            <a:off x="9926737" y="2973110"/>
            <a:ext cx="974546" cy="1465541"/>
          </a:xfrm>
          <a:prstGeom prst="rect">
            <a:avLst/>
          </a:prstGeom>
          <a:gradFill>
            <a:gsLst>
              <a:gs pos="2000">
                <a:srgbClr val="C0C0C0"/>
              </a:gs>
              <a:gs pos="100000">
                <a:srgbClr val="FFFFFF">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hangingPunct="1">
              <a:spcBef>
                <a:spcPts val="0"/>
              </a:spcBef>
              <a:spcAft>
                <a:spcPts val="0"/>
              </a:spcAft>
              <a:defRPr/>
            </a:pPr>
            <a:endParaRPr lang="zh-CN" altLang="en-US" sz="2400">
              <a:latin typeface="Arial" panose="020B0604020202020204" pitchFamily="34" charset="0"/>
              <a:ea typeface="黑体" panose="02010609060101010101" pitchFamily="49" charset="-122"/>
            </a:endParaRPr>
          </a:p>
        </p:txBody>
      </p:sp>
      <p:sp>
        <p:nvSpPr>
          <p:cNvPr id="15" name="椭圆 5"/>
          <p:cNvSpPr/>
          <p:nvPr>
            <p:custDataLst>
              <p:tags r:id="rId12"/>
            </p:custDataLst>
          </p:nvPr>
        </p:nvSpPr>
        <p:spPr>
          <a:xfrm>
            <a:off x="9366329" y="2490788"/>
            <a:ext cx="1042988" cy="10429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algn="ctr" eaLnBrk="1" hangingPunct="1">
              <a:spcBef>
                <a:spcPts val="0"/>
              </a:spcBef>
              <a:spcAft>
                <a:spcPts val="0"/>
              </a:spcAft>
              <a:defRPr/>
            </a:pPr>
            <a:r>
              <a:rPr lang="en-IN" altLang="zh-CN" sz="4950" dirty="0">
                <a:solidFill>
                  <a:schemeClr val="bg1"/>
                </a:solidFill>
                <a:latin typeface="Arial" panose="020B0604020202020204" pitchFamily="34" charset="0"/>
                <a:ea typeface="黑体" panose="02010609060101010101" pitchFamily="49" charset="-122"/>
              </a:rPr>
              <a:t>S</a:t>
            </a:r>
            <a:endParaRPr lang="en-IN" altLang="zh-CN" sz="4950" dirty="0">
              <a:solidFill>
                <a:schemeClr val="bg1"/>
              </a:solidFill>
              <a:latin typeface="Arial" panose="020B0604020202020204" pitchFamily="34" charset="0"/>
              <a:ea typeface="黑体" panose="02010609060101010101" pitchFamily="49" charset="-122"/>
            </a:endParaRPr>
          </a:p>
        </p:txBody>
      </p:sp>
    </p:spTree>
    <p:custDataLst>
      <p:tags r:id="rId1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IN" altLang="zh-CN" u="sng" dirty="0">
                <a:latin typeface="Times New Roman" panose="02020603050405020304" charset="0"/>
                <a:ea typeface="+mj-ea"/>
                <a:cs typeface="Times New Roman" panose="02020603050405020304" charset="0"/>
              </a:rPr>
              <a:t>The Statistics :-</a:t>
            </a:r>
            <a:endParaRPr lang="en-IN" altLang="zh-CN" u="sng" dirty="0">
              <a:latin typeface="Times New Roman" panose="02020603050405020304" charset="0"/>
              <a:ea typeface="+mj-ea"/>
              <a:cs typeface="Times New Roman" panose="02020603050405020304" charset="0"/>
            </a:endParaRPr>
          </a:p>
        </p:txBody>
      </p:sp>
      <p:pic>
        <p:nvPicPr>
          <p:cNvPr id="4" name="Content Placeholder 3" descr="grocery-sites-comparison-table-infographics"/>
          <p:cNvPicPr>
            <a:picLocks noChangeAspect="1"/>
          </p:cNvPicPr>
          <p:nvPr>
            <p:ph sz="half" idx="1"/>
          </p:nvPr>
        </p:nvPicPr>
        <p:blipFill>
          <a:blip r:embed="rId2"/>
          <a:stretch>
            <a:fillRect/>
          </a:stretch>
        </p:blipFill>
        <p:spPr>
          <a:xfrm>
            <a:off x="838200" y="1120140"/>
            <a:ext cx="3734435" cy="4162425"/>
          </a:xfrm>
          <a:prstGeom prst="rect">
            <a:avLst/>
          </a:prstGeom>
        </p:spPr>
      </p:pic>
      <p:pic>
        <p:nvPicPr>
          <p:cNvPr id="3" name="Content Placeholder 2" descr="0_yOvC-ckLcGum-xxU"/>
          <p:cNvPicPr>
            <a:picLocks noChangeAspect="1"/>
          </p:cNvPicPr>
          <p:nvPr>
            <p:ph sz="half" idx="2"/>
          </p:nvPr>
        </p:nvPicPr>
        <p:blipFill>
          <a:blip r:embed="rId3"/>
          <a:stretch>
            <a:fillRect/>
          </a:stretch>
        </p:blipFill>
        <p:spPr>
          <a:xfrm>
            <a:off x="4843145" y="1021715"/>
            <a:ext cx="7303135" cy="3425825"/>
          </a:xfrm>
          <a:prstGeom prst="rect">
            <a:avLst/>
          </a:prstGeom>
        </p:spPr>
      </p:pic>
      <p:sp>
        <p:nvSpPr>
          <p:cNvPr id="5" name="Text Box 4"/>
          <p:cNvSpPr txBox="1"/>
          <p:nvPr/>
        </p:nvSpPr>
        <p:spPr>
          <a:xfrm>
            <a:off x="4843145" y="4526280"/>
            <a:ext cx="7302500" cy="1814830"/>
          </a:xfrm>
          <a:prstGeom prst="rect">
            <a:avLst/>
          </a:prstGeom>
          <a:noFill/>
        </p:spPr>
        <p:txBody>
          <a:bodyPr wrap="square" rtlCol="0">
            <a:spAutoFit/>
          </a:bodyPr>
          <a:p>
            <a:pPr marL="285750" indent="-285750" algn="just">
              <a:buFont typeface="Arial" panose="020B0604020202020204" pitchFamily="34" charset="0"/>
              <a:buChar char="•"/>
            </a:pPr>
            <a:r>
              <a:rPr lang="en-IN" altLang="en-US" sz="1600">
                <a:solidFill>
                  <a:schemeClr val="accent2"/>
                </a:solidFill>
                <a:latin typeface="Times New Roman" panose="02020603050405020304" charset="0"/>
                <a:cs typeface="Times New Roman" panose="02020603050405020304" charset="0"/>
              </a:rPr>
              <a:t>As stated previously the items are overpriced on an average by 5-10 Rupees per kg with different enterprises targetting different products.</a:t>
            </a:r>
            <a:endParaRPr lang="en-IN" altLang="en-US" sz="1600">
              <a:solidFill>
                <a:schemeClr val="accent2"/>
              </a:solidFill>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IN" altLang="en-US" sz="1600">
              <a:solidFill>
                <a:schemeClr val="accent2"/>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600">
                <a:solidFill>
                  <a:schemeClr val="accent2"/>
                </a:solidFill>
                <a:latin typeface="Times New Roman" panose="02020603050405020304" charset="0"/>
                <a:cs typeface="Times New Roman" panose="02020603050405020304" charset="0"/>
              </a:rPr>
              <a:t>A steady growth is expected for these enterprises due to various reasons such as the busy lifestyle of this generation and others.</a:t>
            </a:r>
            <a:endParaRPr lang="en-IN" altLang="en-US" sz="1600">
              <a:solidFill>
                <a:schemeClr val="accent2"/>
              </a:solidFill>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IN" altLang="en-US" sz="1600">
              <a:solidFill>
                <a:schemeClr val="accent2"/>
              </a:solidFill>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600">
                <a:solidFill>
                  <a:schemeClr val="accent2"/>
                </a:solidFill>
                <a:latin typeface="Times New Roman" panose="02020603050405020304" charset="0"/>
                <a:cs typeface="Times New Roman" panose="02020603050405020304" charset="0"/>
              </a:rPr>
              <a:t>The end result being non-wholistic growth of the economy.</a:t>
            </a:r>
            <a:endParaRPr lang="en-IN" altLang="en-US" sz="1600">
              <a:solidFill>
                <a:schemeClr val="accent2"/>
              </a:solidFill>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2845793" y="548640"/>
            <a:ext cx="6710413" cy="726848"/>
          </a:xfrm>
          <a:prstGeom prst="rect">
            <a:avLst/>
          </a:prstGeom>
        </p:spPr>
        <p:txBody>
          <a:bodyPr wrap="square" anchor="ctr" anchorCtr="1">
            <a:normAutofit/>
          </a:bodyPr>
          <a:lstStyle/>
          <a:p>
            <a:pPr algn="ctr">
              <a:spcAft>
                <a:spcPts val="0"/>
              </a:spcAft>
            </a:pPr>
            <a:r>
              <a:rPr lang="en-IN" altLang="zh-CN" sz="2800" b="1" u="sng" dirty="0">
                <a:solidFill>
                  <a:schemeClr val="accent1"/>
                </a:solidFill>
                <a:latin typeface="Times New Roman" panose="02020603050405020304" charset="0"/>
                <a:ea typeface="+mj-ea"/>
                <a:cs typeface="Times New Roman" panose="02020603050405020304" charset="0"/>
              </a:rPr>
              <a:t>The Motivation:-</a:t>
            </a:r>
            <a:endParaRPr lang="en-IN" altLang="zh-CN" sz="2800" b="1" u="sng" dirty="0">
              <a:solidFill>
                <a:schemeClr val="accent1"/>
              </a:solidFill>
              <a:latin typeface="Times New Roman" panose="02020603050405020304" charset="0"/>
              <a:ea typeface="+mj-ea"/>
              <a:cs typeface="Times New Roman" panose="02020603050405020304" charset="0"/>
            </a:endParaRPr>
          </a:p>
        </p:txBody>
      </p:sp>
      <p:sp>
        <p:nvSpPr>
          <p:cNvPr id="3" name="文本框 2"/>
          <p:cNvSpPr txBox="1"/>
          <p:nvPr>
            <p:custDataLst>
              <p:tags r:id="rId2"/>
            </p:custDataLst>
          </p:nvPr>
        </p:nvSpPr>
        <p:spPr>
          <a:xfrm>
            <a:off x="2846247" y="4433632"/>
            <a:ext cx="6710414" cy="159780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nchor="t" anchorCtr="0">
            <a:normAutofit/>
          </a:bodyPr>
          <a:lstStyle>
            <a:defPPr>
              <a:defRPr lang="zh-CN"/>
            </a:defPPr>
            <a:lvl1pPr eaLnBrk="1" hangingPunct="1">
              <a:lnSpc>
                <a:spcPct val="130000"/>
              </a:lnSpc>
              <a:buClrTx/>
              <a:buSzTx/>
              <a:buFontTx/>
              <a:buNone/>
              <a:defRPr sz="1800">
                <a:solidFill>
                  <a:srgbClr val="5F5F5F"/>
                </a:solidFill>
                <a:latin typeface="Arial" panose="020B0604020202020204" pitchFamily="34" charset="0"/>
                <a:ea typeface="黑体" panose="02010609060101010101" pitchFamily="49" charset="-122"/>
              </a:defRPr>
            </a:lvl1pPr>
            <a:lvl2pPr marL="742950" indent="-285750" algn="just">
              <a:lnSpc>
                <a:spcPct val="120000"/>
              </a:lnSpc>
              <a:spcAft>
                <a:spcPts val="600"/>
              </a:spcAft>
              <a:buClr>
                <a:srgbClr val="9BD4C1"/>
              </a:buClr>
              <a:buFont typeface="幼圆" panose="02010509060101010101" pitchFamily="49" charset="-122"/>
              <a:buChar char=" "/>
              <a:defRPr sz="1600">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fontAlgn="base">
              <a:lnSpc>
                <a:spcPct val="90000"/>
              </a:lnSpc>
              <a:spcBef>
                <a:spcPts val="500"/>
              </a:spcBef>
              <a:spcAft>
                <a:spcPct val="0"/>
              </a:spcAft>
              <a:buFont typeface="Arial" panose="020B0604020202020204" pitchFamily="34" charset="0"/>
              <a:buChar char="•"/>
            </a:lvl6pPr>
            <a:lvl7pPr marL="2971800" indent="-228600" fontAlgn="base">
              <a:lnSpc>
                <a:spcPct val="90000"/>
              </a:lnSpc>
              <a:spcBef>
                <a:spcPts val="500"/>
              </a:spcBef>
              <a:spcAft>
                <a:spcPct val="0"/>
              </a:spcAft>
              <a:buFont typeface="Arial" panose="020B0604020202020204" pitchFamily="34" charset="0"/>
              <a:buChar char="•"/>
            </a:lvl7pPr>
            <a:lvl8pPr marL="3429000" indent="-228600" fontAlgn="base">
              <a:lnSpc>
                <a:spcPct val="90000"/>
              </a:lnSpc>
              <a:spcBef>
                <a:spcPts val="500"/>
              </a:spcBef>
              <a:spcAft>
                <a:spcPct val="0"/>
              </a:spcAft>
              <a:buFont typeface="Arial" panose="020B0604020202020204" pitchFamily="34" charset="0"/>
              <a:buChar char="•"/>
            </a:lvl8pPr>
            <a:lvl9pPr marL="3886200" indent="-228600" fontAlgn="base">
              <a:lnSpc>
                <a:spcPct val="90000"/>
              </a:lnSpc>
              <a:spcBef>
                <a:spcPts val="500"/>
              </a:spcBef>
              <a:spcAft>
                <a:spcPct val="0"/>
              </a:spcAft>
              <a:buFont typeface="Arial" panose="020B0604020202020204" pitchFamily="34" charset="0"/>
              <a:buChar char="•"/>
            </a:lvl9pPr>
          </a:lstStyle>
          <a:p>
            <a:pPr marL="285750" indent="-285750" algn="just">
              <a:buFont typeface="Arial" panose="020B0604020202020204" pitchFamily="34" charset="0"/>
              <a:buChar char="•"/>
            </a:pPr>
            <a:r>
              <a:rPr lang="en-IN" altLang="zh-CN" dirty="0">
                <a:solidFill>
                  <a:schemeClr val="accent2"/>
                </a:solidFill>
                <a:latin typeface="Times New Roman" panose="02020603050405020304" charset="0"/>
                <a:ea typeface="+mn-ea"/>
                <a:cs typeface="Times New Roman" panose="02020603050405020304" charset="0"/>
              </a:rPr>
              <a:t>To see such situations existing in a modern society calls for someone to take an initiative and do something about it.</a:t>
            </a:r>
            <a:endParaRPr lang="en-IN" altLang="zh-CN" dirty="0">
              <a:solidFill>
                <a:schemeClr val="accent2"/>
              </a:solidFill>
              <a:latin typeface="Times New Roman" panose="02020603050405020304" charset="0"/>
              <a:ea typeface="+mn-ea"/>
              <a:cs typeface="Times New Roman" panose="02020603050405020304" charset="0"/>
            </a:endParaRPr>
          </a:p>
          <a:p>
            <a:pPr marL="285750" indent="-285750" algn="just">
              <a:buFont typeface="Arial" panose="020B0604020202020204" pitchFamily="34" charset="0"/>
              <a:buChar char="•"/>
            </a:pPr>
            <a:r>
              <a:rPr lang="en-IN" altLang="zh-CN" dirty="0">
                <a:solidFill>
                  <a:schemeClr val="accent2"/>
                </a:solidFill>
                <a:latin typeface="Times New Roman" panose="02020603050405020304" charset="0"/>
                <a:ea typeface="+mn-ea"/>
                <a:cs typeface="Times New Roman" panose="02020603050405020304" charset="0"/>
              </a:rPr>
              <a:t>As future engineers this would be one of the ways we could help the society.</a:t>
            </a:r>
            <a:endParaRPr lang="en-IN" altLang="zh-CN" dirty="0">
              <a:solidFill>
                <a:schemeClr val="accent2"/>
              </a:solidFill>
              <a:latin typeface="Times New Roman" panose="02020603050405020304" charset="0"/>
              <a:ea typeface="+mn-ea"/>
              <a:cs typeface="Times New Roman" panose="02020603050405020304" charset="0"/>
            </a:endParaRPr>
          </a:p>
        </p:txBody>
      </p:sp>
      <p:pic>
        <p:nvPicPr>
          <p:cNvPr id="6" name="Picture 5" descr="Linking-up-the-urban-poor-to-essential-services-in-Guwahati-city-1_0_0_0"/>
          <p:cNvPicPr>
            <a:picLocks noChangeAspect="1"/>
          </p:cNvPicPr>
          <p:nvPr/>
        </p:nvPicPr>
        <p:blipFill>
          <a:blip r:embed="rId3"/>
          <a:stretch>
            <a:fillRect/>
          </a:stretch>
        </p:blipFill>
        <p:spPr>
          <a:xfrm>
            <a:off x="1191895" y="1430655"/>
            <a:ext cx="4727575" cy="2761615"/>
          </a:xfrm>
          <a:prstGeom prst="rect">
            <a:avLst/>
          </a:prstGeom>
        </p:spPr>
      </p:pic>
      <p:pic>
        <p:nvPicPr>
          <p:cNvPr id="7" name="Picture 6" descr="220px-Fruit_seller_in_Kolkata"/>
          <p:cNvPicPr>
            <a:picLocks noChangeAspect="1"/>
          </p:cNvPicPr>
          <p:nvPr/>
        </p:nvPicPr>
        <p:blipFill>
          <a:blip r:embed="rId4"/>
          <a:stretch>
            <a:fillRect/>
          </a:stretch>
        </p:blipFill>
        <p:spPr>
          <a:xfrm>
            <a:off x="6499225" y="1430655"/>
            <a:ext cx="3658235" cy="2762250"/>
          </a:xfrm>
          <a:prstGeom prst="rect">
            <a:avLst/>
          </a:prstGeom>
        </p:spPr>
      </p:pic>
    </p:spTree>
    <p:custDataLst>
      <p:tags r:id="rId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IN" altLang="zh-CN" u="sng" dirty="0">
                <a:latin typeface="Times New Roman" panose="02020603050405020304" charset="0"/>
                <a:ea typeface="+mj-ea"/>
                <a:cs typeface="Times New Roman" panose="02020603050405020304" charset="0"/>
              </a:rPr>
              <a:t>Proposed Solution:-</a:t>
            </a:r>
            <a:endParaRPr lang="en-IN" altLang="zh-CN" u="sng" dirty="0">
              <a:latin typeface="Times New Roman" panose="02020603050405020304" charset="0"/>
              <a:ea typeface="+mj-ea"/>
              <a:cs typeface="Times New Roman" panose="02020603050405020304" charset="0"/>
            </a:endParaRPr>
          </a:p>
        </p:txBody>
      </p:sp>
      <p:sp>
        <p:nvSpPr>
          <p:cNvPr id="5" name="内容占位符 4"/>
          <p:cNvSpPr>
            <a:spLocks noGrp="1"/>
          </p:cNvSpPr>
          <p:nvPr>
            <p:ph idx="1"/>
            <p:custDataLst>
              <p:tags r:id="rId2"/>
            </p:custDataLst>
          </p:nvPr>
        </p:nvSpPr>
        <p:spPr/>
        <p:txBody>
          <a:bodyPr>
            <a:normAutofit lnSpcReduction="10000"/>
          </a:bodyPr>
          <a:lstStyle/>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Farm Fresh aims to decentralize the market once again in order to include all those small fragments that have been excluded by the big players.</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Eventually all these fragments would continue to operate independently but by being registered under Farm Fresh would gain access to their lost market by getting the ease of access element from us.</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This would thus make the monopolising of the business to cease to exist .</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The customers would get access to an even diverse market having more choices to select from.</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Farm Fresh would safeguard the customers from being exploited by over paying for the same product.</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endParaRPr lang="en-IN" altLang="zh-CN" sz="1800" dirty="0">
              <a:solidFill>
                <a:schemeClr val="accent2"/>
              </a:solidFill>
              <a:latin typeface="Times New Roman" panose="02020603050405020304" charset="0"/>
              <a:ea typeface="+mn-ea"/>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IN" altLang="zh-CN" u="sng" dirty="0">
                <a:latin typeface="Times New Roman" panose="02020603050405020304" charset="0"/>
                <a:ea typeface="+mj-ea"/>
                <a:cs typeface="Times New Roman" panose="02020603050405020304" charset="0"/>
              </a:rPr>
              <a:t>How are we better:-</a:t>
            </a:r>
            <a:endParaRPr lang="en-IN" altLang="zh-CN" u="sng" dirty="0">
              <a:latin typeface="Times New Roman" panose="02020603050405020304" charset="0"/>
              <a:ea typeface="+mj-ea"/>
              <a:cs typeface="Times New Roman" panose="02020603050405020304" charset="0"/>
            </a:endParaRPr>
          </a:p>
        </p:txBody>
      </p:sp>
      <p:sp>
        <p:nvSpPr>
          <p:cNvPr id="5" name="内容占位符 4"/>
          <p:cNvSpPr>
            <a:spLocks noGrp="1"/>
          </p:cNvSpPr>
          <p:nvPr>
            <p:ph idx="1"/>
            <p:custDataLst>
              <p:tags r:id="rId2"/>
            </p:custDataLst>
          </p:nvPr>
        </p:nvSpPr>
        <p:spPr>
          <a:xfrm>
            <a:off x="838200" y="1344930"/>
            <a:ext cx="10515600" cy="4168775"/>
          </a:xfrm>
        </p:spPr>
        <p:txBody>
          <a:bodyPr>
            <a:normAutofit lnSpcReduction="10000"/>
          </a:bodyPr>
          <a:lstStyle/>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No storage requirements as we are just connecting the already existing markets back to its customers.</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Lower delivery charges as we don't mass deliver using heavy duty vehicles but would instead create 5km zones and would utilize bicycles customized for the purpose thus cutting down on the costs and also being enviroment friendly at the same time, thus the name “</a:t>
            </a:r>
            <a:r>
              <a:rPr lang="en-IN" altLang="zh-CN" sz="1800" b="1" dirty="0">
                <a:solidFill>
                  <a:schemeClr val="accent2"/>
                </a:solidFill>
                <a:uFillTx/>
                <a:latin typeface="Times New Roman" panose="02020603050405020304" charset="0"/>
                <a:ea typeface="+mn-ea"/>
                <a:cs typeface="Times New Roman" panose="02020603050405020304" charset="0"/>
              </a:rPr>
              <a:t>Farm Fresh</a:t>
            </a:r>
            <a:r>
              <a:rPr lang="en-IN" altLang="zh-CN" sz="1800" dirty="0">
                <a:solidFill>
                  <a:schemeClr val="accent2"/>
                </a:solidFill>
                <a:uFillTx/>
                <a:latin typeface="Times New Roman" panose="02020603050405020304" charset="0"/>
                <a:ea typeface="+mn-ea"/>
                <a:cs typeface="Times New Roman" panose="02020603050405020304" charset="0"/>
              </a:rPr>
              <a:t>”.</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Cutting down on middle-men eventually making customer and seller interact directly allowing benefits to both.</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Initiative to integrate Government Help and Funding into the project thus allowing it to sustain without overcharging the already poor local vendors as this would be a not for profit project which could sustain itself.</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Give insights to the local vendors on how to expand and diversify their business.</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endParaRPr lang="en-IN" altLang="zh-CN" sz="1800" dirty="0">
              <a:solidFill>
                <a:schemeClr val="accent2"/>
              </a:solidFill>
              <a:latin typeface="Times New Roman" panose="02020603050405020304" charset="0"/>
              <a:ea typeface="+mn-ea"/>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IN" altLang="zh-CN" u="sng" dirty="0">
                <a:latin typeface="Times New Roman" panose="02020603050405020304" charset="0"/>
                <a:ea typeface="+mj-ea"/>
                <a:cs typeface="Times New Roman" panose="02020603050405020304" charset="0"/>
              </a:rPr>
              <a:t>Challenges:-</a:t>
            </a:r>
            <a:endParaRPr lang="en-IN" altLang="zh-CN" u="sng" dirty="0">
              <a:latin typeface="Times New Roman" panose="02020603050405020304" charset="0"/>
              <a:ea typeface="+mj-ea"/>
              <a:cs typeface="Times New Roman" panose="02020603050405020304" charset="0"/>
            </a:endParaRPr>
          </a:p>
        </p:txBody>
      </p:sp>
      <p:sp>
        <p:nvSpPr>
          <p:cNvPr id="5" name="内容占位符 4"/>
          <p:cNvSpPr>
            <a:spLocks noGrp="1"/>
          </p:cNvSpPr>
          <p:nvPr>
            <p:ph idx="1"/>
            <p:custDataLst>
              <p:tags r:id="rId2"/>
            </p:custDataLst>
          </p:nvPr>
        </p:nvSpPr>
        <p:spPr/>
        <p:txBody>
          <a:bodyPr>
            <a:normAutofit/>
          </a:bodyPr>
          <a:lstStyle/>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Ensuring quality of the products as the system is so diversified.</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Convincing the local vendors to change their business strategy.</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Connecting the uneducated vendors to smartphone technology and internet.</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Setting up of hotspots for delivery personnel.</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Get the initial push to come in direct contest with the big players.</a:t>
            </a:r>
            <a:endParaRPr lang="en-IN" altLang="zh-CN" sz="1800" dirty="0">
              <a:solidFill>
                <a:schemeClr val="accent2"/>
              </a:solidFill>
              <a:latin typeface="Times New Roman" panose="02020603050405020304" charset="0"/>
              <a:ea typeface="+mn-ea"/>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IN" altLang="zh-CN" u="sng" dirty="0">
                <a:latin typeface="Times New Roman" panose="02020603050405020304" charset="0"/>
                <a:ea typeface="+mj-ea"/>
                <a:cs typeface="Times New Roman" panose="02020603050405020304" charset="0"/>
              </a:rPr>
              <a:t>Current Approach:-</a:t>
            </a:r>
            <a:endParaRPr lang="en-IN" altLang="zh-CN" u="sng" dirty="0">
              <a:latin typeface="Times New Roman" panose="02020603050405020304" charset="0"/>
              <a:ea typeface="+mj-ea"/>
              <a:cs typeface="Times New Roman" panose="02020603050405020304" charset="0"/>
            </a:endParaRPr>
          </a:p>
        </p:txBody>
      </p:sp>
      <p:sp>
        <p:nvSpPr>
          <p:cNvPr id="5" name="内容占位符 4"/>
          <p:cNvSpPr>
            <a:spLocks noGrp="1"/>
          </p:cNvSpPr>
          <p:nvPr>
            <p:ph idx="1"/>
            <p:custDataLst>
              <p:tags r:id="rId2"/>
            </p:custDataLst>
          </p:nvPr>
        </p:nvSpPr>
        <p:spPr>
          <a:xfrm>
            <a:off x="838200" y="1502410"/>
            <a:ext cx="10515600" cy="4180205"/>
          </a:xfrm>
        </p:spPr>
        <p:txBody>
          <a:bodyPr>
            <a:normAutofit lnSpcReduction="10000"/>
          </a:bodyPr>
          <a:lstStyle/>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Buyers and Sellers register themselves into our system using our application.</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uFillTx/>
                <a:latin typeface="Times New Roman" panose="02020603050405020304" charset="0"/>
                <a:ea typeface="+mn-ea"/>
                <a:cs typeface="Times New Roman" panose="02020603050405020304" charset="0"/>
              </a:rPr>
              <a:t>Seller gets the option to edit his items for sale on an everyday basis. The same is then displayed on the app through our database.</a:t>
            </a:r>
            <a:endParaRPr lang="en-IN" altLang="zh-CN" sz="1800" dirty="0">
              <a:solidFill>
                <a:schemeClr val="accent2"/>
              </a:solidFill>
              <a:uFillTx/>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Customer can search for the items he wants to purchase.</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Customer then selects the seller.</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Customer checks out using any of the payment methods.</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Seller receives the order and at the same time a delivery personell is assigned to handle the current order.</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r>
              <a:rPr lang="en-IN" altLang="zh-CN" sz="1800" dirty="0">
                <a:solidFill>
                  <a:schemeClr val="accent2"/>
                </a:solidFill>
                <a:latin typeface="Times New Roman" panose="02020603050405020304" charset="0"/>
                <a:ea typeface="+mn-ea"/>
                <a:cs typeface="Times New Roman" panose="02020603050405020304" charset="0"/>
              </a:rPr>
              <a:t>The order is prepared and delivered to the customer's registered address.</a:t>
            </a: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endParaRPr lang="en-IN" altLang="zh-CN" sz="1800" dirty="0">
              <a:solidFill>
                <a:schemeClr val="accent2"/>
              </a:solidFill>
              <a:latin typeface="Times New Roman" panose="02020603050405020304" charset="0"/>
              <a:ea typeface="+mn-ea"/>
              <a:cs typeface="Times New Roman" panose="02020603050405020304" charset="0"/>
            </a:endParaRPr>
          </a:p>
          <a:p>
            <a:pPr algn="just">
              <a:lnSpc>
                <a:spcPct val="150000"/>
              </a:lnSpc>
            </a:pPr>
            <a:endParaRPr lang="en-IN" altLang="zh-CN" sz="1800" dirty="0">
              <a:solidFill>
                <a:schemeClr val="accent2"/>
              </a:solidFill>
              <a:latin typeface="Times New Roman" panose="02020603050405020304" charset="0"/>
              <a:ea typeface="+mn-ea"/>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bubbles-wide"/>
          <p:cNvPicPr>
            <a:picLocks noChangeAspect="1"/>
          </p:cNvPicPr>
          <p:nvPr>
            <p:ph idx="1"/>
          </p:nvPr>
        </p:nvPicPr>
        <p:blipFill>
          <a:blip r:embed="rId1"/>
          <a:stretch>
            <a:fillRect/>
          </a:stretch>
        </p:blipFill>
        <p:spPr>
          <a:xfrm>
            <a:off x="12065" y="-2540"/>
            <a:ext cx="12192000" cy="6862445"/>
          </a:xfrm>
          <a:prstGeom prst="rect">
            <a:avLst/>
          </a:prstGeom>
        </p:spPr>
      </p:pic>
      <p:sp>
        <p:nvSpPr>
          <p:cNvPr id="7" name="Text Box 6"/>
          <p:cNvSpPr txBox="1"/>
          <p:nvPr/>
        </p:nvSpPr>
        <p:spPr>
          <a:xfrm>
            <a:off x="413385" y="2829560"/>
            <a:ext cx="11365230" cy="829945"/>
          </a:xfrm>
          <a:prstGeom prst="rect">
            <a:avLst/>
          </a:prstGeom>
          <a:noFill/>
        </p:spPr>
        <p:txBody>
          <a:bodyPr wrap="square" rtlCol="0">
            <a:spAutoFit/>
          </a:bodyPr>
          <a:p>
            <a:pPr algn="ctr"/>
            <a:r>
              <a:rPr lang="en-I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rPr>
              <a:t>Time For A Deeper Look At Our System</a:t>
            </a:r>
            <a:endParaRPr lang="en-IN" altLang="en-US" sz="4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28"/>
</p:tagLst>
</file>

<file path=ppt/tags/tag10.xml><?xml version="1.0" encoding="utf-8"?>
<p:tagLst xmlns:p="http://schemas.openxmlformats.org/presentationml/2006/main">
  <p:tag name="KSO_WM_TEMPLATE_CATEGORY" val="custom"/>
  <p:tag name="KSO_WM_TEMPLATE_INDEX" val="160428"/>
  <p:tag name="KSO_WM_TAG_VERSION" val="1.0"/>
  <p:tag name="KSO_WM_SLIDE_ID" val="custom160428_3"/>
  <p:tag name="KSO_WM_SLIDE_INDEX" val="3"/>
  <p:tag name="KSO_WM_SLIDE_ITEM_CNT" val="2"/>
  <p:tag name="KSO_WM_SLIDE_LAYOUT" val="a_f"/>
  <p:tag name="KSO_WM_SLIDE_LAYOUT_CNT" val="1_2"/>
  <p:tag name="KSO_WM_SLIDE_TYPE" val="text"/>
  <p:tag name="KSO_WM_BEAUTIFY_FLAG" val="#wm#"/>
  <p:tag name="KSO_WM_SLIDE_POSITION" val="66*115"/>
  <p:tag name="KSO_WM_SLIDE_SIZE" val="828*276"/>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0*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0*f*1"/>
  <p:tag name="KSO_WM_UNIT_CLEAR" val="1"/>
  <p:tag name="KSO_WM_UNIT_LAYERLEVEL" val="1"/>
  <p:tag name="KSO_WM_UNIT_VALUE" val="112"/>
  <p:tag name="KSO_WM_UNIT_HIGHLIGHT" val="0"/>
  <p:tag name="KSO_WM_UNIT_COMPATIBLE" val="0"/>
  <p:tag name="KSO_WM_UNIT_PRESET_TEXT_INDEX" val="4"/>
  <p:tag name="KSO_WM_UNIT_PRESET_TEXT_LEN" val="57"/>
</p:tagLst>
</file>

<file path=ppt/tags/tag13.xml><?xml version="1.0" encoding="utf-8"?>
<p:tagLst xmlns:p="http://schemas.openxmlformats.org/presentationml/2006/main">
  <p:tag name="KSO_WM_TEMPLATE_CATEGORY" val="custom"/>
  <p:tag name="KSO_WM_TEMPLATE_INDEX" val="160428"/>
  <p:tag name="KSO_WM_TAG_VERSION" val="1.0"/>
  <p:tag name="KSO_WM_SLIDE_ID" val="custom160428_20"/>
  <p:tag name="KSO_WM_SLIDE_INDEX" val="20"/>
  <p:tag name="KSO_WM_SLIDE_ITEM_CNT" val="3"/>
  <p:tag name="KSO_WM_SLIDE_LAYOUT" val="a_f_d"/>
  <p:tag name="KSO_WM_SLIDE_LAYOUT_CNT" val="1_1_2"/>
  <p:tag name="KSO_WM_SLIDE_TYPE" val="text"/>
  <p:tag name="KSO_WM_BEAUTIFY_FLAG" val="#wm#"/>
  <p:tag name="KSO_WM_SLIDE_POSITION" val="225*113"/>
  <p:tag name="KSO_WM_SLIDE_SIZE" val="528*36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428"/>
  <p:tag name="KSO_WM_TAG_VERSION" val="1.0"/>
  <p:tag name="KSO_WM_SLIDE_ID" val="custom160428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273"/>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19.xml><?xml version="1.0" encoding="utf-8"?>
<p:tagLst xmlns:p="http://schemas.openxmlformats.org/presentationml/2006/main">
  <p:tag name="KSO_WM_TEMPLATE_CATEGORY" val="custom"/>
  <p:tag name="KSO_WM_TEMPLATE_INDEX" val="160428"/>
  <p:tag name="KSO_WM_TAG_VERSION" val="1.0"/>
  <p:tag name="KSO_WM_SLIDE_ID" val="custom160428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273"/>
</p:tagLst>
</file>

<file path=ppt/tags/tag2.xml><?xml version="1.0" encoding="utf-8"?>
<p:tagLst xmlns:p="http://schemas.openxmlformats.org/presentationml/2006/main">
  <p:tag name="KSO_WM_TAG_VERSION" val="1.0"/>
  <p:tag name="KSO_WM_TEMPLATE_CATEGORY" val="custom"/>
  <p:tag name="KSO_WM_TEMPLATE_INDEX" val="160428"/>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22.xml><?xml version="1.0" encoding="utf-8"?>
<p:tagLst xmlns:p="http://schemas.openxmlformats.org/presentationml/2006/main">
  <p:tag name="KSO_WM_TEMPLATE_CATEGORY" val="custom"/>
  <p:tag name="KSO_WM_TEMPLATE_INDEX" val="160428"/>
  <p:tag name="KSO_WM_TAG_VERSION" val="1.0"/>
  <p:tag name="KSO_WM_SLIDE_ID" val="custom160428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27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428"/>
  <p:tag name="KSO_WM_TAG_VERSION" val="1.0"/>
  <p:tag name="KSO_WM_SLIDE_ID" val="custom160428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273"/>
</p:tagLst>
</file>

<file path=ppt/tags/tag26.xml><?xml version="1.0" encoding="utf-8"?>
<p:tagLst xmlns:p="http://schemas.openxmlformats.org/presentationml/2006/main">
  <p:tag name="KSO_WM_TEMPLATE_CATEGORY" val="custom"/>
  <p:tag name="KSO_WM_TEMPLATE_INDEX" val="160428"/>
  <p:tag name="KSO_WM_TAG_VERSION" val="1.0"/>
  <p:tag name="KSO_WM_SLIDE_ID" val="custom160428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27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9.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2.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35.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28"/>
  <p:tag name="KSO_WM_UNIT_TYPE" val="b"/>
  <p:tag name="KSO_WM_UNIT_INDEX" val="1"/>
  <p:tag name="KSO_WM_UNIT_ID" val="custom160428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EMPLATE_CATEGORY" val="custom"/>
  <p:tag name="KSO_WM_TEMPLATE_INDEX" val="160428"/>
  <p:tag name="KSO_WM_TAG_VERSION" val="1.0"/>
  <p:tag name="KSO_WM_SLIDE_ID" val="custom160428_5"/>
  <p:tag name="KSO_WM_SLIDE_INDEX" val="5"/>
  <p:tag name="KSO_WM_SLIDE_ITEM_CNT" val="2"/>
  <p:tag name="KSO_WM_SLIDE_LAYOUT" val="a_f_d"/>
  <p:tag name="KSO_WM_SLIDE_LAYOUT_CNT" val="1_1_1"/>
  <p:tag name="KSO_WM_SLIDE_TYPE" val="text"/>
  <p:tag name="KSO_WM_BEAUTIFY_FLAG" val="#wm#"/>
  <p:tag name="KSO_WM_SLIDE_POSITION" val="122*96"/>
  <p:tag name="KSO_WM_SLIDE_SIZE" val="715*4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28"/>
  <p:tag name="KSO_WM_UNIT_TYPE" val="l_i"/>
  <p:tag name="KSO_WM_UNIT_INDEX" val="1_1"/>
  <p:tag name="KSO_WM_UNIT_ID" val="custom160428_28*l_i*1_1"/>
  <p:tag name="KSO_WM_UNIT_CLEAR" val="1"/>
  <p:tag name="KSO_WM_UNIT_LAYERLEVEL" val="1_1"/>
  <p:tag name="KSO_WM_DIAGRAM_GROUP_CODE" val="l1-4"/>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28"/>
  <p:tag name="KSO_WM_UNIT_TYPE" val="l_h_f"/>
  <p:tag name="KSO_WM_UNIT_INDEX" val="1_4_1"/>
  <p:tag name="KSO_WM_UNIT_ID" val="custom160428_28*l_h_f*1_4_1"/>
  <p:tag name="KSO_WM_UNIT_CLEAR" val="1"/>
  <p:tag name="KSO_WM_UNIT_LAYERLEVEL" val="1_1_1"/>
  <p:tag name="KSO_WM_UNIT_VALUE" val="30"/>
  <p:tag name="KSO_WM_UNIT_HIGHLIGHT" val="0"/>
  <p:tag name="KSO_WM_UNIT_COMPATIBLE" val="0"/>
  <p:tag name="KSO_WM_UNIT_PRESET_TEXT_INDEX" val="3"/>
  <p:tag name="KSO_WM_UNIT_PRESET_TEXT_LEN" val="4"/>
  <p:tag name="KSO_WM_DIAGRAM_GROUP_CODE" val="l1-4"/>
</p:tagLst>
</file>

<file path=ppt/tags/tag5.xml><?xml version="1.0" encoding="utf-8"?>
<p:tagLst xmlns:p="http://schemas.openxmlformats.org/presentationml/2006/main">
  <p:tag name="KSO_WM_TEMPLATE_THUMBS_INDEX" val="1、9、12、16、20、26、28、29"/>
  <p:tag name="KSO_WM_TEMPLATE_CATEGORY" val="custom"/>
  <p:tag name="KSO_WM_TEMPLATE_INDEX" val="160428"/>
  <p:tag name="KSO_WM_TAG_VERSION" val="1.0"/>
  <p:tag name="KSO_WM_SLIDE_ID" val="custom160428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8*f*1"/>
  <p:tag name="KSO_WM_UNIT_CLEAR" val="1"/>
  <p:tag name="KSO_WM_UNIT_LAYERLEVEL" val="1"/>
  <p:tag name="KSO_WM_UNIT_VALUE" val="60"/>
  <p:tag name="KSO_WM_UNIT_HIGHLIGHT" val="0"/>
  <p:tag name="KSO_WM_UNIT_COMPATIBLE" val="0"/>
  <p:tag name="KSO_WM_UNIT_PRESET_TEXT_INDEX" val="4"/>
  <p:tag name="KSO_WM_UNIT_PRESET_TEXT_LEN" val="5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28"/>
  <p:tag name="KSO_WM_UNIT_TYPE" val="l_h_f"/>
  <p:tag name="KSO_WM_UNIT_INDEX" val="1_3_1"/>
  <p:tag name="KSO_WM_UNIT_ID" val="custom160428_28*l_h_f*1_3_1"/>
  <p:tag name="KSO_WM_UNIT_CLEAR" val="1"/>
  <p:tag name="KSO_WM_UNIT_LAYERLEVEL" val="1_1_1"/>
  <p:tag name="KSO_WM_UNIT_VALUE" val="28"/>
  <p:tag name="KSO_WM_UNIT_HIGHLIGHT" val="0"/>
  <p:tag name="KSO_WM_UNIT_COMPATIBLE" val="0"/>
  <p:tag name="KSO_WM_UNIT_PRESET_TEXT_INDEX" val="3"/>
  <p:tag name="KSO_WM_UNIT_PRESET_TEXT_LEN" val="4"/>
  <p:tag name="KSO_WM_DIAGRAM_GROUP_CODE" val="l1-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28"/>
  <p:tag name="KSO_WM_UNIT_TYPE" val="l_h_f"/>
  <p:tag name="KSO_WM_UNIT_INDEX" val="1_2_1"/>
  <p:tag name="KSO_WM_UNIT_ID" val="custom160428_28*l_h_f*1_2_1"/>
  <p:tag name="KSO_WM_UNIT_CLEAR" val="1"/>
  <p:tag name="KSO_WM_UNIT_LAYERLEVEL" val="1_1_1"/>
  <p:tag name="KSO_WM_UNIT_VALUE" val="30"/>
  <p:tag name="KSO_WM_UNIT_HIGHLIGHT" val="0"/>
  <p:tag name="KSO_WM_UNIT_COMPATIBLE" val="0"/>
  <p:tag name="KSO_WM_UNIT_PRESET_TEXT_INDEX" val="3"/>
  <p:tag name="KSO_WM_UNIT_PRESET_TEXT_LEN" val="4"/>
  <p:tag name="KSO_WM_DIAGRAM_GROUP_CODE" val="l1-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28"/>
  <p:tag name="KSO_WM_UNIT_TYPE" val="l_h_f"/>
  <p:tag name="KSO_WM_UNIT_INDEX" val="1_1_1"/>
  <p:tag name="KSO_WM_UNIT_ID" val="custom160428_28*l_h_f*1_1_1"/>
  <p:tag name="KSO_WM_UNIT_CLEAR" val="1"/>
  <p:tag name="KSO_WM_UNIT_LAYERLEVEL" val="1_1_1"/>
  <p:tag name="KSO_WM_UNIT_VALUE" val="15"/>
  <p:tag name="KSO_WM_UNIT_HIGHLIGHT" val="0"/>
  <p:tag name="KSO_WM_UNIT_COMPATIBLE" val="0"/>
  <p:tag name="KSO_WM_UNIT_PRESET_TEXT_INDEX" val="3"/>
  <p:tag name="KSO_WM_UNIT_PRESET_TEXT_LEN" val="4"/>
  <p:tag name="KSO_WM_DIAGRAM_GROUP_CODE" val="l1-4"/>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8*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p="http://schemas.openxmlformats.org/presentationml/2006/main">
  <p:tag name="KSO_WM_TEMPLATE_CATEGORY" val="custom"/>
  <p:tag name="KSO_WM_TEMPLATE_INDEX" val="160428"/>
  <p:tag name="KSO_WM_TAG_VERSION" val="1.0"/>
  <p:tag name="KSO_WM_SLIDE_ID" val="custom160428_28"/>
  <p:tag name="KSO_WM_SLIDE_INDEX" val="28"/>
  <p:tag name="KSO_WM_SLIDE_ITEM_CNT" val="5"/>
  <p:tag name="KSO_WM_SLIDE_LAYOUT" val="a_l_f"/>
  <p:tag name="KSO_WM_SLIDE_LAYOUT_CNT" val="1_1_1"/>
  <p:tag name="KSO_WM_SLIDE_TYPE" val="text"/>
  <p:tag name="KSO_WM_BEAUTIFY_FLAG" val="#wm#"/>
  <p:tag name="KSO_WM_SLIDE_POSITION" val="178*111"/>
  <p:tag name="KSO_WM_SLIDE_SIZE" val="604*365"/>
  <p:tag name="KSO_WM_DIAGRAM_GROUP_CODE" val="l1-4"/>
</p:tagLst>
</file>

<file path=ppt/tags/tag56.xml><?xml version="1.0" encoding="utf-8"?>
<p:tagLst xmlns:p="http://schemas.openxmlformats.org/presentationml/2006/main">
  <p:tag name="KSO_WM_TAG_VERSION" val="1.0"/>
  <p:tag name="KSO_WM_BEAUTIFY_FLAG" val="#wm#"/>
  <p:tag name="KSO_WM_UNIT_TYPE" val="i"/>
  <p:tag name="KSO_WM_UNIT_ID" val="custom160428_29*i*0"/>
  <p:tag name="KSO_WM_TEMPLATE_CATEGORY" val="custom"/>
  <p:tag name="KSO_WM_TEMPLATE_INDEX" val="160428"/>
  <p:tag name="KSO_WM_UNIT_INDEX" val="0"/>
</p:tagLst>
</file>

<file path=ppt/tags/tag57.xml><?xml version="1.0" encoding="utf-8"?>
<p:tagLst xmlns:p="http://schemas.openxmlformats.org/presentationml/2006/main">
  <p:tag name="KSO_WM_TAG_VERSION" val="1.0"/>
  <p:tag name="KSO_WM_BEAUTIFY_FLAG" val="#wm#"/>
  <p:tag name="KSO_WM_UNIT_TYPE" val="i"/>
  <p:tag name="KSO_WM_UNIT_ID" val="custom160428_29*i*1"/>
  <p:tag name="KSO_WM_TEMPLATE_CATEGORY" val="custom"/>
  <p:tag name="KSO_WM_TEMPLATE_INDEX" val="160428"/>
  <p:tag name="KSO_WM_UNIT_INDEX" val="1"/>
</p:tagLst>
</file>

<file path=ppt/tags/tag58.xml><?xml version="1.0" encoding="utf-8"?>
<p:tagLst xmlns:p="http://schemas.openxmlformats.org/presentationml/2006/main">
  <p:tag name="KSO_WM_TAG_VERSION" val="1.0"/>
  <p:tag name="KSO_WM_BEAUTIFY_FLAG" val="#wm#"/>
  <p:tag name="KSO_WM_UNIT_TYPE" val="i"/>
  <p:tag name="KSO_WM_UNIT_ID" val="custom160428_29*i*2"/>
  <p:tag name="KSO_WM_TEMPLATE_CATEGORY" val="custom"/>
  <p:tag name="KSO_WM_TEMPLATE_INDEX" val="160428"/>
  <p:tag name="KSO_WM_UNIT_INDEX" val="2"/>
</p:tagLst>
</file>

<file path=ppt/tags/tag59.xml><?xml version="1.0" encoding="utf-8"?>
<p:tagLst xmlns:p="http://schemas.openxmlformats.org/presentationml/2006/main">
  <p:tag name="KSO_WM_TAG_VERSION" val="1.0"/>
  <p:tag name="KSO_WM_BEAUTIFY_FLAG" val="#wm#"/>
  <p:tag name="KSO_WM_UNIT_TYPE" val="i"/>
  <p:tag name="KSO_WM_UNIT_ID" val="custom160428_29*i*3"/>
  <p:tag name="KSO_WM_TEMPLATE_CATEGORY" val="custom"/>
  <p:tag name="KSO_WM_TEMPLATE_INDEX" val="160428"/>
  <p:tag name="KSO_WM_UNIT_INDEX" val="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2*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UNIT_TYPE" val="i"/>
  <p:tag name="KSO_WM_UNIT_ID" val="custom160428_29*i*4"/>
  <p:tag name="KSO_WM_TEMPLATE_CATEGORY" val="custom"/>
  <p:tag name="KSO_WM_TEMPLATE_INDEX" val="160428"/>
  <p:tag name="KSO_WM_UNIT_INDEX" val="4"/>
</p:tagLst>
</file>

<file path=ppt/tags/tag61.xml><?xml version="1.0" encoding="utf-8"?>
<p:tagLst xmlns:p="http://schemas.openxmlformats.org/presentationml/2006/main">
  <p:tag name="KSO_WM_TAG_VERSION" val="1.0"/>
  <p:tag name="KSO_WM_BEAUTIFY_FLAG" val="#wm#"/>
  <p:tag name="KSO_WM_UNIT_TYPE" val="i"/>
  <p:tag name="KSO_WM_UNIT_ID" val="custom160428_29*i*5"/>
  <p:tag name="KSO_WM_TEMPLATE_CATEGORY" val="custom"/>
  <p:tag name="KSO_WM_TEMPLATE_INDEX" val="160428"/>
  <p:tag name="KSO_WM_UNIT_INDEX" val="5"/>
</p:tagLst>
</file>

<file path=ppt/tags/tag62.xml><?xml version="1.0" encoding="utf-8"?>
<p:tagLst xmlns:p="http://schemas.openxmlformats.org/presentationml/2006/main">
  <p:tag name="KSO_WM_TAG_VERSION" val="1.0"/>
  <p:tag name="KSO_WM_BEAUTIFY_FLAG" val="#wm#"/>
  <p:tag name="KSO_WM_UNIT_TYPE" val="i"/>
  <p:tag name="KSO_WM_UNIT_ID" val="custom160428_29*i*6"/>
  <p:tag name="KSO_WM_TEMPLATE_CATEGORY" val="custom"/>
  <p:tag name="KSO_WM_TEMPLATE_INDEX" val="160428"/>
  <p:tag name="KSO_WM_UNIT_INDEX" val="6"/>
</p:tagLst>
</file>

<file path=ppt/tags/tag63.xml><?xml version="1.0" encoding="utf-8"?>
<p:tagLst xmlns:p="http://schemas.openxmlformats.org/presentationml/2006/main">
  <p:tag name="KSO_WM_TAG_VERSION" val="1.0"/>
  <p:tag name="KSO_WM_BEAUTIFY_FLAG" val="#wm#"/>
  <p:tag name="KSO_WM_UNIT_TYPE" val="i"/>
  <p:tag name="KSO_WM_UNIT_ID" val="custom160428_29*i*7"/>
  <p:tag name="KSO_WM_TEMPLATE_CATEGORY" val="custom"/>
  <p:tag name="KSO_WM_TEMPLATE_INDEX" val="160428"/>
  <p:tag name="KSO_WM_UNIT_INDEX" val="7"/>
</p:tagLst>
</file>

<file path=ppt/tags/tag64.xml><?xml version="1.0" encoding="utf-8"?>
<p:tagLst xmlns:p="http://schemas.openxmlformats.org/presentationml/2006/main">
  <p:tag name="KSO_WM_TAG_VERSION" val="1.0"/>
  <p:tag name="KSO_WM_BEAUTIFY_FLAG" val="#wm#"/>
  <p:tag name="KSO_WM_UNIT_TYPE" val="i"/>
  <p:tag name="KSO_WM_UNIT_ID" val="custom160428_29*i*8"/>
  <p:tag name="KSO_WM_TEMPLATE_CATEGORY" val="custom"/>
  <p:tag name="KSO_WM_TEMPLATE_INDEX" val="160428"/>
  <p:tag name="KSO_WM_UNIT_INDEX" val="8"/>
</p:tagLst>
</file>

<file path=ppt/tags/tag65.xml><?xml version="1.0" encoding="utf-8"?>
<p:tagLst xmlns:p="http://schemas.openxmlformats.org/presentationml/2006/main">
  <p:tag name="KSO_WM_TAG_VERSION" val="1.0"/>
  <p:tag name="KSO_WM_BEAUTIFY_FLAG" val="#wm#"/>
  <p:tag name="KSO_WM_UNIT_TYPE" val="i"/>
  <p:tag name="KSO_WM_UNIT_ID" val="custom160428_29*i*9"/>
  <p:tag name="KSO_WM_TEMPLATE_CATEGORY" val="custom"/>
  <p:tag name="KSO_WM_TEMPLATE_INDEX" val="160428"/>
  <p:tag name="KSO_WM_UNIT_INDEX" val="9"/>
</p:tagLst>
</file>

<file path=ppt/tags/tag66.xml><?xml version="1.0" encoding="utf-8"?>
<p:tagLst xmlns:p="http://schemas.openxmlformats.org/presentationml/2006/main">
  <p:tag name="KSO_WM_TAG_VERSION" val="1.0"/>
  <p:tag name="KSO_WM_BEAUTIFY_FLAG" val="#wm#"/>
  <p:tag name="KSO_WM_UNIT_TYPE" val="i"/>
  <p:tag name="KSO_WM_UNIT_ID" val="custom160428_29*i*8"/>
  <p:tag name="KSO_WM_TEMPLATE_CATEGORY" val="custom"/>
  <p:tag name="KSO_WM_TEMPLATE_INDEX" val="160428"/>
  <p:tag name="KSO_WM_UNIT_INDEX" val="8"/>
</p:tagLst>
</file>

<file path=ppt/tags/tag67.xml><?xml version="1.0" encoding="utf-8"?>
<p:tagLst xmlns:p="http://schemas.openxmlformats.org/presentationml/2006/main">
  <p:tag name="KSO_WM_TAG_VERSION" val="1.0"/>
  <p:tag name="KSO_WM_BEAUTIFY_FLAG" val="#wm#"/>
  <p:tag name="KSO_WM_UNIT_TYPE" val="i"/>
  <p:tag name="KSO_WM_UNIT_ID" val="custom160428_29*i*3"/>
  <p:tag name="KSO_WM_TEMPLATE_CATEGORY" val="custom"/>
  <p:tag name="KSO_WM_TEMPLATE_INDEX" val="160428"/>
  <p:tag name="KSO_WM_UNIT_INDEX" val="3"/>
</p:tagLst>
</file>

<file path=ppt/tags/tag68.xml><?xml version="1.0" encoding="utf-8"?>
<p:tagLst xmlns:p="http://schemas.openxmlformats.org/presentationml/2006/main">
  <p:tag name="KSO_WM_TEMPLATE_CATEGORY" val="custom"/>
  <p:tag name="KSO_WM_TEMPLATE_INDEX" val="160428"/>
  <p:tag name="KSO_WM_TAG_VERSION" val="1.0"/>
  <p:tag name="KSO_WM_SLIDE_ID" val="custom160428_29"/>
  <p:tag name="KSO_WM_SLIDE_INDEX" val="29"/>
  <p:tag name="KSO_WM_SLIDE_ITEM_CNT" val="0"/>
  <p:tag name="KSO_WM_SLIDE_TYPE" val="endPage"/>
  <p:tag name="KSO_WM_BEAUTIFY_FLAG" val="#wm#"/>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28"/>
  <p:tag name="KSO_WM_UNIT_TYPE" val="f"/>
  <p:tag name="KSO_WM_UNIT_INDEX" val="1"/>
  <p:tag name="KSO_WM_UNIT_ID" val="custom16042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428"/>
  <p:tag name="KSO_WM_TAG_VERSION" val="1.0"/>
  <p:tag name="KSO_WM_SLIDE_ID" val="custom160428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27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28"/>
  <p:tag name="KSO_WM_UNIT_TYPE" val="a"/>
  <p:tag name="KSO_WM_UNIT_INDEX" val="1"/>
  <p:tag name="KSO_WM_UNIT_ID" val="custom160428_3*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0530A99PPBG">
  <a:themeElements>
    <a:clrScheme name="141">
      <a:dk1>
        <a:srgbClr val="5F5F5F"/>
      </a:dk1>
      <a:lt1>
        <a:sysClr val="window" lastClr="FFFFFF"/>
      </a:lt1>
      <a:dk2>
        <a:srgbClr val="5F5F5F"/>
      </a:dk2>
      <a:lt2>
        <a:srgbClr val="FFFFFF"/>
      </a:lt2>
      <a:accent1>
        <a:srgbClr val="87A452"/>
      </a:accent1>
      <a:accent2>
        <a:srgbClr val="58B898"/>
      </a:accent2>
      <a:accent3>
        <a:srgbClr val="489698"/>
      </a:accent3>
      <a:accent4>
        <a:srgbClr val="C2C25E"/>
      </a:accent4>
      <a:accent5>
        <a:srgbClr val="C00000"/>
      </a:accent5>
      <a:accent6>
        <a:srgbClr val="FFC000"/>
      </a:accent6>
      <a:hlink>
        <a:srgbClr val="00B0F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3918</Words>
  <Application>WPS Presentation</Application>
  <PresentationFormat>宽屏</PresentationFormat>
  <Paragraphs>122</Paragraphs>
  <Slides>20</Slides>
  <Notes>29</Notes>
  <HiddenSlides>0</HiddenSlides>
  <MMClips>0</MMClips>
  <ScaleCrop>false</ScaleCrop>
  <HeadingPairs>
    <vt:vector size="6" baseType="variant">
      <vt:variant>
        <vt:lpstr>已用的字体</vt:lpstr>
      </vt:variant>
      <vt:variant>
        <vt:i4>37</vt:i4>
      </vt:variant>
      <vt:variant>
        <vt:lpstr>主题</vt:lpstr>
      </vt:variant>
      <vt:variant>
        <vt:i4>1</vt:i4>
      </vt:variant>
      <vt:variant>
        <vt:lpstr>幻灯片标题</vt:lpstr>
      </vt:variant>
      <vt:variant>
        <vt:i4>20</vt:i4>
      </vt:variant>
    </vt:vector>
  </HeadingPairs>
  <TitlesOfParts>
    <vt:vector size="58" baseType="lpstr">
      <vt:lpstr>Arial</vt:lpstr>
      <vt:lpstr>SimSun</vt:lpstr>
      <vt:lpstr>Wingdings</vt:lpstr>
      <vt:lpstr>Calibri</vt:lpstr>
      <vt:lpstr>幼圆</vt:lpstr>
      <vt:lpstr>黑体</vt:lpstr>
      <vt:lpstr>Wingdings 2</vt:lpstr>
      <vt:lpstr>Microsoft YaHei</vt:lpstr>
      <vt:lpstr>Arial Unicode MS</vt:lpstr>
      <vt:lpstr>Arial Narrow</vt:lpstr>
      <vt:lpstr>黑体</vt:lpstr>
      <vt:lpstr>Cambria Math</vt:lpstr>
      <vt:lpstr>Candara Light</vt:lpstr>
      <vt:lpstr>Chiller</vt:lpstr>
      <vt:lpstr>Cooper Black</vt:lpstr>
      <vt:lpstr>Curlz MT</vt:lpstr>
      <vt:lpstr>DejaVu Sans Condensed</vt:lpstr>
      <vt:lpstr>Ebrima</vt:lpstr>
      <vt:lpstr>Felix Titling</vt:lpstr>
      <vt:lpstr>Frank Ruehl CLM</vt:lpstr>
      <vt:lpstr>Franklin Gothic Medium Cond</vt:lpstr>
      <vt:lpstr>Gentium Book Basic</vt:lpstr>
      <vt:lpstr>Gill Sans Ultra Bold</vt:lpstr>
      <vt:lpstr>Haettenschweiler</vt:lpstr>
      <vt:lpstr>Impact</vt:lpstr>
      <vt:lpstr>Juice ITC</vt:lpstr>
      <vt:lpstr>Liberation Sans Narrow</vt:lpstr>
      <vt:lpstr>Marlett</vt:lpstr>
      <vt:lpstr>Myanmar Text</vt:lpstr>
      <vt:lpstr>Niagara Solid</vt:lpstr>
      <vt:lpstr>Noto Serif</vt:lpstr>
      <vt:lpstr>Reem Kufi Regular</vt:lpstr>
      <vt:lpstr>Script MT Bold</vt:lpstr>
      <vt:lpstr>Sitka Text</vt:lpstr>
      <vt:lpstr>Source Code Pro Light</vt:lpstr>
      <vt:lpstr>Stencil</vt:lpstr>
      <vt:lpstr>Times New Roman</vt:lpstr>
      <vt:lpstr>A000120140530A99PPBG</vt:lpstr>
      <vt:lpstr>LOREM IPSUM DOLOR</vt:lpstr>
      <vt:lpstr>LOREM IPSUM DOLOR</vt:lpstr>
      <vt:lpstr>LOREM IPSUM DOLOR</vt:lpstr>
      <vt:lpstr>PowerPoint 演示文稿</vt:lpstr>
      <vt:lpstr>The Problem :-</vt:lpstr>
      <vt:lpstr>How are we better:-</vt:lpstr>
      <vt:lpstr>Proposed Solution:-</vt:lpstr>
      <vt:lpstr>Challenges:-</vt:lpstr>
      <vt:lpstr>Current Approach:-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杨春夏</dc:creator>
  <cp:lastModifiedBy>Somesh Dave</cp:lastModifiedBy>
  <cp:revision>411</cp:revision>
  <dcterms:created xsi:type="dcterms:W3CDTF">2015-04-09T06:25:00Z</dcterms:created>
  <dcterms:modified xsi:type="dcterms:W3CDTF">2019-04-07T06:35:01Z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