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62" r:id="rId4"/>
  </p:sldMasterIdLst>
  <p:notesMasterIdLst>
    <p:notesMasterId r:id="rId11"/>
  </p:notesMasterIdLst>
  <p:sldIdLst>
    <p:sldId id="256" r:id="rId5"/>
    <p:sldId id="257" r:id="rId6"/>
    <p:sldId id="362" r:id="rId7"/>
    <p:sldId id="389" r:id="rId8"/>
    <p:sldId id="392" r:id="rId9"/>
    <p:sldId id="388" r:id="rId10"/>
  </p:sldIdLst>
  <p:sldSz cx="9144000" cy="6858000" type="screen4x3"/>
  <p:notesSz cx="6858000" cy="9144000"/>
  <p:defaultTextStyle>
    <a:defPPr>
      <a:defRPr lang="ko-KR"/>
    </a:defPPr>
    <a:lvl1pPr marL="0" lvl="0" indent="0" algn="l" defTabSz="914400" rtl="0" eaLnBrk="1" fontAlgn="base" latinLnBrk="1" hangingPunct="1">
      <a:lnSpc>
        <a:spcPct val="100000"/>
      </a:lnSpc>
      <a:spcBef>
        <a:spcPct val="0"/>
      </a:spcBef>
      <a:spcAft>
        <a:spcPct val="0"/>
      </a:spcAft>
      <a:buNone/>
      <a:defRPr b="0" i="0" u="none" kern="1200" baseline="0">
        <a:solidFill>
          <a:schemeClr val="tx1"/>
        </a:solidFill>
        <a:latin typeface="굴림" charset="-127"/>
        <a:ea typeface="굴림" charset="-127"/>
        <a:cs typeface="+mn-cs"/>
      </a:defRPr>
    </a:lvl1pPr>
    <a:lvl2pPr marL="457200" lvl="1" indent="0" algn="l" defTabSz="914400" rtl="0" eaLnBrk="1" fontAlgn="base" latinLnBrk="1" hangingPunct="1">
      <a:lnSpc>
        <a:spcPct val="100000"/>
      </a:lnSpc>
      <a:spcBef>
        <a:spcPct val="0"/>
      </a:spcBef>
      <a:spcAft>
        <a:spcPct val="0"/>
      </a:spcAft>
      <a:buNone/>
      <a:defRPr b="0" i="0" u="none" kern="1200" baseline="0">
        <a:solidFill>
          <a:schemeClr val="tx1"/>
        </a:solidFill>
        <a:latin typeface="굴림" charset="-127"/>
        <a:ea typeface="굴림" charset="-127"/>
        <a:cs typeface="+mn-cs"/>
      </a:defRPr>
    </a:lvl2pPr>
    <a:lvl3pPr marL="914400" lvl="2" indent="0" algn="l" defTabSz="914400" rtl="0" eaLnBrk="1" fontAlgn="base" latinLnBrk="1" hangingPunct="1">
      <a:lnSpc>
        <a:spcPct val="100000"/>
      </a:lnSpc>
      <a:spcBef>
        <a:spcPct val="0"/>
      </a:spcBef>
      <a:spcAft>
        <a:spcPct val="0"/>
      </a:spcAft>
      <a:buNone/>
      <a:defRPr b="0" i="0" u="none" kern="1200" baseline="0">
        <a:solidFill>
          <a:schemeClr val="tx1"/>
        </a:solidFill>
        <a:latin typeface="굴림" charset="-127"/>
        <a:ea typeface="굴림" charset="-127"/>
        <a:cs typeface="+mn-cs"/>
      </a:defRPr>
    </a:lvl3pPr>
    <a:lvl4pPr marL="1371600" lvl="3" indent="0" algn="l" defTabSz="914400" rtl="0" eaLnBrk="1" fontAlgn="base" latinLnBrk="1" hangingPunct="1">
      <a:lnSpc>
        <a:spcPct val="100000"/>
      </a:lnSpc>
      <a:spcBef>
        <a:spcPct val="0"/>
      </a:spcBef>
      <a:spcAft>
        <a:spcPct val="0"/>
      </a:spcAft>
      <a:buNone/>
      <a:defRPr b="0" i="0" u="none" kern="1200" baseline="0">
        <a:solidFill>
          <a:schemeClr val="tx1"/>
        </a:solidFill>
        <a:latin typeface="굴림" charset="-127"/>
        <a:ea typeface="굴림" charset="-127"/>
        <a:cs typeface="+mn-cs"/>
      </a:defRPr>
    </a:lvl4pPr>
    <a:lvl5pPr marL="1828800" lvl="4" indent="0" algn="l" defTabSz="914400" rtl="0" eaLnBrk="1" fontAlgn="base" latinLnBrk="1" hangingPunct="1">
      <a:lnSpc>
        <a:spcPct val="100000"/>
      </a:lnSpc>
      <a:spcBef>
        <a:spcPct val="0"/>
      </a:spcBef>
      <a:spcAft>
        <a:spcPct val="0"/>
      </a:spcAft>
      <a:buNone/>
      <a:defRPr b="0" i="0" u="none" kern="1200" baseline="0">
        <a:solidFill>
          <a:schemeClr val="tx1"/>
        </a:solidFill>
        <a:latin typeface="굴림" charset="-127"/>
        <a:ea typeface="굴림" charset="-127"/>
        <a:cs typeface="+mn-cs"/>
      </a:defRPr>
    </a:lvl5pPr>
    <a:lvl6pPr marL="2286000" lvl="5" indent="0" algn="l" defTabSz="914400" rtl="0" eaLnBrk="1" fontAlgn="base" latinLnBrk="1" hangingPunct="1">
      <a:lnSpc>
        <a:spcPct val="100000"/>
      </a:lnSpc>
      <a:spcBef>
        <a:spcPct val="0"/>
      </a:spcBef>
      <a:spcAft>
        <a:spcPct val="0"/>
      </a:spcAft>
      <a:buNone/>
      <a:defRPr b="0" i="0" u="none" kern="1200" baseline="0">
        <a:solidFill>
          <a:schemeClr val="tx1"/>
        </a:solidFill>
        <a:latin typeface="굴림" charset="-127"/>
        <a:ea typeface="굴림" charset="-127"/>
        <a:cs typeface="+mn-cs"/>
      </a:defRPr>
    </a:lvl6pPr>
    <a:lvl7pPr marL="2743200" lvl="6" indent="0" algn="l" defTabSz="914400" rtl="0" eaLnBrk="1" fontAlgn="base" latinLnBrk="1" hangingPunct="1">
      <a:lnSpc>
        <a:spcPct val="100000"/>
      </a:lnSpc>
      <a:spcBef>
        <a:spcPct val="0"/>
      </a:spcBef>
      <a:spcAft>
        <a:spcPct val="0"/>
      </a:spcAft>
      <a:buNone/>
      <a:defRPr b="0" i="0" u="none" kern="1200" baseline="0">
        <a:solidFill>
          <a:schemeClr val="tx1"/>
        </a:solidFill>
        <a:latin typeface="굴림" charset="-127"/>
        <a:ea typeface="굴림" charset="-127"/>
        <a:cs typeface="+mn-cs"/>
      </a:defRPr>
    </a:lvl7pPr>
    <a:lvl8pPr marL="3200400" lvl="7" indent="0" algn="l" defTabSz="914400" rtl="0" eaLnBrk="1" fontAlgn="base" latinLnBrk="1" hangingPunct="1">
      <a:lnSpc>
        <a:spcPct val="100000"/>
      </a:lnSpc>
      <a:spcBef>
        <a:spcPct val="0"/>
      </a:spcBef>
      <a:spcAft>
        <a:spcPct val="0"/>
      </a:spcAft>
      <a:buNone/>
      <a:defRPr b="0" i="0" u="none" kern="1200" baseline="0">
        <a:solidFill>
          <a:schemeClr val="tx1"/>
        </a:solidFill>
        <a:latin typeface="굴림" charset="-127"/>
        <a:ea typeface="굴림" charset="-127"/>
        <a:cs typeface="+mn-cs"/>
      </a:defRPr>
    </a:lvl8pPr>
    <a:lvl9pPr marL="3657600" lvl="8" indent="0" algn="l" defTabSz="914400" rtl="0" eaLnBrk="1" fontAlgn="base" latinLnBrk="1" hangingPunct="1">
      <a:lnSpc>
        <a:spcPct val="100000"/>
      </a:lnSpc>
      <a:spcBef>
        <a:spcPct val="0"/>
      </a:spcBef>
      <a:spcAft>
        <a:spcPct val="0"/>
      </a:spcAft>
      <a:buNone/>
      <a:defRPr b="0" i="0" u="none" kern="1200" baseline="0">
        <a:solidFill>
          <a:schemeClr val="tx1"/>
        </a:solidFill>
        <a:latin typeface="굴림" charset="-127"/>
        <a:ea typeface="굴림"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5616"/>
    <a:srgbClr val="3FA028"/>
    <a:srgbClr val="348321"/>
    <a:srgbClr val="2B2C30"/>
    <a:srgbClr val="BAE18F"/>
    <a:srgbClr val="679E2A"/>
    <a:srgbClr val="D6EDBD"/>
    <a:srgbClr val="BCE2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017"/>
    <p:restoredTop sz="94660"/>
  </p:normalViewPr>
  <p:slideViewPr>
    <p:cSldViewPr showGuides="1">
      <p:cViewPr>
        <p:scale>
          <a:sx n="50" d="100"/>
          <a:sy n="50" d="100"/>
        </p:scale>
        <p:origin x="-3480" y="-1398"/>
      </p:cViewPr>
      <p:guideLst>
        <p:guide orient="horz" pos="4319"/>
        <p:guide/>
      </p:guideLst>
    </p:cSldViewPr>
  </p:slideViewPr>
  <p:notesTextViewPr>
    <p:cViewPr>
      <p:scale>
        <a:sx n="100" d="100"/>
        <a:sy n="100" d="100"/>
      </p:scale>
      <p:origin x="0" y="0"/>
    </p:cViewPr>
  </p:notesTextViewPr>
  <p:sorterViewPr showFormatting="0">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auto" latinLnBrk="1" hangingPunct="1">
              <a:lnSpc>
                <a:spcPct val="100000"/>
              </a:lnSpc>
              <a:spcBef>
                <a:spcPts val="0"/>
              </a:spcBef>
              <a:spcAft>
                <a:spcPts val="0"/>
              </a:spcAft>
              <a:buClrTx/>
              <a:buSzTx/>
              <a:buFontTx/>
              <a:buNone/>
              <a:defRPr/>
            </a:pPr>
            <a:fld id="{EB4F8B10-0DD9-44DD-A737-19CAAEDD254D}" type="datetimeFigureOut">
              <a:rPr kumimoji="0" lang="ko-KR"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mn-lt"/>
                <a:ea typeface="+mn-ea"/>
                <a:cs typeface="+mn-cs"/>
              </a:rPr>
              <a:t>마스터 텍스트 스타일을 편집합니다</a:t>
            </a:r>
            <a:endParaRPr kumimoji="0" lang="ko-KR"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1" hangingPunct="1">
              <a:lnSpc>
                <a:spcPct val="100000"/>
              </a:lnSpc>
              <a:spcBef>
                <a:spcPts val="0"/>
              </a:spcBef>
              <a:spcAft>
                <a:spcPts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mn-lt"/>
                <a:ea typeface="+mn-ea"/>
                <a:cs typeface="+mn-cs"/>
              </a:rPr>
              <a:t>둘째 수준</a:t>
            </a:r>
            <a:endParaRPr kumimoji="0" lang="ko-KR"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1" hangingPunct="1">
              <a:lnSpc>
                <a:spcPct val="100000"/>
              </a:lnSpc>
              <a:spcBef>
                <a:spcPts val="0"/>
              </a:spcBef>
              <a:spcAft>
                <a:spcPts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mn-lt"/>
                <a:ea typeface="+mn-ea"/>
                <a:cs typeface="+mn-cs"/>
              </a:rPr>
              <a:t>셋째 수준</a:t>
            </a:r>
            <a:endParaRPr kumimoji="0" lang="ko-KR"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1" hangingPunct="1">
              <a:lnSpc>
                <a:spcPct val="100000"/>
              </a:lnSpc>
              <a:spcBef>
                <a:spcPts val="0"/>
              </a:spcBef>
              <a:spcAft>
                <a:spcPts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mn-lt"/>
                <a:ea typeface="+mn-ea"/>
                <a:cs typeface="+mn-cs"/>
              </a:rPr>
              <a:t>넷째 수준</a:t>
            </a:r>
            <a:endParaRPr kumimoji="0" lang="ko-KR"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1" hangingPunct="1">
              <a:lnSpc>
                <a:spcPct val="100000"/>
              </a:lnSpc>
              <a:spcBef>
                <a:spcPts val="0"/>
              </a:spcBef>
              <a:spcAft>
                <a:spcPts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mn-lt"/>
                <a:ea typeface="+mn-ea"/>
                <a:cs typeface="+mn-cs"/>
              </a:rPr>
              <a:t>다섯째 수준</a:t>
            </a:r>
            <a:endParaRPr kumimoji="0" lang="ko-KR"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a:buNone/>
            </a:pPr>
            <a:fld id="{9A0DB2DC-4C9A-4742-B13C-FB6460FD3503}" type="slidenum">
              <a:rPr lang="ko-KR" altLang="en-US" sz="1200" dirty="0"/>
            </a:fld>
            <a:endParaRPr lang="ko-KR" altLang="en-US" sz="1200"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050" name="그림 6" descr="1.png"/>
          <p:cNvPicPr>
            <a:picLocks noChangeAspect="1"/>
          </p:cNvPicPr>
          <p:nvPr userDrawn="1"/>
        </p:nvPicPr>
        <p:blipFill>
          <a:blip r:embed="rId2"/>
          <a:stretch>
            <a:fillRect/>
          </a:stretch>
        </p:blipFill>
        <p:spPr>
          <a:xfrm>
            <a:off x="0" y="0"/>
            <a:ext cx="9144000" cy="6858000"/>
          </a:xfrm>
          <a:prstGeom prst="rect">
            <a:avLst/>
          </a:prstGeom>
          <a:noFill/>
          <a:ln w="9525">
            <a:noFill/>
          </a:ln>
        </p:spPr>
      </p:pic>
      <p:sp>
        <p:nvSpPr>
          <p:cNvPr id="2" name="Date Placeholder 1"/>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95577F5A-DA8A-4601-AD61-0DF406D45057}"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a:buNone/>
            </a:pPr>
            <a:fld id="{9A0DB2DC-4C9A-4742-B13C-FB6460FD3503}" type="slidenum">
              <a:rPr lang="ko-KR" altLang="en-US" dirty="0">
                <a:latin typeface="Malgun Gothic" panose="020B0503020000020004" charset="-127"/>
                <a:ea typeface="Malgun Gothic" panose="020B0503020000020004" charset="-127"/>
              </a:rPr>
            </a:fld>
            <a:endParaRPr lang="ko-KR" altLang="en-US" dirty="0">
              <a:latin typeface="Malgun Gothic" panose="020B0503020000020004" charset="-127"/>
              <a:ea typeface="Malgun Gothic" panose="020B0503020000020004" charset="-127"/>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hasCustomPrompt="1"/>
          </p:nvPr>
        </p:nvSpPr>
        <p:spPr/>
        <p:txBody>
          <a:bodyPr vert="eaVert"/>
          <a:lstStyle/>
          <a:p>
            <a:pPr lvl="0"/>
            <a:r>
              <a:rPr lang="ko-KR" altLang="en-US" smtClean="0"/>
              <a:t>마스터 텍스트 스타일을 편집합니다</a:t>
            </a:r>
            <a:endParaRPr lang="ko-KR" altLang="en-US" smtClean="0"/>
          </a:p>
          <a:p>
            <a:pPr lvl="1"/>
            <a:r>
              <a:rPr lang="ko-KR" altLang="en-US" smtClean="0"/>
              <a:t>둘째 수준</a:t>
            </a:r>
            <a:endParaRPr lang="ko-KR" altLang="en-US" smtClean="0"/>
          </a:p>
          <a:p>
            <a:pPr lvl="2"/>
            <a:r>
              <a:rPr lang="ko-KR" altLang="en-US" smtClean="0"/>
              <a:t>셋째 수준</a:t>
            </a:r>
            <a:endParaRPr lang="ko-KR" altLang="en-US" smtClean="0"/>
          </a:p>
          <a:p>
            <a:pPr lvl="3"/>
            <a:r>
              <a:rPr lang="ko-KR" altLang="en-US" smtClean="0"/>
              <a:t>넷째 수준</a:t>
            </a:r>
            <a:endParaRPr lang="ko-KR" altLang="en-US" smtClean="0"/>
          </a:p>
          <a:p>
            <a:pPr lvl="4"/>
            <a:r>
              <a:rPr lang="ko-KR" altLang="en-US" smtClean="0"/>
              <a:t>다섯째 수준</a:t>
            </a:r>
            <a:endParaRPr lang="ko-KR" altLang="en-US"/>
          </a:p>
        </p:txBody>
      </p:sp>
      <p:sp>
        <p:nvSpPr>
          <p:cNvPr id="4" name="Date Placeholder 3"/>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95577F5A-DA8A-4601-AD61-0DF406D45057}"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buNone/>
            </a:pPr>
            <a:fld id="{9A0DB2DC-4C9A-4742-B13C-FB6460FD3503}" type="slidenum">
              <a:rPr lang="ko-KR" altLang="en-US" dirty="0">
                <a:latin typeface="Malgun Gothic" panose="020B0503020000020004" charset="-127"/>
                <a:ea typeface="Malgun Gothic" panose="020B0503020000020004" charset="-127"/>
              </a:rPr>
            </a:fld>
            <a:endParaRPr lang="ko-KR" altLang="en-US" dirty="0">
              <a:latin typeface="Malgun Gothic" panose="020B0503020000020004" charset="-127"/>
              <a:ea typeface="Malgun Gothic" panose="020B0503020000020004" charset="-127"/>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hasCustomPrompt="1"/>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hasCustomPrompt="1"/>
          </p:nvPr>
        </p:nvSpPr>
        <p:spPr>
          <a:xfrm>
            <a:off x="457200" y="274638"/>
            <a:ext cx="6019800" cy="5851525"/>
          </a:xfrm>
        </p:spPr>
        <p:txBody>
          <a:bodyPr vert="eaVert"/>
          <a:lstStyle/>
          <a:p>
            <a:pPr lvl="0"/>
            <a:r>
              <a:rPr lang="ko-KR" altLang="en-US" smtClean="0"/>
              <a:t>마스터 텍스트 스타일을 편집합니다</a:t>
            </a:r>
            <a:endParaRPr lang="ko-KR" altLang="en-US" smtClean="0"/>
          </a:p>
          <a:p>
            <a:pPr lvl="1"/>
            <a:r>
              <a:rPr lang="ko-KR" altLang="en-US" smtClean="0"/>
              <a:t>둘째 수준</a:t>
            </a:r>
            <a:endParaRPr lang="ko-KR" altLang="en-US" smtClean="0"/>
          </a:p>
          <a:p>
            <a:pPr lvl="2"/>
            <a:r>
              <a:rPr lang="ko-KR" altLang="en-US" smtClean="0"/>
              <a:t>셋째 수준</a:t>
            </a:r>
            <a:endParaRPr lang="ko-KR" altLang="en-US" smtClean="0"/>
          </a:p>
          <a:p>
            <a:pPr lvl="3"/>
            <a:r>
              <a:rPr lang="ko-KR" altLang="en-US" smtClean="0"/>
              <a:t>넷째 수준</a:t>
            </a:r>
            <a:endParaRPr lang="ko-KR" altLang="en-US" smtClean="0"/>
          </a:p>
          <a:p>
            <a:pPr lvl="4"/>
            <a:r>
              <a:rPr lang="ko-KR" altLang="en-US" smtClean="0"/>
              <a:t>다섯째 수준</a:t>
            </a:r>
            <a:endParaRPr lang="ko-KR" altLang="en-US"/>
          </a:p>
        </p:txBody>
      </p:sp>
      <p:sp>
        <p:nvSpPr>
          <p:cNvPr id="4" name="Date Placeholder 3"/>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95577F5A-DA8A-4601-AD61-0DF406D45057}"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buNone/>
            </a:pPr>
            <a:fld id="{9A0DB2DC-4C9A-4742-B13C-FB6460FD3503}" type="slidenum">
              <a:rPr lang="ko-KR" altLang="en-US" dirty="0">
                <a:latin typeface="Malgun Gothic" panose="020B0503020000020004" charset="-127"/>
                <a:ea typeface="Malgun Gothic" panose="020B0503020000020004" charset="-127"/>
              </a:rPr>
            </a:fld>
            <a:endParaRPr lang="ko-KR" altLang="en-US" dirty="0">
              <a:latin typeface="Malgun Gothic" panose="020B0503020000020004" charset="-127"/>
              <a:ea typeface="Malgun Gothic" panose="020B0503020000020004" charset="-127"/>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빈 화면">
    <p:bg>
      <p:bgPr>
        <a:blipFill rotWithShape="1">
          <a:blip r:embed="rId2"/>
        </a:blipFill>
        <a:effectLst/>
      </p:bgPr>
    </p:bg>
    <p:spTree>
      <p:nvGrpSpPr>
        <p:cNvPr id="1" name=""/>
        <p:cNvGrpSpPr/>
        <p:nvPr/>
      </p:nvGrpSpPr>
      <p:grpSpPr>
        <a:xfrm>
          <a:off x="0" y="0"/>
          <a:ext cx="0" cy="0"/>
          <a:chOff x="0" y="0"/>
          <a:chExt cx="0" cy="0"/>
        </a:xfrm>
      </p:grpSpPr>
      <p:sp>
        <p:nvSpPr>
          <p:cNvPr id="2" name="날짜 개체 틀 1"/>
          <p:cNvSpPr>
            <a:spLocks noGrp="1"/>
          </p:cNvSpPr>
          <p:nvPr>
            <p:ph type="dt" sz="half" idx="2"/>
          </p:nvPr>
        </p:nvSpPr>
        <p:spPr>
          <a:xfrm>
            <a:off x="457200" y="6356350"/>
            <a:ext cx="2133600" cy="365125"/>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defRPr/>
            </a:pPr>
            <a:fld id="{157C4DD4-C9B5-42D8-9E56-D92D1E24929A}" type="datetimeFigureOut">
              <a:rPr kumimoji="0" lang="ko-KR" altLang="en-US" sz="1800" b="0" i="0" u="none" strike="noStrike" kern="1200" cap="none" spc="0" normalizeH="0" baseline="0" noProof="0" smtClean="0">
                <a:ln>
                  <a:noFill/>
                </a:ln>
                <a:solidFill>
                  <a:schemeClr val="tx1"/>
                </a:solidFill>
                <a:effectLst/>
                <a:uLnTx/>
                <a:uFillTx/>
                <a:latin typeface="+mn-lt"/>
                <a:ea typeface="+mn-ea"/>
                <a:cs typeface="+mn-cs"/>
              </a:rPr>
            </a:fld>
            <a:endParaRPr kumimoji="0" lang="ko-KR" alt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 name="바닥글 개체 틀 2"/>
          <p:cNvSpPr>
            <a:spLocks noGrp="1"/>
          </p:cNvSpPr>
          <p:nvPr>
            <p:ph type="ftr" sz="quarter" idx="3"/>
          </p:nvPr>
        </p:nvSpPr>
        <p:spPr>
          <a:xfrm>
            <a:off x="3124200" y="6356350"/>
            <a:ext cx="2895600" cy="365125"/>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슬라이드 번호 개체 틀 3"/>
          <p:cNvSpPr>
            <a:spLocks noGrp="1"/>
          </p:cNvSpPr>
          <p:nvPr>
            <p:ph type="sldNum" sz="quarter" idx="4"/>
          </p:nvPr>
        </p:nvSpPr>
        <p:spPr>
          <a:xfrm>
            <a:off x="6553200" y="6356350"/>
            <a:ext cx="2133600" cy="365125"/>
          </a:xfrm>
          <a:prstGeom prst="rect">
            <a:avLst/>
          </a:prstGeom>
        </p:spPr>
        <p:txBody>
          <a:bodyPr/>
          <a:p>
            <a:pPr lvl="0">
              <a:buNone/>
            </a:pPr>
            <a:fld id="{9A0DB2DC-4C9A-4742-B13C-FB6460FD3503}" type="slidenum">
              <a:rPr lang="ko-KR" altLang="en-US" dirty="0"/>
            </a:fld>
            <a:endParaRPr lang="ko-KR"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050" name="그림 6" descr="1.png"/>
          <p:cNvPicPr>
            <a:picLocks noChangeAspect="1"/>
          </p:cNvPicPr>
          <p:nvPr userDrawn="1"/>
        </p:nvPicPr>
        <p:blipFill>
          <a:blip r:embed="rId2"/>
          <a:stretch>
            <a:fillRect/>
          </a:stretch>
        </p:blipFill>
        <p:spPr>
          <a:xfrm>
            <a:off x="0" y="0"/>
            <a:ext cx="9144000" cy="6858000"/>
          </a:xfrm>
          <a:prstGeom prst="rect">
            <a:avLst/>
          </a:prstGeom>
          <a:noFill/>
          <a:ln w="9525">
            <a:noFill/>
          </a:ln>
        </p:spPr>
      </p:pic>
      <p:sp>
        <p:nvSpPr>
          <p:cNvPr id="2" name="Date Placeholder 1"/>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95577F5A-DA8A-4601-AD61-0DF406D45057}"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a:buNone/>
            </a:pPr>
            <a:fld id="{9A0DB2DC-4C9A-4742-B13C-FB6460FD3503}" type="slidenum">
              <a:rPr lang="ko-KR" altLang="en-US" dirty="0">
                <a:latin typeface="Malgun Gothic" panose="020B0503020000020004" charset="-127"/>
                <a:ea typeface="Malgun Gothic" panose="020B0503020000020004" charset="-127"/>
              </a:rPr>
            </a:fld>
            <a:endParaRPr lang="ko-KR" altLang="en-US" dirty="0">
              <a:latin typeface="Malgun Gothic" panose="020B0503020000020004" charset="-127"/>
              <a:ea typeface="Malgun Gothic" panose="020B0503020000020004" charset="-127"/>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pic>
        <p:nvPicPr>
          <p:cNvPr id="3074" name="그림 6" descr="3.png"/>
          <p:cNvPicPr>
            <a:picLocks noChangeAspect="1"/>
          </p:cNvPicPr>
          <p:nvPr userDrawn="1"/>
        </p:nvPicPr>
        <p:blipFill>
          <a:blip r:embed="rId2"/>
          <a:stretch>
            <a:fillRect/>
          </a:stretch>
        </p:blipFill>
        <p:spPr>
          <a:xfrm>
            <a:off x="0" y="0"/>
            <a:ext cx="9144000" cy="6858000"/>
          </a:xfrm>
          <a:prstGeom prst="rect">
            <a:avLst/>
          </a:prstGeom>
          <a:noFill/>
          <a:ln w="9525">
            <a:noFill/>
          </a:ln>
        </p:spPr>
      </p:pic>
      <p:sp>
        <p:nvSpPr>
          <p:cNvPr id="2" name="Date Placeholder 1"/>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95577F5A-DA8A-4601-AD61-0DF406D45057}"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a:buNone/>
            </a:pPr>
            <a:fld id="{9A0DB2DC-4C9A-4742-B13C-FB6460FD3503}" type="slidenum">
              <a:rPr lang="ko-KR" altLang="en-US" dirty="0">
                <a:latin typeface="Malgun Gothic" panose="020B0503020000020004" charset="-127"/>
                <a:ea typeface="Malgun Gothic" panose="020B0503020000020004" charset="-127"/>
              </a:rPr>
            </a:fld>
            <a:endParaRPr lang="ko-KR" altLang="en-US" dirty="0">
              <a:latin typeface="Malgun Gothic" panose="020B0503020000020004" charset="-127"/>
              <a:ea typeface="Malgun Gothic" panose="020B0503020000020004" charset="-127"/>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pic>
        <p:nvPicPr>
          <p:cNvPr id="4098" name="그림 6" descr="1.png"/>
          <p:cNvPicPr>
            <a:picLocks noChangeAspect="1"/>
          </p:cNvPicPr>
          <p:nvPr userDrawn="1"/>
        </p:nvPicPr>
        <p:blipFill>
          <a:blip r:embed="rId2"/>
          <a:stretch>
            <a:fillRect/>
          </a:stretch>
        </p:blipFill>
        <p:spPr>
          <a:xfrm>
            <a:off x="0" y="0"/>
            <a:ext cx="9144000" cy="6858000"/>
          </a:xfrm>
          <a:prstGeom prst="rect">
            <a:avLst/>
          </a:prstGeom>
          <a:noFill/>
          <a:ln w="9525">
            <a:noFill/>
          </a:ln>
        </p:spPr>
      </p:pic>
      <p:sp>
        <p:nvSpPr>
          <p:cNvPr id="2" name="Date Placeholder 1"/>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95577F5A-DA8A-4601-AD61-0DF406D45057}"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a:buNone/>
            </a:pPr>
            <a:fld id="{9A0DB2DC-4C9A-4742-B13C-FB6460FD3503}" type="slidenum">
              <a:rPr lang="ko-KR" altLang="en-US" dirty="0">
                <a:latin typeface="Malgun Gothic" panose="020B0503020000020004" charset="-127"/>
                <a:ea typeface="Malgun Gothic" panose="020B0503020000020004" charset="-127"/>
              </a:rPr>
            </a:fld>
            <a:endParaRPr lang="ko-KR" altLang="en-US" dirty="0">
              <a:latin typeface="Malgun Gothic" panose="020B0503020000020004" charset="-127"/>
              <a:ea typeface="Malgun Gothic" panose="020B0503020000020004" charset="-127"/>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7" name="직사각형 6"/>
          <p:cNvSpPr/>
          <p:nvPr/>
        </p:nvSpPr>
        <p:spPr>
          <a:xfrm>
            <a:off x="0" y="-9525"/>
            <a:ext cx="8077200" cy="720725"/>
          </a:xfrm>
          <a:prstGeom prst="rect">
            <a:avLst/>
          </a:prstGeom>
          <a:solidFill>
            <a:srgbClr val="92D050">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직사각형 7"/>
          <p:cNvSpPr/>
          <p:nvPr/>
        </p:nvSpPr>
        <p:spPr>
          <a:xfrm>
            <a:off x="0" y="-9525"/>
            <a:ext cx="7923213" cy="720725"/>
          </a:xfrm>
          <a:prstGeom prst="rect">
            <a:avLst/>
          </a:prstGeom>
          <a:solidFill>
            <a:srgbClr val="92D05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직사각형 8"/>
          <p:cNvSpPr/>
          <p:nvPr/>
        </p:nvSpPr>
        <p:spPr>
          <a:xfrm>
            <a:off x="0" y="-9525"/>
            <a:ext cx="7673975" cy="720725"/>
          </a:xfrm>
          <a:prstGeom prst="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직사각형 9"/>
          <p:cNvSpPr/>
          <p:nvPr/>
        </p:nvSpPr>
        <p:spPr>
          <a:xfrm>
            <a:off x="0" y="-9525"/>
            <a:ext cx="7180263" cy="720725"/>
          </a:xfrm>
          <a:prstGeom prst="rect">
            <a:avLst/>
          </a:prstGeom>
          <a:solidFill>
            <a:srgbClr val="92D05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rgbClr val="2B2C30"/>
              </a:solidFill>
              <a:effectLst/>
              <a:uLnTx/>
              <a:uFillTx/>
              <a:latin typeface="+mn-lt"/>
              <a:ea typeface="+mn-ea"/>
              <a:cs typeface="+mn-cs"/>
            </a:endParaRPr>
          </a:p>
        </p:txBody>
      </p:sp>
      <p:cxnSp>
        <p:nvCxnSpPr>
          <p:cNvPr id="11" name="직선 연결선 10"/>
          <p:cNvCxnSpPr/>
          <p:nvPr/>
        </p:nvCxnSpPr>
        <p:spPr>
          <a:xfrm>
            <a:off x="0" y="715963"/>
            <a:ext cx="9144000" cy="0"/>
          </a:xfrm>
          <a:prstGeom prst="line">
            <a:avLst/>
          </a:prstGeom>
          <a:solidFill>
            <a:schemeClr val="bg1"/>
          </a:solidFill>
          <a:ln>
            <a:solidFill>
              <a:srgbClr val="92D050">
                <a:alpha val="65000"/>
              </a:srgb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직선 연결선 11"/>
          <p:cNvCxnSpPr/>
          <p:nvPr/>
        </p:nvCxnSpPr>
        <p:spPr>
          <a:xfrm>
            <a:off x="0" y="981075"/>
            <a:ext cx="9144000" cy="0"/>
          </a:xfrm>
          <a:prstGeom prst="line">
            <a:avLst/>
          </a:prstGeom>
          <a:solidFill>
            <a:schemeClr val="bg1"/>
          </a:solidFill>
          <a:ln>
            <a:solidFill>
              <a:srgbClr val="92D050">
                <a:alpha val="65000"/>
              </a:srgbClr>
            </a:solidFill>
          </a:ln>
        </p:spPr>
        <p:style>
          <a:lnRef idx="2">
            <a:schemeClr val="accent1">
              <a:shade val="50000"/>
            </a:schemeClr>
          </a:lnRef>
          <a:fillRef idx="1">
            <a:schemeClr val="accent1"/>
          </a:fillRef>
          <a:effectRef idx="0">
            <a:schemeClr val="accent1"/>
          </a:effectRef>
          <a:fontRef idx="minor">
            <a:schemeClr val="lt1"/>
          </a:fontRef>
        </p:style>
      </p:cxnSp>
      <p:sp>
        <p:nvSpPr>
          <p:cNvPr id="2" name="Date Placeholder 1"/>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95577F5A-DA8A-4601-AD61-0DF406D45057}"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a:buNone/>
            </a:pPr>
            <a:fld id="{9A0DB2DC-4C9A-4742-B13C-FB6460FD3503}" type="slidenum">
              <a:rPr lang="ko-KR" altLang="en-US" dirty="0">
                <a:latin typeface="Malgun Gothic" panose="020B0503020000020004" charset="-127"/>
                <a:ea typeface="Malgun Gothic" panose="020B0503020000020004" charset="-127"/>
              </a:rPr>
            </a:fld>
            <a:endParaRPr lang="ko-KR" altLang="en-US" dirty="0">
              <a:latin typeface="Malgun Gothic" panose="020B0503020000020004" charset="-127"/>
              <a:ea typeface="Malgun Gothic" panose="020B0503020000020004" charset="-127"/>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95577F5A-DA8A-4601-AD61-0DF406D45057}"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a:buNone/>
            </a:pPr>
            <a:fld id="{9A0DB2DC-4C9A-4742-B13C-FB6460FD3503}" type="slidenum">
              <a:rPr lang="ko-KR" altLang="en-US" dirty="0">
                <a:latin typeface="Malgun Gothic" panose="020B0503020000020004" charset="-127"/>
                <a:ea typeface="Malgun Gothic" panose="020B0503020000020004" charset="-127"/>
              </a:rPr>
            </a:fld>
            <a:endParaRPr lang="ko-KR" altLang="en-US" dirty="0">
              <a:latin typeface="Malgun Gothic" panose="020B0503020000020004" charset="-127"/>
              <a:ea typeface="Malgun Gothic" panose="020B0503020000020004" charset="-127"/>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95577F5A-DA8A-4601-AD61-0DF406D45057}"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a:buNone/>
            </a:pPr>
            <a:fld id="{9A0DB2DC-4C9A-4742-B13C-FB6460FD3503}" type="slidenum">
              <a:rPr lang="ko-KR" altLang="en-US" dirty="0">
                <a:latin typeface="Malgun Gothic" panose="020B0503020000020004" charset="-127"/>
                <a:ea typeface="Malgun Gothic" panose="020B0503020000020004" charset="-127"/>
              </a:rPr>
            </a:fld>
            <a:endParaRPr lang="ko-KR" altLang="en-US" dirty="0">
              <a:latin typeface="Malgun Gothic" panose="020B0503020000020004" charset="-127"/>
              <a:ea typeface="Malgun Gothic" panose="020B0503020000020004" charset="-127"/>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95577F5A-DA8A-4601-AD61-0DF406D45057}"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a:buNone/>
            </a:pPr>
            <a:fld id="{9A0DB2DC-4C9A-4742-B13C-FB6460FD3503}" type="slidenum">
              <a:rPr lang="ko-KR" altLang="en-US" dirty="0">
                <a:latin typeface="Malgun Gothic" panose="020B0503020000020004" charset="-127"/>
                <a:ea typeface="Malgun Gothic" panose="020B0503020000020004" charset="-127"/>
              </a:rPr>
            </a:fld>
            <a:endParaRPr lang="ko-KR" altLang="en-US" dirty="0">
              <a:latin typeface="Malgun Gothic" panose="020B0503020000020004" charset="-127"/>
              <a:ea typeface="Malgun Gothic" panose="020B0503020000020004" charset="-127"/>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pic>
        <p:nvPicPr>
          <p:cNvPr id="3074" name="그림 6" descr="3.png"/>
          <p:cNvPicPr>
            <a:picLocks noChangeAspect="1"/>
          </p:cNvPicPr>
          <p:nvPr userDrawn="1"/>
        </p:nvPicPr>
        <p:blipFill>
          <a:blip r:embed="rId2"/>
          <a:stretch>
            <a:fillRect/>
          </a:stretch>
        </p:blipFill>
        <p:spPr>
          <a:xfrm>
            <a:off x="0" y="0"/>
            <a:ext cx="9144000" cy="6858000"/>
          </a:xfrm>
          <a:prstGeom prst="rect">
            <a:avLst/>
          </a:prstGeom>
          <a:noFill/>
          <a:ln w="9525">
            <a:noFill/>
          </a:ln>
        </p:spPr>
      </p:pic>
      <p:sp>
        <p:nvSpPr>
          <p:cNvPr id="2" name="Date Placeholder 1"/>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95577F5A-DA8A-4601-AD61-0DF406D45057}"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a:buNone/>
            </a:pPr>
            <a:fld id="{9A0DB2DC-4C9A-4742-B13C-FB6460FD3503}" type="slidenum">
              <a:rPr lang="ko-KR" altLang="en-US" dirty="0">
                <a:latin typeface="Malgun Gothic" panose="020B0503020000020004" charset="-127"/>
                <a:ea typeface="Malgun Gothic" panose="020B0503020000020004" charset="-127"/>
              </a:rPr>
            </a:fld>
            <a:endParaRPr lang="ko-KR" altLang="en-US" dirty="0">
              <a:latin typeface="Malgun Gothic" panose="020B0503020000020004" charset="-127"/>
              <a:ea typeface="Malgun Gothic" panose="020B0503020000020004" charset="-127"/>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endParaRPr lang="ko-KR" altLang="en-US" smtClean="0"/>
          </a:p>
          <a:p>
            <a:pPr lvl="1"/>
            <a:r>
              <a:rPr lang="ko-KR" altLang="en-US" smtClean="0"/>
              <a:t>둘째 수준</a:t>
            </a:r>
            <a:endParaRPr lang="ko-KR" altLang="en-US" smtClean="0"/>
          </a:p>
          <a:p>
            <a:pPr lvl="2"/>
            <a:r>
              <a:rPr lang="ko-KR" altLang="en-US" smtClean="0"/>
              <a:t>셋째 수준</a:t>
            </a:r>
            <a:endParaRPr lang="ko-KR" altLang="en-US" smtClean="0"/>
          </a:p>
          <a:p>
            <a:pPr lvl="3"/>
            <a:r>
              <a:rPr lang="ko-KR" altLang="en-US" smtClean="0"/>
              <a:t>넷째 수준</a:t>
            </a:r>
            <a:endParaRPr lang="ko-KR" altLang="en-US" smtClean="0"/>
          </a:p>
          <a:p>
            <a:pPr lvl="4"/>
            <a:r>
              <a:rPr lang="ko-KR" altLang="en-US" smtClean="0"/>
              <a:t>다섯째 수준</a:t>
            </a:r>
            <a:endParaRPr lang="ko-KR" altLang="en-US"/>
          </a:p>
        </p:txBody>
      </p:sp>
      <p:sp>
        <p:nvSpPr>
          <p:cNvPr id="4" name="텍스트 개체 틀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endParaRPr lang="ko-KR" altLang="en-US" smtClean="0"/>
          </a:p>
        </p:txBody>
      </p:sp>
      <p:sp>
        <p:nvSpPr>
          <p:cNvPr id="5" name="Date Placeholder 4"/>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95577F5A-DA8A-4601-AD61-0DF406D45057}"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a:buNone/>
            </a:pPr>
            <a:fld id="{9A0DB2DC-4C9A-4742-B13C-FB6460FD3503}" type="slidenum">
              <a:rPr lang="ko-KR" altLang="en-US" dirty="0">
                <a:latin typeface="Malgun Gothic" panose="020B0503020000020004" charset="-127"/>
                <a:ea typeface="Malgun Gothic" panose="020B0503020000020004" charset="-127"/>
              </a:rPr>
            </a:fld>
            <a:endParaRPr lang="ko-KR" altLang="en-US" dirty="0">
              <a:latin typeface="Malgun Gothic" panose="020B0503020000020004" charset="-127"/>
              <a:ea typeface="Malgun Gothic" panose="020B0503020000020004" charset="-127"/>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1" hangingPunct="1">
              <a:lnSpc>
                <a:spcPct val="100000"/>
              </a:lnSpc>
              <a:spcBef>
                <a:spcPct val="20000"/>
              </a:spcBef>
              <a:spcAft>
                <a:spcPts val="0"/>
              </a:spcAft>
              <a:buClrTx/>
              <a:buSzTx/>
              <a:buFont typeface="Arial" panose="020B0604020202020204" pitchFamily="34" charset="0"/>
              <a:buNone/>
              <a:defRPr/>
            </a:pPr>
            <a:endParaRPr kumimoji="0" lang="ko-KR"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텍스트 개체 틀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endParaRPr lang="ko-KR" altLang="en-US" smtClean="0"/>
          </a:p>
        </p:txBody>
      </p:sp>
      <p:sp>
        <p:nvSpPr>
          <p:cNvPr id="5" name="Date Placeholder 4"/>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95577F5A-DA8A-4601-AD61-0DF406D45057}"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a:buNone/>
            </a:pPr>
            <a:fld id="{9A0DB2DC-4C9A-4742-B13C-FB6460FD3503}" type="slidenum">
              <a:rPr lang="ko-KR" altLang="en-US" dirty="0">
                <a:latin typeface="Malgun Gothic" panose="020B0503020000020004" charset="-127"/>
                <a:ea typeface="Malgun Gothic" panose="020B0503020000020004" charset="-127"/>
              </a:rPr>
            </a:fld>
            <a:endParaRPr lang="ko-KR" altLang="en-US" dirty="0">
              <a:latin typeface="Malgun Gothic" panose="020B0503020000020004" charset="-127"/>
              <a:ea typeface="Malgun Gothic" panose="020B0503020000020004" charset="-127"/>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hasCustomPrompt="1"/>
          </p:nvPr>
        </p:nvSpPr>
        <p:spPr/>
        <p:txBody>
          <a:bodyPr vert="eaVert"/>
          <a:lstStyle/>
          <a:p>
            <a:pPr lvl="0"/>
            <a:r>
              <a:rPr lang="ko-KR" altLang="en-US" smtClean="0"/>
              <a:t>마스터 텍스트 스타일을 편집합니다</a:t>
            </a:r>
            <a:endParaRPr lang="ko-KR" altLang="en-US" smtClean="0"/>
          </a:p>
          <a:p>
            <a:pPr lvl="1"/>
            <a:r>
              <a:rPr lang="ko-KR" altLang="en-US" smtClean="0"/>
              <a:t>둘째 수준</a:t>
            </a:r>
            <a:endParaRPr lang="ko-KR" altLang="en-US" smtClean="0"/>
          </a:p>
          <a:p>
            <a:pPr lvl="2"/>
            <a:r>
              <a:rPr lang="ko-KR" altLang="en-US" smtClean="0"/>
              <a:t>셋째 수준</a:t>
            </a:r>
            <a:endParaRPr lang="ko-KR" altLang="en-US" smtClean="0"/>
          </a:p>
          <a:p>
            <a:pPr lvl="3"/>
            <a:r>
              <a:rPr lang="ko-KR" altLang="en-US" smtClean="0"/>
              <a:t>넷째 수준</a:t>
            </a:r>
            <a:endParaRPr lang="ko-KR" altLang="en-US" smtClean="0"/>
          </a:p>
          <a:p>
            <a:pPr lvl="4"/>
            <a:r>
              <a:rPr lang="ko-KR" altLang="en-US" smtClean="0"/>
              <a:t>다섯째 수준</a:t>
            </a:r>
            <a:endParaRPr lang="ko-KR" altLang="en-US"/>
          </a:p>
        </p:txBody>
      </p:sp>
      <p:sp>
        <p:nvSpPr>
          <p:cNvPr id="4" name="Date Placeholder 3"/>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95577F5A-DA8A-4601-AD61-0DF406D45057}"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buNone/>
            </a:pPr>
            <a:fld id="{9A0DB2DC-4C9A-4742-B13C-FB6460FD3503}" type="slidenum">
              <a:rPr lang="ko-KR" altLang="en-US" dirty="0">
                <a:latin typeface="Malgun Gothic" panose="020B0503020000020004" charset="-127"/>
                <a:ea typeface="Malgun Gothic" panose="020B0503020000020004" charset="-127"/>
              </a:rPr>
            </a:fld>
            <a:endParaRPr lang="ko-KR" altLang="en-US" dirty="0">
              <a:latin typeface="Malgun Gothic" panose="020B0503020000020004" charset="-127"/>
              <a:ea typeface="Malgun Gothic" panose="020B0503020000020004" charset="-127"/>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hasCustomPrompt="1"/>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hasCustomPrompt="1"/>
          </p:nvPr>
        </p:nvSpPr>
        <p:spPr>
          <a:xfrm>
            <a:off x="457200" y="274638"/>
            <a:ext cx="6019800" cy="5851525"/>
          </a:xfrm>
        </p:spPr>
        <p:txBody>
          <a:bodyPr vert="eaVert"/>
          <a:lstStyle/>
          <a:p>
            <a:pPr lvl="0"/>
            <a:r>
              <a:rPr lang="ko-KR" altLang="en-US" smtClean="0"/>
              <a:t>마스터 텍스트 스타일을 편집합니다</a:t>
            </a:r>
            <a:endParaRPr lang="ko-KR" altLang="en-US" smtClean="0"/>
          </a:p>
          <a:p>
            <a:pPr lvl="1"/>
            <a:r>
              <a:rPr lang="ko-KR" altLang="en-US" smtClean="0"/>
              <a:t>둘째 수준</a:t>
            </a:r>
            <a:endParaRPr lang="ko-KR" altLang="en-US" smtClean="0"/>
          </a:p>
          <a:p>
            <a:pPr lvl="2"/>
            <a:r>
              <a:rPr lang="ko-KR" altLang="en-US" smtClean="0"/>
              <a:t>셋째 수준</a:t>
            </a:r>
            <a:endParaRPr lang="ko-KR" altLang="en-US" smtClean="0"/>
          </a:p>
          <a:p>
            <a:pPr lvl="3"/>
            <a:r>
              <a:rPr lang="ko-KR" altLang="en-US" smtClean="0"/>
              <a:t>넷째 수준</a:t>
            </a:r>
            <a:endParaRPr lang="ko-KR" altLang="en-US" smtClean="0"/>
          </a:p>
          <a:p>
            <a:pPr lvl="4"/>
            <a:r>
              <a:rPr lang="ko-KR" altLang="en-US" smtClean="0"/>
              <a:t>다섯째 수준</a:t>
            </a:r>
            <a:endParaRPr lang="ko-KR" altLang="en-US"/>
          </a:p>
        </p:txBody>
      </p:sp>
      <p:sp>
        <p:nvSpPr>
          <p:cNvPr id="4" name="Date Placeholder 3"/>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95577F5A-DA8A-4601-AD61-0DF406D45057}"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buNone/>
            </a:pPr>
            <a:fld id="{9A0DB2DC-4C9A-4742-B13C-FB6460FD3503}" type="slidenum">
              <a:rPr lang="ko-KR" altLang="en-US" dirty="0">
                <a:latin typeface="Malgun Gothic" panose="020B0503020000020004" charset="-127"/>
                <a:ea typeface="Malgun Gothic" panose="020B0503020000020004" charset="-127"/>
              </a:rPr>
            </a:fld>
            <a:endParaRPr lang="ko-KR" altLang="en-US" dirty="0">
              <a:latin typeface="Malgun Gothic" panose="020B0503020000020004" charset="-127"/>
              <a:ea typeface="Malgun Gothic" panose="020B0503020000020004" charset="-127"/>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pic>
        <p:nvPicPr>
          <p:cNvPr id="4098" name="그림 6" descr="1.png"/>
          <p:cNvPicPr>
            <a:picLocks noChangeAspect="1"/>
          </p:cNvPicPr>
          <p:nvPr userDrawn="1"/>
        </p:nvPicPr>
        <p:blipFill>
          <a:blip r:embed="rId2"/>
          <a:stretch>
            <a:fillRect/>
          </a:stretch>
        </p:blipFill>
        <p:spPr>
          <a:xfrm>
            <a:off x="0" y="0"/>
            <a:ext cx="9144000" cy="6858000"/>
          </a:xfrm>
          <a:prstGeom prst="rect">
            <a:avLst/>
          </a:prstGeom>
          <a:noFill/>
          <a:ln w="9525">
            <a:noFill/>
          </a:ln>
        </p:spPr>
      </p:pic>
      <p:sp>
        <p:nvSpPr>
          <p:cNvPr id="2" name="Date Placeholder 1"/>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95577F5A-DA8A-4601-AD61-0DF406D45057}"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a:buNone/>
            </a:pPr>
            <a:fld id="{9A0DB2DC-4C9A-4742-B13C-FB6460FD3503}" type="slidenum">
              <a:rPr lang="ko-KR" altLang="en-US" dirty="0">
                <a:latin typeface="Malgun Gothic" panose="020B0503020000020004" charset="-127"/>
                <a:ea typeface="Malgun Gothic" panose="020B0503020000020004" charset="-127"/>
              </a:rPr>
            </a:fld>
            <a:endParaRPr lang="ko-KR" altLang="en-US" dirty="0">
              <a:latin typeface="Malgun Gothic" panose="020B0503020000020004" charset="-127"/>
              <a:ea typeface="Malgun Gothic" panose="020B0503020000020004" charset="-127"/>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7" name="직사각형 6"/>
          <p:cNvSpPr/>
          <p:nvPr/>
        </p:nvSpPr>
        <p:spPr>
          <a:xfrm>
            <a:off x="0" y="-9525"/>
            <a:ext cx="8077200" cy="720725"/>
          </a:xfrm>
          <a:prstGeom prst="rect">
            <a:avLst/>
          </a:prstGeom>
          <a:solidFill>
            <a:srgbClr val="92D050">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직사각형 7"/>
          <p:cNvSpPr/>
          <p:nvPr/>
        </p:nvSpPr>
        <p:spPr>
          <a:xfrm>
            <a:off x="0" y="-9525"/>
            <a:ext cx="7923213" cy="720725"/>
          </a:xfrm>
          <a:prstGeom prst="rect">
            <a:avLst/>
          </a:prstGeom>
          <a:solidFill>
            <a:srgbClr val="92D05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직사각형 8"/>
          <p:cNvSpPr/>
          <p:nvPr/>
        </p:nvSpPr>
        <p:spPr>
          <a:xfrm>
            <a:off x="0" y="-9525"/>
            <a:ext cx="7673975" cy="720725"/>
          </a:xfrm>
          <a:prstGeom prst="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직사각형 9"/>
          <p:cNvSpPr/>
          <p:nvPr/>
        </p:nvSpPr>
        <p:spPr>
          <a:xfrm>
            <a:off x="0" y="-9525"/>
            <a:ext cx="7180263" cy="720725"/>
          </a:xfrm>
          <a:prstGeom prst="rect">
            <a:avLst/>
          </a:prstGeom>
          <a:solidFill>
            <a:srgbClr val="92D05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rgbClr val="2B2C30"/>
              </a:solidFill>
              <a:effectLst/>
              <a:uLnTx/>
              <a:uFillTx/>
              <a:latin typeface="+mn-lt"/>
              <a:ea typeface="+mn-ea"/>
              <a:cs typeface="+mn-cs"/>
            </a:endParaRPr>
          </a:p>
        </p:txBody>
      </p:sp>
      <p:cxnSp>
        <p:nvCxnSpPr>
          <p:cNvPr id="11" name="직선 연결선 10"/>
          <p:cNvCxnSpPr/>
          <p:nvPr/>
        </p:nvCxnSpPr>
        <p:spPr>
          <a:xfrm>
            <a:off x="0" y="715963"/>
            <a:ext cx="9144000" cy="0"/>
          </a:xfrm>
          <a:prstGeom prst="line">
            <a:avLst/>
          </a:prstGeom>
          <a:solidFill>
            <a:schemeClr val="bg1"/>
          </a:solidFill>
          <a:ln>
            <a:solidFill>
              <a:srgbClr val="92D050">
                <a:alpha val="65000"/>
              </a:srgb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직선 연결선 11"/>
          <p:cNvCxnSpPr/>
          <p:nvPr/>
        </p:nvCxnSpPr>
        <p:spPr>
          <a:xfrm>
            <a:off x="0" y="981075"/>
            <a:ext cx="9144000" cy="0"/>
          </a:xfrm>
          <a:prstGeom prst="line">
            <a:avLst/>
          </a:prstGeom>
          <a:solidFill>
            <a:schemeClr val="bg1"/>
          </a:solidFill>
          <a:ln>
            <a:solidFill>
              <a:srgbClr val="92D050">
                <a:alpha val="65000"/>
              </a:srgbClr>
            </a:solidFill>
          </a:ln>
        </p:spPr>
        <p:style>
          <a:lnRef idx="2">
            <a:schemeClr val="accent1">
              <a:shade val="50000"/>
            </a:schemeClr>
          </a:lnRef>
          <a:fillRef idx="1">
            <a:schemeClr val="accent1"/>
          </a:fillRef>
          <a:effectRef idx="0">
            <a:schemeClr val="accent1"/>
          </a:effectRef>
          <a:fontRef idx="minor">
            <a:schemeClr val="lt1"/>
          </a:fontRef>
        </p:style>
      </p:cxnSp>
      <p:sp>
        <p:nvSpPr>
          <p:cNvPr id="2" name="Date Placeholder 1"/>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95577F5A-DA8A-4601-AD61-0DF406D45057}"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a:buNone/>
            </a:pPr>
            <a:fld id="{9A0DB2DC-4C9A-4742-B13C-FB6460FD3503}" type="slidenum">
              <a:rPr lang="ko-KR" altLang="en-US" dirty="0">
                <a:latin typeface="Malgun Gothic" panose="020B0503020000020004" charset="-127"/>
                <a:ea typeface="Malgun Gothic" panose="020B0503020000020004" charset="-127"/>
              </a:rPr>
            </a:fld>
            <a:endParaRPr lang="ko-KR" altLang="en-US" dirty="0">
              <a:latin typeface="Malgun Gothic" panose="020B0503020000020004" charset="-127"/>
              <a:ea typeface="Malgun Gothic" panose="020B0503020000020004" charset="-127"/>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95577F5A-DA8A-4601-AD61-0DF406D45057}"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a:buNone/>
            </a:pPr>
            <a:fld id="{9A0DB2DC-4C9A-4742-B13C-FB6460FD3503}" type="slidenum">
              <a:rPr lang="ko-KR" altLang="en-US" dirty="0">
                <a:latin typeface="Malgun Gothic" panose="020B0503020000020004" charset="-127"/>
                <a:ea typeface="Malgun Gothic" panose="020B0503020000020004" charset="-127"/>
              </a:rPr>
            </a:fld>
            <a:endParaRPr lang="ko-KR" altLang="en-US" dirty="0">
              <a:latin typeface="Malgun Gothic" panose="020B0503020000020004" charset="-127"/>
              <a:ea typeface="Malgun Gothic" panose="020B0503020000020004" charset="-127"/>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95577F5A-DA8A-4601-AD61-0DF406D45057}"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a:buNone/>
            </a:pPr>
            <a:fld id="{9A0DB2DC-4C9A-4742-B13C-FB6460FD3503}" type="slidenum">
              <a:rPr lang="ko-KR" altLang="en-US" dirty="0">
                <a:latin typeface="Malgun Gothic" panose="020B0503020000020004" charset="-127"/>
                <a:ea typeface="Malgun Gothic" panose="020B0503020000020004" charset="-127"/>
              </a:rPr>
            </a:fld>
            <a:endParaRPr lang="ko-KR" altLang="en-US" dirty="0">
              <a:latin typeface="Malgun Gothic" panose="020B0503020000020004" charset="-127"/>
              <a:ea typeface="Malgun Gothic" panose="020B0503020000020004" charset="-127"/>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95577F5A-DA8A-4601-AD61-0DF406D45057}"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a:buNone/>
            </a:pPr>
            <a:fld id="{9A0DB2DC-4C9A-4742-B13C-FB6460FD3503}" type="slidenum">
              <a:rPr lang="ko-KR" altLang="en-US" dirty="0">
                <a:latin typeface="Malgun Gothic" panose="020B0503020000020004" charset="-127"/>
                <a:ea typeface="Malgun Gothic" panose="020B0503020000020004" charset="-127"/>
              </a:rPr>
            </a:fld>
            <a:endParaRPr lang="ko-KR" altLang="en-US" dirty="0">
              <a:latin typeface="Malgun Gothic" panose="020B0503020000020004" charset="-127"/>
              <a:ea typeface="Malgun Gothic" panose="020B0503020000020004" charset="-127"/>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endParaRPr lang="ko-KR" altLang="en-US" smtClean="0"/>
          </a:p>
          <a:p>
            <a:pPr lvl="1"/>
            <a:r>
              <a:rPr lang="ko-KR" altLang="en-US" smtClean="0"/>
              <a:t>둘째 수준</a:t>
            </a:r>
            <a:endParaRPr lang="ko-KR" altLang="en-US" smtClean="0"/>
          </a:p>
          <a:p>
            <a:pPr lvl="2"/>
            <a:r>
              <a:rPr lang="ko-KR" altLang="en-US" smtClean="0"/>
              <a:t>셋째 수준</a:t>
            </a:r>
            <a:endParaRPr lang="ko-KR" altLang="en-US" smtClean="0"/>
          </a:p>
          <a:p>
            <a:pPr lvl="3"/>
            <a:r>
              <a:rPr lang="ko-KR" altLang="en-US" smtClean="0"/>
              <a:t>넷째 수준</a:t>
            </a:r>
            <a:endParaRPr lang="ko-KR" altLang="en-US" smtClean="0"/>
          </a:p>
          <a:p>
            <a:pPr lvl="4"/>
            <a:r>
              <a:rPr lang="ko-KR" altLang="en-US" smtClean="0"/>
              <a:t>다섯째 수준</a:t>
            </a:r>
            <a:endParaRPr lang="ko-KR" altLang="en-US"/>
          </a:p>
        </p:txBody>
      </p:sp>
      <p:sp>
        <p:nvSpPr>
          <p:cNvPr id="4" name="텍스트 개체 틀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endParaRPr lang="ko-KR" altLang="en-US" smtClean="0"/>
          </a:p>
        </p:txBody>
      </p:sp>
      <p:sp>
        <p:nvSpPr>
          <p:cNvPr id="5" name="Date Placeholder 4"/>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95577F5A-DA8A-4601-AD61-0DF406D45057}"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a:buNone/>
            </a:pPr>
            <a:fld id="{9A0DB2DC-4C9A-4742-B13C-FB6460FD3503}" type="slidenum">
              <a:rPr lang="ko-KR" altLang="en-US" dirty="0">
                <a:latin typeface="Malgun Gothic" panose="020B0503020000020004" charset="-127"/>
                <a:ea typeface="Malgun Gothic" panose="020B0503020000020004" charset="-127"/>
              </a:rPr>
            </a:fld>
            <a:endParaRPr lang="ko-KR" altLang="en-US" dirty="0">
              <a:latin typeface="Malgun Gothic" panose="020B0503020000020004" charset="-127"/>
              <a:ea typeface="Malgun Gothic" panose="020B0503020000020004" charset="-127"/>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1" hangingPunct="1">
              <a:lnSpc>
                <a:spcPct val="100000"/>
              </a:lnSpc>
              <a:spcBef>
                <a:spcPct val="20000"/>
              </a:spcBef>
              <a:spcAft>
                <a:spcPts val="0"/>
              </a:spcAft>
              <a:buClrTx/>
              <a:buSzTx/>
              <a:buFont typeface="Arial" panose="020B0604020202020204" pitchFamily="34" charset="0"/>
              <a:buNone/>
              <a:defRPr/>
            </a:pPr>
            <a:endParaRPr kumimoji="0" lang="ko-KR"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텍스트 개체 틀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endParaRPr lang="ko-KR" altLang="en-US" smtClean="0"/>
          </a:p>
        </p:txBody>
      </p:sp>
      <p:sp>
        <p:nvSpPr>
          <p:cNvPr id="5" name="Date Placeholder 4"/>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95577F5A-DA8A-4601-AD61-0DF406D45057}"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a:buNone/>
            </a:pPr>
            <a:fld id="{9A0DB2DC-4C9A-4742-B13C-FB6460FD3503}" type="slidenum">
              <a:rPr lang="ko-KR" altLang="en-US" dirty="0">
                <a:latin typeface="Malgun Gothic" panose="020B0503020000020004" charset="-127"/>
                <a:ea typeface="Malgun Gothic" panose="020B0503020000020004" charset="-127"/>
              </a:rPr>
            </a:fld>
            <a:endParaRPr lang="ko-KR" altLang="en-US" dirty="0">
              <a:latin typeface="Malgun Gothic" panose="020B0503020000020004" charset="-127"/>
              <a:ea typeface="Malgun Gothic" panose="020B0503020000020004" charset="-127"/>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3.jpeg"/><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3.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1026" name="제목 개체 틀 1"/>
          <p:cNvSpPr>
            <a:spLocks noGrp="1"/>
          </p:cNvSpPr>
          <p:nvPr>
            <p:ph type="title"/>
          </p:nvPr>
        </p:nvSpPr>
        <p:spPr>
          <a:xfrm>
            <a:off x="457200" y="274638"/>
            <a:ext cx="8229600" cy="1143000"/>
          </a:xfrm>
          <a:prstGeom prst="rect">
            <a:avLst/>
          </a:prstGeom>
          <a:noFill/>
          <a:ln w="9525">
            <a:noFill/>
          </a:ln>
        </p:spPr>
        <p:txBody>
          <a:bodyPr anchor="ctr"/>
          <a:p>
            <a:pPr lvl="0"/>
            <a:r>
              <a:rPr lang="ko-KR" altLang="en-US" dirty="0"/>
              <a:t>마스터 제목 스타일 편집</a:t>
            </a:r>
            <a:endParaRPr lang="ko-KR" altLang="en-US" dirty="0"/>
          </a:p>
        </p:txBody>
      </p:sp>
      <p:sp>
        <p:nvSpPr>
          <p:cNvPr id="1027" name="텍스트 개체 틀 2"/>
          <p:cNvSpPr>
            <a:spLocks noGrp="1"/>
          </p:cNvSpPr>
          <p:nvPr>
            <p:ph type="body" idx="1"/>
          </p:nvPr>
        </p:nvSpPr>
        <p:spPr>
          <a:xfrm>
            <a:off x="457200" y="1600200"/>
            <a:ext cx="8229600" cy="4525963"/>
          </a:xfrm>
          <a:prstGeom prst="rect">
            <a:avLst/>
          </a:prstGeom>
          <a:noFill/>
          <a:ln w="9525">
            <a:noFill/>
          </a:ln>
        </p:spPr>
        <p:txBody>
          <a:bodyPr/>
          <a:p>
            <a:pPr lvl="0"/>
            <a:r>
              <a:rPr lang="ko-KR" altLang="en-US" dirty="0"/>
              <a:t>마스터 텍스트 스타일을 편집합니다</a:t>
            </a:r>
            <a:endParaRPr lang="ko-KR" altLang="en-US" dirty="0"/>
          </a:p>
          <a:p>
            <a:pPr lvl="1"/>
            <a:r>
              <a:rPr lang="ko-KR" altLang="en-US" dirty="0"/>
              <a:t>둘째 수준</a:t>
            </a:r>
            <a:endParaRPr lang="ko-KR" altLang="en-US" dirty="0"/>
          </a:p>
          <a:p>
            <a:pPr lvl="2"/>
            <a:r>
              <a:rPr lang="ko-KR" altLang="en-US" dirty="0"/>
              <a:t>셋째 수준</a:t>
            </a:r>
            <a:endParaRPr lang="ko-KR" altLang="en-US" dirty="0"/>
          </a:p>
          <a:p>
            <a:pPr lvl="3"/>
            <a:r>
              <a:rPr lang="ko-KR" altLang="en-US" dirty="0"/>
              <a:t>넷째 수준</a:t>
            </a:r>
            <a:endParaRPr lang="ko-KR" altLang="en-US" dirty="0"/>
          </a:p>
          <a:p>
            <a:pPr lvl="4"/>
            <a:r>
              <a:rPr lang="ko-KR" altLang="en-US" dirty="0"/>
              <a:t>다섯째 수준</a:t>
            </a:r>
            <a:endParaRPr lang="ko-KR" altLang="en-US" dirty="0"/>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1" hangingPunct="1">
              <a:lnSpc>
                <a:spcPct val="100000"/>
              </a:lnSpc>
              <a:spcBef>
                <a:spcPts val="0"/>
              </a:spcBef>
              <a:spcAft>
                <a:spcPts val="0"/>
              </a:spcAft>
              <a:buClrTx/>
              <a:buSzTx/>
              <a:buFontTx/>
              <a:buNone/>
              <a:defRPr/>
            </a:pPr>
            <a:fld id="{95577F5A-DA8A-4601-AD61-0DF406D45057}"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a:buNone/>
            </a:pPr>
            <a:fld id="{9A0DB2DC-4C9A-4742-B13C-FB6460FD3503}" type="slidenum">
              <a:rPr lang="ko-KR" altLang="en-US" dirty="0">
                <a:latin typeface="Malgun Gothic" panose="020B0503020000020004" charset="-127"/>
                <a:ea typeface="Malgun Gothic" panose="020B0503020000020004" charset="-127"/>
              </a:rPr>
            </a:fld>
            <a:endParaRPr lang="ko-KR" altLang="en-US" dirty="0">
              <a:latin typeface="Malgun Gothic" panose="020B0503020000020004" charset="-127"/>
              <a:ea typeface="Malgun Gothic" panose="020B0503020000020004" charset="-127"/>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2"/>
        </a:blip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sldNum="0"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1026" name="제목 개체 틀 1"/>
          <p:cNvSpPr>
            <a:spLocks noGrp="1"/>
          </p:cNvSpPr>
          <p:nvPr>
            <p:ph type="title"/>
          </p:nvPr>
        </p:nvSpPr>
        <p:spPr>
          <a:xfrm>
            <a:off x="457200" y="274638"/>
            <a:ext cx="8229600" cy="1143000"/>
          </a:xfrm>
          <a:prstGeom prst="rect">
            <a:avLst/>
          </a:prstGeom>
          <a:noFill/>
          <a:ln w="9525">
            <a:noFill/>
          </a:ln>
        </p:spPr>
        <p:txBody>
          <a:bodyPr anchor="ctr"/>
          <a:p>
            <a:pPr lvl="0"/>
            <a:r>
              <a:rPr lang="ko-KR" altLang="en-US" dirty="0"/>
              <a:t>마스터 제목 스타일 편집</a:t>
            </a:r>
            <a:endParaRPr lang="ko-KR" altLang="en-US" dirty="0"/>
          </a:p>
        </p:txBody>
      </p:sp>
      <p:sp>
        <p:nvSpPr>
          <p:cNvPr id="1027" name="텍스트 개체 틀 2"/>
          <p:cNvSpPr>
            <a:spLocks noGrp="1"/>
          </p:cNvSpPr>
          <p:nvPr>
            <p:ph type="body" idx="1"/>
          </p:nvPr>
        </p:nvSpPr>
        <p:spPr>
          <a:xfrm>
            <a:off x="457200" y="1600200"/>
            <a:ext cx="8229600" cy="4525963"/>
          </a:xfrm>
          <a:prstGeom prst="rect">
            <a:avLst/>
          </a:prstGeom>
          <a:noFill/>
          <a:ln w="9525">
            <a:noFill/>
          </a:ln>
        </p:spPr>
        <p:txBody>
          <a:bodyPr/>
          <a:p>
            <a:pPr lvl="0"/>
            <a:r>
              <a:rPr lang="ko-KR" altLang="en-US" dirty="0"/>
              <a:t>마스터 텍스트 스타일을 편집합니다</a:t>
            </a:r>
            <a:endParaRPr lang="ko-KR" altLang="en-US" dirty="0"/>
          </a:p>
          <a:p>
            <a:pPr lvl="1"/>
            <a:r>
              <a:rPr lang="ko-KR" altLang="en-US" dirty="0"/>
              <a:t>둘째 수준</a:t>
            </a:r>
            <a:endParaRPr lang="ko-KR" altLang="en-US" dirty="0"/>
          </a:p>
          <a:p>
            <a:pPr lvl="2"/>
            <a:r>
              <a:rPr lang="ko-KR" altLang="en-US" dirty="0"/>
              <a:t>셋째 수준</a:t>
            </a:r>
            <a:endParaRPr lang="ko-KR" altLang="en-US" dirty="0"/>
          </a:p>
          <a:p>
            <a:pPr lvl="3"/>
            <a:r>
              <a:rPr lang="ko-KR" altLang="en-US" dirty="0"/>
              <a:t>넷째 수준</a:t>
            </a:r>
            <a:endParaRPr lang="ko-KR" altLang="en-US" dirty="0"/>
          </a:p>
          <a:p>
            <a:pPr lvl="4"/>
            <a:r>
              <a:rPr lang="ko-KR" altLang="en-US" dirty="0"/>
              <a:t>다섯째 수준</a:t>
            </a:r>
            <a:endParaRPr lang="ko-KR" altLang="en-US" dirty="0"/>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1" hangingPunct="1">
              <a:lnSpc>
                <a:spcPct val="100000"/>
              </a:lnSpc>
              <a:spcBef>
                <a:spcPts val="0"/>
              </a:spcBef>
              <a:spcAft>
                <a:spcPts val="0"/>
              </a:spcAft>
              <a:buClrTx/>
              <a:buSzTx/>
              <a:buFontTx/>
              <a:buNone/>
              <a:defRPr/>
            </a:pPr>
            <a:fld id="{95577F5A-DA8A-4601-AD61-0DF406D45057}"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a:buNone/>
            </a:pPr>
            <a:fld id="{9A0DB2DC-4C9A-4742-B13C-FB6460FD3503}" type="slidenum">
              <a:rPr lang="ko-KR" altLang="en-US" dirty="0">
                <a:latin typeface="Malgun Gothic" panose="020B0503020000020004" charset="-127"/>
                <a:ea typeface="Malgun Gothic" panose="020B0503020000020004" charset="-127"/>
              </a:rPr>
            </a:fld>
            <a:endParaRPr lang="ko-KR" altLang="en-US" dirty="0">
              <a:latin typeface="Malgun Gothic" panose="020B0503020000020004" charset="-127"/>
              <a:ea typeface="Malgun Gothic" panose="020B0503020000020004" charset="-127"/>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6"/>
          <p:cNvSpPr txBox="1"/>
          <p:nvPr/>
        </p:nvSpPr>
        <p:spPr>
          <a:xfrm>
            <a:off x="-2540" y="-5715"/>
            <a:ext cx="9492615" cy="645160"/>
          </a:xfrm>
          <a:prstGeom prst="rect">
            <a:avLst/>
          </a:prstGeom>
          <a:noFill/>
        </p:spPr>
        <p:txBody>
          <a:bodyPr wrap="square">
            <a:spAutoFit/>
            <a:scene3d>
              <a:camera prst="orthographicFront">
                <a:rot lat="0" lon="0" rev="0"/>
              </a:camera>
              <a:lightRig rig="glow" dir="t">
                <a:rot lat="0" lon="0" rev="3600000"/>
              </a:lightRig>
            </a:scene3d>
            <a:sp3d prstMaterial="softEdge">
              <a:contourClr>
                <a:schemeClr val="accent4">
                  <a:alpha val="95000"/>
                </a:schemeClr>
              </a:contourClr>
            </a:sp3d>
          </a:bodyPr>
          <a:lstStyle/>
          <a:p>
            <a:pPr marR="0" indent="-342900" algn="l" defTabSz="995680" fontAlgn="auto">
              <a:lnSpc>
                <a:spcPct val="90000"/>
              </a:lnSpc>
              <a:spcBef>
                <a:spcPts val="0"/>
              </a:spcBef>
              <a:spcAft>
                <a:spcPts val="0"/>
              </a:spcAft>
              <a:buClrTx/>
              <a:buSzTx/>
              <a:buFontTx/>
              <a:tabLst>
                <a:tab pos="177800" algn="l"/>
              </a:tabLst>
              <a:defRPr/>
            </a:pPr>
            <a:r>
              <a:rPr kumimoji="0" lang="en-IN" altLang="en-US" sz="4000" b="1" kern="1200" cap="none" spc="0" normalizeH="0" baseline="0" noProof="0" dirty="0" smtClean="0">
                <a:solidFill>
                  <a:schemeClr val="tx1"/>
                </a:solidFill>
                <a:latin typeface="Arial" panose="020B0604020202020204" pitchFamily="34" charset="0"/>
                <a:ea typeface="-윤고딕150" pitchFamily="18" charset="-127"/>
                <a:cs typeface="Arial" panose="020B0604020202020204" pitchFamily="34" charset="0"/>
              </a:rPr>
              <a:t>BANKX BANKING SYSTEM</a:t>
            </a:r>
            <a:endParaRPr kumimoji="0" lang="en-IN" altLang="en-US" sz="4000" b="1" kern="1200" cap="none" spc="0" normalizeH="0" baseline="0" noProof="0" dirty="0" smtClean="0">
              <a:solidFill>
                <a:schemeClr val="tx1"/>
              </a:solidFill>
              <a:latin typeface="Arial" panose="020B0604020202020204" pitchFamily="34" charset="0"/>
              <a:ea typeface="-윤고딕150" pitchFamily="18" charset="-127"/>
              <a:cs typeface="Arial" panose="020B0604020202020204" pitchFamily="34" charset="0"/>
            </a:endParaRPr>
          </a:p>
        </p:txBody>
      </p:sp>
      <p:sp>
        <p:nvSpPr>
          <p:cNvPr id="9222" name="직사각형 5"/>
          <p:cNvSpPr/>
          <p:nvPr/>
        </p:nvSpPr>
        <p:spPr>
          <a:xfrm>
            <a:off x="8380413" y="6532563"/>
            <a:ext cx="719137" cy="301625"/>
          </a:xfrm>
          <a:prstGeom prst="rect">
            <a:avLst/>
          </a:prstGeom>
          <a:noFill/>
          <a:ln w="9525">
            <a:noFill/>
          </a:ln>
        </p:spPr>
        <p:txBody>
          <a:bodyPr lIns="83969" tIns="41985" rIns="83969" bIns="41985">
            <a:spAutoFit/>
          </a:bodyPr>
          <a:p>
            <a:pPr algn="r"/>
            <a:r>
              <a:rPr lang="en-US" altLang="ko-KR" sz="1400" b="1" dirty="0">
                <a:solidFill>
                  <a:schemeClr val="bg1"/>
                </a:solidFill>
                <a:latin typeface="Arial" panose="020B0604020202020204" pitchFamily="34" charset="0"/>
                <a:ea typeface="Malgun Gothic" panose="020B0503020000020004" charset="-127"/>
                <a:cs typeface="Arial" panose="020B0604020202020204" pitchFamily="34" charset="0"/>
              </a:rPr>
              <a:t>LOGO</a:t>
            </a:r>
            <a:endParaRPr lang="en-US" altLang="ko-KR" sz="1400" b="1" dirty="0">
              <a:solidFill>
                <a:schemeClr val="bg1"/>
              </a:solidFill>
              <a:latin typeface="Arial" panose="020B0604020202020204" pitchFamily="34" charset="0"/>
              <a:ea typeface="Arial" panose="020B0604020202020204" pitchFamily="34" charset="0"/>
            </a:endParaRPr>
          </a:p>
        </p:txBody>
      </p:sp>
      <p:grpSp>
        <p:nvGrpSpPr>
          <p:cNvPr id="9223" name="그룹 17"/>
          <p:cNvGrpSpPr/>
          <p:nvPr/>
        </p:nvGrpSpPr>
        <p:grpSpPr>
          <a:xfrm>
            <a:off x="82868" y="599758"/>
            <a:ext cx="5270500" cy="109537"/>
            <a:chOff x="509214" y="2129046"/>
            <a:chExt cx="5270573" cy="109539"/>
          </a:xfrm>
        </p:grpSpPr>
        <p:sp>
          <p:nvSpPr>
            <p:cNvPr id="10" name="오각형 9"/>
            <p:cNvSpPr/>
            <p:nvPr/>
          </p:nvSpPr>
          <p:spPr>
            <a:xfrm>
              <a:off x="509214" y="2129046"/>
              <a:ext cx="4860000" cy="109539"/>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갈매기형 수장 10"/>
            <p:cNvSpPr/>
            <p:nvPr/>
          </p:nvSpPr>
          <p:spPr>
            <a:xfrm>
              <a:off x="5470431" y="2129046"/>
              <a:ext cx="109539" cy="109539"/>
            </a:xfrm>
            <a:prstGeom prst="chevron">
              <a:avLst>
                <a:gd name="adj" fmla="val 41304"/>
              </a:avLst>
            </a:prstGeom>
            <a:solidFill>
              <a:srgbClr val="92D05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갈매기형 수장 11"/>
            <p:cNvSpPr/>
            <p:nvPr/>
          </p:nvSpPr>
          <p:spPr>
            <a:xfrm>
              <a:off x="5570339" y="2129046"/>
              <a:ext cx="109539" cy="109539"/>
            </a:xfrm>
            <a:prstGeom prst="chevron">
              <a:avLst>
                <a:gd name="adj" fmla="val 41304"/>
              </a:avLst>
            </a:prstGeom>
            <a:solidFill>
              <a:srgbClr val="92D050">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갈매기형 수장 15"/>
            <p:cNvSpPr/>
            <p:nvPr/>
          </p:nvSpPr>
          <p:spPr>
            <a:xfrm>
              <a:off x="5670248" y="2129046"/>
              <a:ext cx="109539" cy="109539"/>
            </a:xfrm>
            <a:prstGeom prst="chevron">
              <a:avLst>
                <a:gd name="adj" fmla="val 41304"/>
              </a:avLst>
            </a:prstGeom>
            <a:solidFill>
              <a:srgbClr val="92D05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갈매기형 수장 16"/>
            <p:cNvSpPr/>
            <p:nvPr/>
          </p:nvSpPr>
          <p:spPr>
            <a:xfrm>
              <a:off x="5370523" y="2129046"/>
              <a:ext cx="109539" cy="109539"/>
            </a:xfrm>
            <a:prstGeom prst="chevron">
              <a:avLst>
                <a:gd name="adj" fmla="val 41304"/>
              </a:avLst>
            </a:prstGeom>
            <a:solidFill>
              <a:srgbClr val="92D050">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Text Box 1"/>
          <p:cNvSpPr txBox="1"/>
          <p:nvPr/>
        </p:nvSpPr>
        <p:spPr>
          <a:xfrm>
            <a:off x="90805" y="883285"/>
            <a:ext cx="8837930" cy="1198880"/>
          </a:xfrm>
          <a:prstGeom prst="rect">
            <a:avLst/>
          </a:prstGeom>
          <a:noFill/>
        </p:spPr>
        <p:txBody>
          <a:bodyPr wrap="square" rtlCol="0">
            <a:spAutoFit/>
          </a:bodyPr>
          <a:p>
            <a:r>
              <a:rPr lang="en-IN" altLang="en-US"/>
              <a:t>NAME : SOMESH DAVE</a:t>
            </a:r>
            <a:endParaRPr lang="en-IN" altLang="en-US"/>
          </a:p>
          <a:p>
            <a:r>
              <a:rPr lang="en-IN" altLang="en-US"/>
              <a:t>REGISTRATION NUMBER : RA1711020010087</a:t>
            </a:r>
            <a:endParaRPr lang="en-IN" altLang="en-US"/>
          </a:p>
          <a:p>
            <a:r>
              <a:rPr lang="en-IN" altLang="en-US"/>
              <a:t>SUBJECT : WEB PROGRAMMING</a:t>
            </a:r>
            <a:endParaRPr lang="en-IN" altLang="en-US"/>
          </a:p>
          <a:p>
            <a:r>
              <a:rPr lang="en-IN" altLang="en-US"/>
              <a:t>DEPARTMENT : SOFTWARE ENGINEERING</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그림 23" descr="y45.png"/>
          <p:cNvPicPr>
            <a:picLocks noChangeAspect="1"/>
          </p:cNvPicPr>
          <p:nvPr/>
        </p:nvPicPr>
        <p:blipFill>
          <a:blip r:embed="rId1">
            <a:lum bright="-20001"/>
          </a:blip>
          <a:srcRect b="4390"/>
          <a:stretch>
            <a:fillRect/>
          </a:stretch>
        </p:blipFill>
        <p:spPr>
          <a:xfrm>
            <a:off x="0" y="4572000"/>
            <a:ext cx="9144000" cy="2286000"/>
          </a:xfrm>
          <a:prstGeom prst="rect">
            <a:avLst/>
          </a:prstGeom>
          <a:noFill/>
          <a:ln w="9525">
            <a:noFill/>
          </a:ln>
        </p:spPr>
      </p:pic>
      <p:grpSp>
        <p:nvGrpSpPr>
          <p:cNvPr id="10243" name="그룹 134"/>
          <p:cNvGrpSpPr/>
          <p:nvPr/>
        </p:nvGrpSpPr>
        <p:grpSpPr>
          <a:xfrm>
            <a:off x="3608388" y="2022752"/>
            <a:ext cx="4994275" cy="779186"/>
            <a:chOff x="2527272" y="2022522"/>
            <a:chExt cx="4993023" cy="780178"/>
          </a:xfrm>
        </p:grpSpPr>
        <p:grpSp>
          <p:nvGrpSpPr>
            <p:cNvPr id="10334" name="그룹 59"/>
            <p:cNvGrpSpPr/>
            <p:nvPr/>
          </p:nvGrpSpPr>
          <p:grpSpPr>
            <a:xfrm>
              <a:off x="2527272" y="2022522"/>
              <a:ext cx="785818" cy="780178"/>
              <a:chOff x="3260949" y="1571612"/>
              <a:chExt cx="785818" cy="780178"/>
            </a:xfrm>
          </p:grpSpPr>
          <p:pic>
            <p:nvPicPr>
              <p:cNvPr id="10340" name="그림 60" descr="Untitled-2.png"/>
              <p:cNvPicPr>
                <a:picLocks noChangeAspect="1"/>
              </p:cNvPicPr>
              <p:nvPr/>
            </p:nvPicPr>
            <p:blipFill>
              <a:blip r:embed="rId2">
                <a:lum bright="50000"/>
              </a:blip>
              <a:stretch>
                <a:fillRect/>
              </a:stretch>
            </p:blipFill>
            <p:spPr>
              <a:xfrm>
                <a:off x="3260949" y="1912289"/>
                <a:ext cx="785818" cy="439501"/>
              </a:xfrm>
              <a:prstGeom prst="rect">
                <a:avLst/>
              </a:prstGeom>
              <a:noFill/>
              <a:ln w="9525">
                <a:noFill/>
              </a:ln>
            </p:spPr>
          </p:pic>
          <p:grpSp>
            <p:nvGrpSpPr>
              <p:cNvPr id="10341" name="그룹 68"/>
              <p:cNvGrpSpPr/>
              <p:nvPr/>
            </p:nvGrpSpPr>
            <p:grpSpPr>
              <a:xfrm>
                <a:off x="3357554" y="1571612"/>
                <a:ext cx="658856" cy="598819"/>
                <a:chOff x="414857" y="4425647"/>
                <a:chExt cx="966574" cy="878496"/>
              </a:xfrm>
            </p:grpSpPr>
            <p:grpSp>
              <p:nvGrpSpPr>
                <p:cNvPr id="10342" name="그룹 22"/>
                <p:cNvGrpSpPr/>
                <p:nvPr/>
              </p:nvGrpSpPr>
              <p:grpSpPr>
                <a:xfrm>
                  <a:off x="437594" y="4430829"/>
                  <a:ext cx="943837" cy="873314"/>
                  <a:chOff x="2289150" y="1457957"/>
                  <a:chExt cx="1203729" cy="1113787"/>
                </a:xfrm>
              </p:grpSpPr>
              <p:grpSp>
                <p:nvGrpSpPr>
                  <p:cNvPr id="10356" name="그룹 87"/>
                  <p:cNvGrpSpPr/>
                  <p:nvPr/>
                </p:nvGrpSpPr>
                <p:grpSpPr>
                  <a:xfrm>
                    <a:off x="2289150" y="1457957"/>
                    <a:ext cx="1113787" cy="1113787"/>
                    <a:chOff x="2301062" y="1714488"/>
                    <a:chExt cx="1113787" cy="1113787"/>
                  </a:xfrm>
                </p:grpSpPr>
                <p:sp>
                  <p:nvSpPr>
                    <p:cNvPr id="73" name="타원 18"/>
                    <p:cNvSpPr/>
                    <p:nvPr/>
                  </p:nvSpPr>
                  <p:spPr>
                    <a:xfrm>
                      <a:off x="2301062" y="1714488"/>
                      <a:ext cx="1113787" cy="1113787"/>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359" name="TextBox 73"/>
                    <p:cNvSpPr txBox="1"/>
                    <p:nvPr/>
                  </p:nvSpPr>
                  <p:spPr>
                    <a:xfrm>
                      <a:off x="2425559" y="1918061"/>
                      <a:ext cx="920935" cy="748613"/>
                    </a:xfrm>
                    <a:prstGeom prst="rect">
                      <a:avLst/>
                    </a:prstGeom>
                    <a:noFill/>
                    <a:ln w="9525">
                      <a:noFill/>
                    </a:ln>
                  </p:spPr>
                  <p:txBody>
                    <a:bodyPr>
                      <a:spAutoFit/>
                    </a:bodyPr>
                    <a:p>
                      <a:r>
                        <a:rPr lang="en-US" altLang="ko-KR" sz="2000" b="1" dirty="0">
                          <a:solidFill>
                            <a:schemeClr val="bg1"/>
                          </a:solidFill>
                          <a:latin typeface="Arial" panose="020B0604020202020204" pitchFamily="34" charset="0"/>
                          <a:ea typeface="Malgun Gothic" panose="020B0503020000020004" charset="-127"/>
                          <a:cs typeface="Arial" panose="020B0604020202020204" pitchFamily="34" charset="0"/>
                        </a:rPr>
                        <a:t>01</a:t>
                      </a:r>
                      <a:endParaRPr lang="ko-KR" altLang="en-US" sz="2000" b="1" dirty="0">
                        <a:solidFill>
                          <a:schemeClr val="bg1"/>
                        </a:solidFill>
                        <a:latin typeface="Arial" panose="020B0604020202020204" pitchFamily="34" charset="0"/>
                        <a:ea typeface="Arial" panose="020B0604020202020204" pitchFamily="34" charset="0"/>
                      </a:endParaRPr>
                    </a:p>
                  </p:txBody>
                </p:sp>
              </p:grpSp>
              <p:sp>
                <p:nvSpPr>
                  <p:cNvPr id="72" name="달 71"/>
                  <p:cNvSpPr/>
                  <p:nvPr/>
                </p:nvSpPr>
                <p:spPr>
                  <a:xfrm rot="15068728">
                    <a:off x="2654545" y="1701323"/>
                    <a:ext cx="558889" cy="1117779"/>
                  </a:xfrm>
                  <a:prstGeom prst="moon">
                    <a:avLst>
                      <a:gd name="adj" fmla="val 28967"/>
                    </a:avLst>
                  </a:prstGeom>
                  <a:gradFill flip="none" rotWithShape="1">
                    <a:gsLst>
                      <a:gs pos="0">
                        <a:schemeClr val="tx1">
                          <a:alpha val="10000"/>
                        </a:schemeClr>
                      </a:gs>
                      <a:gs pos="50000">
                        <a:schemeClr val="tx1">
                          <a:alpha val="9000"/>
                        </a:schemeClr>
                      </a:gs>
                      <a:gs pos="100000">
                        <a:schemeClr val="tx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6" name="달 65"/>
                <p:cNvSpPr/>
                <p:nvPr/>
              </p:nvSpPr>
              <p:spPr>
                <a:xfrm rot="4500000">
                  <a:off x="614326" y="4256379"/>
                  <a:ext cx="398939" cy="797878"/>
                </a:xfrm>
                <a:prstGeom prst="moon">
                  <a:avLst>
                    <a:gd name="adj" fmla="val 9315"/>
                  </a:avLst>
                </a:prstGeom>
                <a:gradFill flip="none" rotWithShape="1">
                  <a:gsLst>
                    <a:gs pos="0">
                      <a:schemeClr val="bg1">
                        <a:alpha val="0"/>
                      </a:schemeClr>
                    </a:gs>
                    <a:gs pos="39999">
                      <a:schemeClr val="bg1">
                        <a:alpha val="86000"/>
                      </a:schemeClr>
                    </a:gs>
                    <a:gs pos="70000">
                      <a:schemeClr val="bg1">
                        <a:alpha val="10000"/>
                      </a:schemeClr>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7" name="달 12"/>
                <p:cNvSpPr/>
                <p:nvPr/>
              </p:nvSpPr>
              <p:spPr>
                <a:xfrm rot="4500000" flipH="1">
                  <a:off x="764499" y="4661495"/>
                  <a:ext cx="384727" cy="842800"/>
                </a:xfrm>
                <a:prstGeom prst="moon">
                  <a:avLst>
                    <a:gd name="adj" fmla="val 6770"/>
                  </a:avLst>
                </a:prstGeom>
                <a:gradFill flip="none" rotWithShape="1">
                  <a:gsLst>
                    <a:gs pos="0">
                      <a:schemeClr val="bg1">
                        <a:alpha val="0"/>
                      </a:schemeClr>
                    </a:gs>
                    <a:gs pos="39999">
                      <a:schemeClr val="bg1">
                        <a:alpha val="86000"/>
                      </a:schemeClr>
                    </a:gs>
                    <a:gs pos="70000">
                      <a:schemeClr val="bg1">
                        <a:alpha val="10000"/>
                      </a:schemeClr>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8" name="타원 67"/>
                <p:cNvSpPr/>
                <p:nvPr/>
              </p:nvSpPr>
              <p:spPr>
                <a:xfrm rot="20635292">
                  <a:off x="481524" y="4425647"/>
                  <a:ext cx="467524" cy="233761"/>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9" name="타원 68"/>
                <p:cNvSpPr/>
                <p:nvPr/>
              </p:nvSpPr>
              <p:spPr>
                <a:xfrm rot="20635292">
                  <a:off x="845738" y="5086709"/>
                  <a:ext cx="433913" cy="216956"/>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0" name="타원 69"/>
                <p:cNvSpPr/>
                <p:nvPr/>
              </p:nvSpPr>
              <p:spPr>
                <a:xfrm>
                  <a:off x="531637" y="4502267"/>
                  <a:ext cx="714379" cy="428628"/>
                </a:xfrm>
                <a:prstGeom prst="ellipse">
                  <a:avLst/>
                </a:prstGeom>
                <a:gradFill>
                  <a:gsLst>
                    <a:gs pos="0">
                      <a:schemeClr val="bg1">
                        <a:alpha val="10000"/>
                      </a:schemeClr>
                    </a:gs>
                    <a:gs pos="50000">
                      <a:schemeClr val="bg1">
                        <a:alpha val="13000"/>
                      </a:schemeClr>
                    </a:gs>
                    <a:gs pos="100000">
                      <a:schemeClr val="bg1">
                        <a:alpha val="14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pSp>
          <p:nvGrpSpPr>
            <p:cNvPr id="10336" name="그룹 36"/>
            <p:cNvGrpSpPr/>
            <p:nvPr/>
          </p:nvGrpSpPr>
          <p:grpSpPr>
            <a:xfrm rot="0">
              <a:off x="3437653" y="2117281"/>
              <a:ext cx="4082642" cy="491450"/>
              <a:chOff x="1835696" y="1974748"/>
              <a:chExt cx="6143738" cy="587461"/>
            </a:xfrm>
          </p:grpSpPr>
          <p:sp>
            <p:nvSpPr>
              <p:cNvPr id="117" name="모서리가 둥근 직사각형 116"/>
              <p:cNvSpPr/>
              <p:nvPr/>
            </p:nvSpPr>
            <p:spPr>
              <a:xfrm>
                <a:off x="1835696" y="1974748"/>
                <a:ext cx="6143738" cy="587461"/>
              </a:xfrm>
              <a:prstGeom prst="roundRect">
                <a:avLst>
                  <a:gd name="adj" fmla="val 6388"/>
                </a:avLst>
              </a:prstGeom>
              <a:solidFill>
                <a:schemeClr val="bg1"/>
              </a:solidFill>
              <a:ln w="12700">
                <a:solidFill>
                  <a:srgbClr val="92D050"/>
                </a:solidFill>
                <a:prstDash val="solid"/>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8" name="TextBox 117"/>
              <p:cNvSpPr txBox="1"/>
              <p:nvPr/>
            </p:nvSpPr>
            <p:spPr>
              <a:xfrm>
                <a:off x="1836000" y="2056314"/>
                <a:ext cx="6130808" cy="293368"/>
              </a:xfrm>
              <a:prstGeom prst="rect">
                <a:avLst/>
              </a:prstGeom>
              <a:noFill/>
            </p:spPr>
            <p:txBody>
              <a:bodyPr wrap="square" rtlCol="0">
                <a:spAutoFit/>
              </a:bodyPr>
              <a:lstStyle/>
              <a:p>
                <a:pPr marR="0" defTabSz="914400" fontAlgn="auto">
                  <a:lnSpc>
                    <a:spcPts val="1200"/>
                  </a:lnSpc>
                  <a:spcBef>
                    <a:spcPts val="0"/>
                  </a:spcBef>
                  <a:spcAft>
                    <a:spcPts val="0"/>
                  </a:spcAft>
                  <a:buClrTx/>
                  <a:buSzTx/>
                  <a:buFontTx/>
                  <a:defRPr/>
                </a:pPr>
                <a:r>
                  <a:rPr kumimoji="0" lang="en-IN" sz="1100" kern="1200" cap="none" spc="0" normalizeH="0" baseline="0" noProof="0" dirty="0" smtClean="0">
                    <a:solidFill>
                      <a:schemeClr val="tx1">
                        <a:lumMod val="50000"/>
                        <a:lumOff val="50000"/>
                      </a:schemeClr>
                    </a:solidFill>
                    <a:latin typeface="Arial" panose="020B0604020202020204" pitchFamily="34" charset="0"/>
                    <a:ea typeface="HY견고딕" pitchFamily="18" charset="-127"/>
                    <a:cs typeface="Arial" panose="020B0604020202020204" pitchFamily="34" charset="0"/>
                  </a:rPr>
                  <a:t>PROJECT OBJECTIVE</a:t>
                </a:r>
                <a:endParaRPr kumimoji="0" lang="en-IN" sz="1100" kern="1200" cap="none" spc="0" normalizeH="0" baseline="0" noProof="0" dirty="0" smtClean="0">
                  <a:solidFill>
                    <a:schemeClr val="tx1">
                      <a:lumMod val="50000"/>
                      <a:lumOff val="50000"/>
                    </a:schemeClr>
                  </a:solidFill>
                  <a:latin typeface="Arial" panose="020B0604020202020204" pitchFamily="34" charset="0"/>
                  <a:ea typeface="HY견고딕" pitchFamily="18" charset="-127"/>
                  <a:cs typeface="Arial" panose="020B0604020202020204" pitchFamily="34" charset="0"/>
                </a:endParaRPr>
              </a:p>
            </p:txBody>
          </p:sp>
        </p:grpSp>
      </p:grpSp>
      <p:grpSp>
        <p:nvGrpSpPr>
          <p:cNvPr id="10244" name="그룹 135"/>
          <p:cNvGrpSpPr/>
          <p:nvPr/>
        </p:nvGrpSpPr>
        <p:grpSpPr>
          <a:xfrm>
            <a:off x="3597275" y="3181560"/>
            <a:ext cx="5016500" cy="822115"/>
            <a:chOff x="2928915" y="3181248"/>
            <a:chExt cx="5017185" cy="823016"/>
          </a:xfrm>
        </p:grpSpPr>
        <p:grpSp>
          <p:nvGrpSpPr>
            <p:cNvPr id="10308" name="그룹 74"/>
            <p:cNvGrpSpPr/>
            <p:nvPr/>
          </p:nvGrpSpPr>
          <p:grpSpPr>
            <a:xfrm>
              <a:off x="2928915" y="3181248"/>
              <a:ext cx="785818" cy="823016"/>
              <a:chOff x="3252560" y="2677422"/>
              <a:chExt cx="785818" cy="823016"/>
            </a:xfrm>
          </p:grpSpPr>
          <p:pic>
            <p:nvPicPr>
              <p:cNvPr id="10314" name="그림 75" descr="Untitled-2.png"/>
              <p:cNvPicPr>
                <a:picLocks noChangeAspect="1"/>
              </p:cNvPicPr>
              <p:nvPr/>
            </p:nvPicPr>
            <p:blipFill>
              <a:blip r:embed="rId2">
                <a:lum bright="50000"/>
              </a:blip>
              <a:stretch>
                <a:fillRect/>
              </a:stretch>
            </p:blipFill>
            <p:spPr>
              <a:xfrm>
                <a:off x="3252560" y="3060937"/>
                <a:ext cx="785818" cy="439501"/>
              </a:xfrm>
              <a:prstGeom prst="rect">
                <a:avLst/>
              </a:prstGeom>
              <a:noFill/>
              <a:ln w="9525">
                <a:noFill/>
              </a:ln>
            </p:spPr>
          </p:pic>
          <p:grpSp>
            <p:nvGrpSpPr>
              <p:cNvPr id="10315" name="그룹 68"/>
              <p:cNvGrpSpPr/>
              <p:nvPr/>
            </p:nvGrpSpPr>
            <p:grpSpPr>
              <a:xfrm>
                <a:off x="3340876" y="2677422"/>
                <a:ext cx="658856" cy="608702"/>
                <a:chOff x="414857" y="4411145"/>
                <a:chExt cx="966574" cy="892998"/>
              </a:xfrm>
            </p:grpSpPr>
            <p:grpSp>
              <p:nvGrpSpPr>
                <p:cNvPr id="10316" name="그룹 22"/>
                <p:cNvGrpSpPr/>
                <p:nvPr/>
              </p:nvGrpSpPr>
              <p:grpSpPr>
                <a:xfrm>
                  <a:off x="437594" y="4430829"/>
                  <a:ext cx="943837" cy="873314"/>
                  <a:chOff x="2289150" y="1457957"/>
                  <a:chExt cx="1203729" cy="1113787"/>
                </a:xfrm>
              </p:grpSpPr>
              <p:grpSp>
                <p:nvGrpSpPr>
                  <p:cNvPr id="10330" name="그룹 87"/>
                  <p:cNvGrpSpPr/>
                  <p:nvPr/>
                </p:nvGrpSpPr>
                <p:grpSpPr>
                  <a:xfrm>
                    <a:off x="2289150" y="1457957"/>
                    <a:ext cx="1113787" cy="1113787"/>
                    <a:chOff x="2301062" y="1714488"/>
                    <a:chExt cx="1113787" cy="1113787"/>
                  </a:xfrm>
                </p:grpSpPr>
                <p:sp>
                  <p:nvSpPr>
                    <p:cNvPr id="86" name="타원 85"/>
                    <p:cNvSpPr/>
                    <p:nvPr/>
                  </p:nvSpPr>
                  <p:spPr>
                    <a:xfrm>
                      <a:off x="2301062" y="1714488"/>
                      <a:ext cx="1113787" cy="1113787"/>
                    </a:xfrm>
                    <a:prstGeom prst="ellipse">
                      <a:avLst/>
                    </a:prstGeom>
                    <a:solidFill>
                      <a:srgbClr val="225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333" name="TextBox 86"/>
                    <p:cNvSpPr txBox="1"/>
                    <p:nvPr/>
                  </p:nvSpPr>
                  <p:spPr>
                    <a:xfrm>
                      <a:off x="2425559" y="1918062"/>
                      <a:ext cx="920935" cy="748612"/>
                    </a:xfrm>
                    <a:prstGeom prst="rect">
                      <a:avLst/>
                    </a:prstGeom>
                    <a:noFill/>
                    <a:ln w="9525">
                      <a:noFill/>
                    </a:ln>
                  </p:spPr>
                  <p:txBody>
                    <a:bodyPr>
                      <a:spAutoFit/>
                    </a:bodyPr>
                    <a:p>
                      <a:r>
                        <a:rPr lang="en-US" altLang="ko-KR" sz="2000" b="1" dirty="0">
                          <a:solidFill>
                            <a:schemeClr val="bg1"/>
                          </a:solidFill>
                          <a:latin typeface="Arial" panose="020B0604020202020204" pitchFamily="34" charset="0"/>
                          <a:ea typeface="Malgun Gothic" panose="020B0503020000020004" charset="-127"/>
                          <a:cs typeface="Arial" panose="020B0604020202020204" pitchFamily="34" charset="0"/>
                        </a:rPr>
                        <a:t>02</a:t>
                      </a:r>
                      <a:endParaRPr lang="ko-KR" altLang="en-US" sz="2000" b="1" dirty="0">
                        <a:solidFill>
                          <a:schemeClr val="bg1"/>
                        </a:solidFill>
                        <a:latin typeface="Arial" panose="020B0604020202020204" pitchFamily="34" charset="0"/>
                        <a:ea typeface="Arial" panose="020B0604020202020204" pitchFamily="34" charset="0"/>
                      </a:endParaRPr>
                    </a:p>
                  </p:txBody>
                </p:sp>
              </p:grpSp>
              <p:sp>
                <p:nvSpPr>
                  <p:cNvPr id="85" name="달 84"/>
                  <p:cNvSpPr/>
                  <p:nvPr/>
                </p:nvSpPr>
                <p:spPr>
                  <a:xfrm rot="15068728">
                    <a:off x="2654545" y="1701323"/>
                    <a:ext cx="558889" cy="1117779"/>
                  </a:xfrm>
                  <a:prstGeom prst="moon">
                    <a:avLst>
                      <a:gd name="adj" fmla="val 28967"/>
                    </a:avLst>
                  </a:prstGeom>
                  <a:gradFill flip="none" rotWithShape="1">
                    <a:gsLst>
                      <a:gs pos="0">
                        <a:schemeClr val="tx1">
                          <a:alpha val="10000"/>
                        </a:schemeClr>
                      </a:gs>
                      <a:gs pos="50000">
                        <a:schemeClr val="tx1">
                          <a:alpha val="9000"/>
                        </a:schemeClr>
                      </a:gs>
                      <a:gs pos="100000">
                        <a:schemeClr val="tx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79" name="달 78"/>
                <p:cNvSpPr/>
                <p:nvPr/>
              </p:nvSpPr>
              <p:spPr>
                <a:xfrm rot="4500000">
                  <a:off x="614326" y="4256379"/>
                  <a:ext cx="398939" cy="797878"/>
                </a:xfrm>
                <a:prstGeom prst="moon">
                  <a:avLst>
                    <a:gd name="adj" fmla="val 9315"/>
                  </a:avLst>
                </a:prstGeom>
                <a:gradFill flip="none" rotWithShape="1">
                  <a:gsLst>
                    <a:gs pos="0">
                      <a:schemeClr val="bg1">
                        <a:alpha val="0"/>
                      </a:schemeClr>
                    </a:gs>
                    <a:gs pos="39999">
                      <a:schemeClr val="bg1">
                        <a:alpha val="86000"/>
                      </a:schemeClr>
                    </a:gs>
                    <a:gs pos="70000">
                      <a:schemeClr val="bg1">
                        <a:alpha val="10000"/>
                      </a:schemeClr>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0" name="달 79"/>
                <p:cNvSpPr/>
                <p:nvPr/>
              </p:nvSpPr>
              <p:spPr>
                <a:xfrm rot="4500000" flipH="1">
                  <a:off x="764499" y="4661495"/>
                  <a:ext cx="384727" cy="842800"/>
                </a:xfrm>
                <a:prstGeom prst="moon">
                  <a:avLst>
                    <a:gd name="adj" fmla="val 6770"/>
                  </a:avLst>
                </a:prstGeom>
                <a:gradFill flip="none" rotWithShape="1">
                  <a:gsLst>
                    <a:gs pos="0">
                      <a:schemeClr val="bg1">
                        <a:alpha val="0"/>
                      </a:schemeClr>
                    </a:gs>
                    <a:gs pos="39999">
                      <a:schemeClr val="bg1">
                        <a:alpha val="86000"/>
                      </a:schemeClr>
                    </a:gs>
                    <a:gs pos="70000">
                      <a:schemeClr val="bg1">
                        <a:alpha val="10000"/>
                      </a:schemeClr>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 name="타원 80"/>
                <p:cNvSpPr/>
                <p:nvPr/>
              </p:nvSpPr>
              <p:spPr>
                <a:xfrm rot="20635292">
                  <a:off x="464823" y="4411145"/>
                  <a:ext cx="477667" cy="238833"/>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2" name="타원 81"/>
                <p:cNvSpPr/>
                <p:nvPr/>
              </p:nvSpPr>
              <p:spPr>
                <a:xfrm rot="20635292">
                  <a:off x="842112" y="5061054"/>
                  <a:ext cx="474753" cy="237376"/>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3" name="타원 82"/>
                <p:cNvSpPr/>
                <p:nvPr/>
              </p:nvSpPr>
              <p:spPr>
                <a:xfrm>
                  <a:off x="531637" y="4502267"/>
                  <a:ext cx="714379" cy="428628"/>
                </a:xfrm>
                <a:prstGeom prst="ellipse">
                  <a:avLst/>
                </a:prstGeom>
                <a:gradFill>
                  <a:gsLst>
                    <a:gs pos="0">
                      <a:schemeClr val="bg1">
                        <a:alpha val="10000"/>
                      </a:schemeClr>
                    </a:gs>
                    <a:gs pos="50000">
                      <a:schemeClr val="bg1">
                        <a:alpha val="13000"/>
                      </a:schemeClr>
                    </a:gs>
                    <a:gs pos="100000">
                      <a:schemeClr val="bg1">
                        <a:alpha val="14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pSp>
          <p:nvGrpSpPr>
            <p:cNvPr id="10310" name="그룹 19"/>
            <p:cNvGrpSpPr/>
            <p:nvPr/>
          </p:nvGrpSpPr>
          <p:grpSpPr>
            <a:xfrm rot="0">
              <a:off x="3840238" y="3316519"/>
              <a:ext cx="4105862" cy="491450"/>
              <a:chOff x="1822346" y="2714620"/>
              <a:chExt cx="6178678" cy="587461"/>
            </a:xfrm>
          </p:grpSpPr>
          <p:sp>
            <p:nvSpPr>
              <p:cNvPr id="122" name="모서리가 둥근 직사각형 121"/>
              <p:cNvSpPr/>
              <p:nvPr/>
            </p:nvSpPr>
            <p:spPr>
              <a:xfrm>
                <a:off x="1857286" y="2714620"/>
                <a:ext cx="6143738" cy="587461"/>
              </a:xfrm>
              <a:prstGeom prst="roundRect">
                <a:avLst>
                  <a:gd name="adj" fmla="val 6388"/>
                </a:avLst>
              </a:prstGeom>
              <a:solidFill>
                <a:schemeClr val="bg1"/>
              </a:solidFill>
              <a:ln w="12700">
                <a:solidFill>
                  <a:srgbClr val="3FA028"/>
                </a:solidFill>
                <a:prstDash val="solid"/>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3" name="TextBox 122"/>
              <p:cNvSpPr txBox="1"/>
              <p:nvPr/>
            </p:nvSpPr>
            <p:spPr>
              <a:xfrm>
                <a:off x="1822346" y="2796186"/>
                <a:ext cx="6130807" cy="293316"/>
              </a:xfrm>
              <a:prstGeom prst="rect">
                <a:avLst/>
              </a:prstGeom>
              <a:noFill/>
            </p:spPr>
            <p:txBody>
              <a:bodyPr wrap="square" rtlCol="0">
                <a:spAutoFit/>
              </a:bodyPr>
              <a:lstStyle/>
              <a:p>
                <a:pPr marR="0" defTabSz="914400" fontAlgn="auto">
                  <a:lnSpc>
                    <a:spcPts val="1200"/>
                  </a:lnSpc>
                  <a:spcBef>
                    <a:spcPts val="0"/>
                  </a:spcBef>
                  <a:spcAft>
                    <a:spcPts val="0"/>
                  </a:spcAft>
                  <a:buClrTx/>
                  <a:buSzTx/>
                  <a:buFontTx/>
                  <a:defRPr/>
                </a:pPr>
                <a:r>
                  <a:rPr kumimoji="0" lang="en-IN" altLang="ko-KR" sz="1100" kern="1200" cap="none" spc="0" normalizeH="0" baseline="0" noProof="0" dirty="0" smtClean="0">
                    <a:solidFill>
                      <a:schemeClr val="tx1">
                        <a:lumMod val="50000"/>
                        <a:lumOff val="50000"/>
                      </a:schemeClr>
                    </a:solidFill>
                    <a:latin typeface="Arial" panose="020B0604020202020204" pitchFamily="34" charset="0"/>
                    <a:ea typeface="HY견고딕" pitchFamily="18" charset="-127"/>
                    <a:cs typeface="Arial" panose="020B0604020202020204" pitchFamily="34" charset="0"/>
                  </a:rPr>
                  <a:t>ADVANTAGES OF BANKX</a:t>
                </a:r>
                <a:endParaRPr kumimoji="0" lang="en-IN" altLang="ko-KR" sz="1100" kern="1200" cap="none" spc="0" normalizeH="0" baseline="0" noProof="0" dirty="0" smtClean="0">
                  <a:solidFill>
                    <a:schemeClr val="tx1">
                      <a:lumMod val="50000"/>
                      <a:lumOff val="50000"/>
                    </a:schemeClr>
                  </a:solidFill>
                  <a:latin typeface="Arial" panose="020B0604020202020204" pitchFamily="34" charset="0"/>
                  <a:ea typeface="HY견고딕" pitchFamily="18" charset="-127"/>
                  <a:cs typeface="Arial" panose="020B0604020202020204" pitchFamily="34" charset="0"/>
                </a:endParaRPr>
              </a:p>
            </p:txBody>
          </p:sp>
        </p:grpSp>
      </p:grpSp>
      <p:grpSp>
        <p:nvGrpSpPr>
          <p:cNvPr id="10245" name="그룹 136"/>
          <p:cNvGrpSpPr/>
          <p:nvPr/>
        </p:nvGrpSpPr>
        <p:grpSpPr>
          <a:xfrm>
            <a:off x="3586163" y="4332366"/>
            <a:ext cx="5038725" cy="850822"/>
            <a:chOff x="3367071" y="4332861"/>
            <a:chExt cx="5038794" cy="850486"/>
          </a:xfrm>
        </p:grpSpPr>
        <p:grpSp>
          <p:nvGrpSpPr>
            <p:cNvPr id="10282" name="그룹 87"/>
            <p:cNvGrpSpPr/>
            <p:nvPr/>
          </p:nvGrpSpPr>
          <p:grpSpPr>
            <a:xfrm>
              <a:off x="3367071" y="4395831"/>
              <a:ext cx="785818" cy="787516"/>
              <a:chOff x="3244171" y="3905286"/>
              <a:chExt cx="785818" cy="787516"/>
            </a:xfrm>
          </p:grpSpPr>
          <p:pic>
            <p:nvPicPr>
              <p:cNvPr id="10288" name="그림 88" descr="Untitled-2.png"/>
              <p:cNvPicPr>
                <a:picLocks noChangeAspect="1"/>
              </p:cNvPicPr>
              <p:nvPr/>
            </p:nvPicPr>
            <p:blipFill>
              <a:blip r:embed="rId2">
                <a:lum bright="50000"/>
              </a:blip>
              <a:stretch>
                <a:fillRect/>
              </a:stretch>
            </p:blipFill>
            <p:spPr>
              <a:xfrm>
                <a:off x="3244171" y="4253301"/>
                <a:ext cx="785818" cy="439501"/>
              </a:xfrm>
              <a:prstGeom prst="rect">
                <a:avLst/>
              </a:prstGeom>
              <a:noFill/>
              <a:ln w="9525">
                <a:noFill/>
              </a:ln>
            </p:spPr>
          </p:pic>
          <p:grpSp>
            <p:nvGrpSpPr>
              <p:cNvPr id="10289" name="그룹 68"/>
              <p:cNvGrpSpPr/>
              <p:nvPr/>
            </p:nvGrpSpPr>
            <p:grpSpPr>
              <a:xfrm>
                <a:off x="3341640" y="3905286"/>
                <a:ext cx="658856" cy="595284"/>
                <a:chOff x="414857" y="4430829"/>
                <a:chExt cx="966574" cy="873314"/>
              </a:xfrm>
            </p:grpSpPr>
            <p:grpSp>
              <p:nvGrpSpPr>
                <p:cNvPr id="10290" name="그룹 22"/>
                <p:cNvGrpSpPr/>
                <p:nvPr/>
              </p:nvGrpSpPr>
              <p:grpSpPr>
                <a:xfrm>
                  <a:off x="437594" y="4430829"/>
                  <a:ext cx="943837" cy="873314"/>
                  <a:chOff x="2289150" y="1457957"/>
                  <a:chExt cx="1203729" cy="1113787"/>
                </a:xfrm>
              </p:grpSpPr>
              <p:grpSp>
                <p:nvGrpSpPr>
                  <p:cNvPr id="10304" name="그룹 87"/>
                  <p:cNvGrpSpPr/>
                  <p:nvPr/>
                </p:nvGrpSpPr>
                <p:grpSpPr>
                  <a:xfrm>
                    <a:off x="2289150" y="1457957"/>
                    <a:ext cx="1113787" cy="1113787"/>
                    <a:chOff x="2301062" y="1714488"/>
                    <a:chExt cx="1113787" cy="1113787"/>
                  </a:xfrm>
                </p:grpSpPr>
                <p:sp>
                  <p:nvSpPr>
                    <p:cNvPr id="99" name="타원 98"/>
                    <p:cNvSpPr/>
                    <p:nvPr/>
                  </p:nvSpPr>
                  <p:spPr>
                    <a:xfrm>
                      <a:off x="2301062" y="1714488"/>
                      <a:ext cx="1113787" cy="1113787"/>
                    </a:xfrm>
                    <a:prstGeom prst="ellipse">
                      <a:avLst/>
                    </a:prstGeom>
                    <a:solidFill>
                      <a:srgbClr val="2B2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307" name="TextBox 99"/>
                    <p:cNvSpPr txBox="1"/>
                    <p:nvPr/>
                  </p:nvSpPr>
                  <p:spPr>
                    <a:xfrm>
                      <a:off x="2425559" y="1918062"/>
                      <a:ext cx="920935" cy="748612"/>
                    </a:xfrm>
                    <a:prstGeom prst="rect">
                      <a:avLst/>
                    </a:prstGeom>
                    <a:noFill/>
                    <a:ln w="9525">
                      <a:noFill/>
                    </a:ln>
                  </p:spPr>
                  <p:txBody>
                    <a:bodyPr>
                      <a:spAutoFit/>
                    </a:bodyPr>
                    <a:p>
                      <a:r>
                        <a:rPr lang="en-US" altLang="ko-KR" sz="2000" b="1" dirty="0">
                          <a:solidFill>
                            <a:schemeClr val="bg1"/>
                          </a:solidFill>
                          <a:latin typeface="Arial" panose="020B0604020202020204" pitchFamily="34" charset="0"/>
                          <a:ea typeface="Malgun Gothic" panose="020B0503020000020004" charset="-127"/>
                          <a:cs typeface="Arial" panose="020B0604020202020204" pitchFamily="34" charset="0"/>
                        </a:rPr>
                        <a:t>03</a:t>
                      </a:r>
                      <a:endParaRPr lang="ko-KR" altLang="en-US" sz="2000" b="1" dirty="0">
                        <a:solidFill>
                          <a:schemeClr val="bg1"/>
                        </a:solidFill>
                        <a:latin typeface="Arial" panose="020B0604020202020204" pitchFamily="34" charset="0"/>
                        <a:ea typeface="Arial" panose="020B0604020202020204" pitchFamily="34" charset="0"/>
                      </a:endParaRPr>
                    </a:p>
                  </p:txBody>
                </p:sp>
              </p:grpSp>
              <p:sp>
                <p:nvSpPr>
                  <p:cNvPr id="98" name="달 97"/>
                  <p:cNvSpPr/>
                  <p:nvPr/>
                </p:nvSpPr>
                <p:spPr>
                  <a:xfrm rot="15068728">
                    <a:off x="2654545" y="1701323"/>
                    <a:ext cx="558889" cy="1117779"/>
                  </a:xfrm>
                  <a:prstGeom prst="moon">
                    <a:avLst>
                      <a:gd name="adj" fmla="val 28967"/>
                    </a:avLst>
                  </a:prstGeom>
                  <a:gradFill flip="none" rotWithShape="1">
                    <a:gsLst>
                      <a:gs pos="0">
                        <a:schemeClr val="tx1">
                          <a:alpha val="10000"/>
                        </a:schemeClr>
                      </a:gs>
                      <a:gs pos="50000">
                        <a:schemeClr val="tx1">
                          <a:alpha val="9000"/>
                        </a:schemeClr>
                      </a:gs>
                      <a:gs pos="100000">
                        <a:schemeClr val="tx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2" name="달 91"/>
                <p:cNvSpPr/>
                <p:nvPr/>
              </p:nvSpPr>
              <p:spPr>
                <a:xfrm rot="4500000">
                  <a:off x="614326" y="4256379"/>
                  <a:ext cx="398939" cy="797878"/>
                </a:xfrm>
                <a:prstGeom prst="moon">
                  <a:avLst>
                    <a:gd name="adj" fmla="val 9315"/>
                  </a:avLst>
                </a:prstGeom>
                <a:gradFill flip="none" rotWithShape="1">
                  <a:gsLst>
                    <a:gs pos="0">
                      <a:schemeClr val="bg1">
                        <a:alpha val="0"/>
                      </a:schemeClr>
                    </a:gs>
                    <a:gs pos="39999">
                      <a:schemeClr val="bg1">
                        <a:alpha val="86000"/>
                      </a:schemeClr>
                    </a:gs>
                    <a:gs pos="70000">
                      <a:schemeClr val="bg1">
                        <a:alpha val="10000"/>
                      </a:schemeClr>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3" name="달 92"/>
                <p:cNvSpPr/>
                <p:nvPr/>
              </p:nvSpPr>
              <p:spPr>
                <a:xfrm rot="4500000" flipH="1">
                  <a:off x="764499" y="4661495"/>
                  <a:ext cx="384727" cy="842800"/>
                </a:xfrm>
                <a:prstGeom prst="moon">
                  <a:avLst>
                    <a:gd name="adj" fmla="val 6770"/>
                  </a:avLst>
                </a:prstGeom>
                <a:gradFill flip="none" rotWithShape="1">
                  <a:gsLst>
                    <a:gs pos="0">
                      <a:schemeClr val="bg1">
                        <a:alpha val="0"/>
                      </a:schemeClr>
                    </a:gs>
                    <a:gs pos="39999">
                      <a:schemeClr val="bg1">
                        <a:alpha val="86000"/>
                      </a:schemeClr>
                    </a:gs>
                    <a:gs pos="70000">
                      <a:schemeClr val="bg1">
                        <a:alpha val="10000"/>
                      </a:schemeClr>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4" name="타원 93"/>
                <p:cNvSpPr/>
                <p:nvPr/>
              </p:nvSpPr>
              <p:spPr>
                <a:xfrm rot="20635292">
                  <a:off x="465425" y="4432234"/>
                  <a:ext cx="467348" cy="233674"/>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5" name="타원 94"/>
                <p:cNvSpPr/>
                <p:nvPr/>
              </p:nvSpPr>
              <p:spPr>
                <a:xfrm rot="20635292">
                  <a:off x="844968" y="5081281"/>
                  <a:ext cx="442593" cy="221296"/>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6" name="타원 95"/>
                <p:cNvSpPr/>
                <p:nvPr/>
              </p:nvSpPr>
              <p:spPr>
                <a:xfrm>
                  <a:off x="531637" y="4476879"/>
                  <a:ext cx="714379" cy="454017"/>
                </a:xfrm>
                <a:prstGeom prst="ellipse">
                  <a:avLst/>
                </a:prstGeom>
                <a:gradFill>
                  <a:gsLst>
                    <a:gs pos="0">
                      <a:schemeClr val="bg1">
                        <a:alpha val="10000"/>
                      </a:schemeClr>
                    </a:gs>
                    <a:gs pos="50000">
                      <a:schemeClr val="bg1">
                        <a:alpha val="13000"/>
                      </a:schemeClr>
                    </a:gs>
                    <a:gs pos="100000">
                      <a:schemeClr val="bg1">
                        <a:alpha val="14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pSp>
          <p:nvGrpSpPr>
            <p:cNvPr id="10284" name="그룹 39"/>
            <p:cNvGrpSpPr/>
            <p:nvPr/>
          </p:nvGrpSpPr>
          <p:grpSpPr>
            <a:xfrm rot="0">
              <a:off x="4299300" y="4332861"/>
              <a:ext cx="4106565" cy="601588"/>
              <a:chOff x="1836000" y="3405871"/>
              <a:chExt cx="6179738" cy="719118"/>
            </a:xfrm>
          </p:grpSpPr>
          <p:sp>
            <p:nvSpPr>
              <p:cNvPr id="127" name="모서리가 둥근 직사각형 1"/>
              <p:cNvSpPr/>
              <p:nvPr/>
            </p:nvSpPr>
            <p:spPr>
              <a:xfrm>
                <a:off x="1872000" y="3537528"/>
                <a:ext cx="6143738" cy="587461"/>
              </a:xfrm>
              <a:prstGeom prst="roundRect">
                <a:avLst>
                  <a:gd name="adj" fmla="val 6388"/>
                </a:avLst>
              </a:prstGeom>
              <a:solidFill>
                <a:schemeClr val="bg1"/>
              </a:solidFill>
              <a:ln w="12700">
                <a:solidFill>
                  <a:srgbClr val="2B2C30"/>
                </a:solidFill>
                <a:prstDash val="solid"/>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8" name="TextBox 127"/>
              <p:cNvSpPr txBox="1"/>
              <p:nvPr/>
            </p:nvSpPr>
            <p:spPr>
              <a:xfrm>
                <a:off x="1836000" y="3405871"/>
                <a:ext cx="6130808" cy="507609"/>
              </a:xfrm>
              <a:prstGeom prst="rect">
                <a:avLst/>
              </a:prstGeom>
              <a:noFill/>
            </p:spPr>
            <p:txBody>
              <a:bodyPr wrap="square" rtlCol="0">
                <a:spAutoFit/>
              </a:bodyPr>
              <a:lstStyle/>
              <a:p>
                <a:pPr marR="0" defTabSz="914400" fontAlgn="auto">
                  <a:lnSpc>
                    <a:spcPts val="1300"/>
                  </a:lnSpc>
                  <a:spcBef>
                    <a:spcPts val="0"/>
                  </a:spcBef>
                  <a:spcAft>
                    <a:spcPts val="0"/>
                  </a:spcAft>
                  <a:buClrTx/>
                  <a:buSzTx/>
                  <a:buFontTx/>
                  <a:defRPr/>
                </a:pPr>
                <a:br>
                  <a:rPr kumimoji="0" lang="en-IN" sz="1100" kern="1200" cap="none" spc="0" normalizeH="0" baseline="0" noProof="0" dirty="0" smtClean="0">
                    <a:solidFill>
                      <a:schemeClr val="tx1">
                        <a:lumMod val="50000"/>
                        <a:lumOff val="50000"/>
                      </a:schemeClr>
                    </a:solidFill>
                    <a:latin typeface="Arial" panose="020B0604020202020204" pitchFamily="34" charset="0"/>
                    <a:ea typeface="HY견고딕" pitchFamily="18" charset="-127"/>
                    <a:cs typeface="Arial" panose="020B0604020202020204" pitchFamily="34" charset="0"/>
                  </a:rPr>
                </a:br>
                <a:r>
                  <a:rPr kumimoji="0" lang="en-IN" sz="1100" kern="1200" cap="none" spc="0" normalizeH="0" baseline="0" noProof="0" dirty="0" smtClean="0">
                    <a:solidFill>
                      <a:schemeClr val="tx1">
                        <a:lumMod val="50000"/>
                        <a:lumOff val="50000"/>
                      </a:schemeClr>
                    </a:solidFill>
                    <a:latin typeface="Arial" panose="020B0604020202020204" pitchFamily="34" charset="0"/>
                    <a:ea typeface="HY견고딕" pitchFamily="18" charset="-127"/>
                    <a:cs typeface="Arial" panose="020B0604020202020204" pitchFamily="34" charset="0"/>
                  </a:rPr>
                  <a:t>TECHNOLOGIES USED</a:t>
                </a:r>
                <a:endParaRPr kumimoji="0" lang="en-IN" sz="1100" kern="1200" cap="none" spc="0" normalizeH="0" baseline="0" noProof="0" dirty="0" smtClean="0">
                  <a:solidFill>
                    <a:schemeClr val="tx1">
                      <a:lumMod val="50000"/>
                      <a:lumOff val="50000"/>
                    </a:schemeClr>
                  </a:solidFill>
                  <a:latin typeface="Arial" panose="020B0604020202020204" pitchFamily="34" charset="0"/>
                  <a:ea typeface="HY견고딕" pitchFamily="18" charset="-127"/>
                  <a:cs typeface="Arial" panose="020B0604020202020204" pitchFamily="34" charset="0"/>
                </a:endParaRPr>
              </a:p>
            </p:txBody>
          </p:sp>
        </p:grpSp>
      </p:grpSp>
      <p:sp>
        <p:nvSpPr>
          <p:cNvPr id="134" name="TextBox 133"/>
          <p:cNvSpPr txBox="1"/>
          <p:nvPr/>
        </p:nvSpPr>
        <p:spPr>
          <a:xfrm>
            <a:off x="-233202" y="897423"/>
            <a:ext cx="3907678" cy="669414"/>
          </a:xfrm>
          <a:prstGeom prst="rect">
            <a:avLst/>
          </a:prstGeom>
        </p:spPr>
        <p:txBody>
          <a:bodyPr wrap="square">
            <a:spAutoFit/>
          </a:bodyPr>
          <a:lstStyle/>
          <a:p>
            <a:pPr marR="0" algn="ctr" defTabSz="914400" fontAlgn="auto">
              <a:lnSpc>
                <a:spcPts val="4500"/>
              </a:lnSpc>
              <a:spcBef>
                <a:spcPts val="0"/>
              </a:spcBef>
              <a:spcAft>
                <a:spcPts val="0"/>
              </a:spcAft>
              <a:buClrTx/>
              <a:buSzTx/>
              <a:buFontTx/>
              <a:tabLst>
                <a:tab pos="2247900" algn="l"/>
              </a:tabLst>
              <a:defRPr/>
            </a:pPr>
            <a:r>
              <a:rPr kumimoji="0" lang="en-US" altLang="ko-KR" sz="4000" b="1" kern="1200" cap="none" spc="0" normalizeH="0" baseline="0" noProof="0" dirty="0" err="1" smtClean="0">
                <a:gradFill>
                  <a:gsLst>
                    <a:gs pos="0">
                      <a:schemeClr val="tx1">
                        <a:lumMod val="65000"/>
                        <a:lumOff val="35000"/>
                      </a:schemeClr>
                    </a:gs>
                    <a:gs pos="50000">
                      <a:schemeClr val="tx1">
                        <a:lumMod val="85000"/>
                        <a:lumOff val="15000"/>
                      </a:schemeClr>
                    </a:gs>
                    <a:gs pos="100000">
                      <a:schemeClr val="tx1">
                        <a:lumMod val="95000"/>
                        <a:lumOff val="5000"/>
                      </a:schemeClr>
                    </a:gs>
                  </a:gsLst>
                  <a:lin ang="5400000" scaled="0"/>
                </a:gradFill>
                <a:latin typeface="Arial" panose="020B0604020202020204" pitchFamily="34" charset="0"/>
                <a:ea typeface="-윤고딕150" pitchFamily="18" charset="-127"/>
                <a:cs typeface="Arial" panose="020B0604020202020204" pitchFamily="34" charset="0"/>
              </a:rPr>
              <a:t>CONTENTS</a:t>
            </a:r>
            <a:endParaRPr kumimoji="0" lang="ko-KR" altLang="en-US" sz="4000" b="1" kern="1200" cap="none" spc="0" normalizeH="0" baseline="0" noProof="0" dirty="0" err="1" smtClean="0">
              <a:gradFill>
                <a:gsLst>
                  <a:gs pos="0">
                    <a:schemeClr val="tx1">
                      <a:lumMod val="65000"/>
                      <a:lumOff val="35000"/>
                    </a:schemeClr>
                  </a:gs>
                  <a:gs pos="50000">
                    <a:schemeClr val="tx1">
                      <a:lumMod val="85000"/>
                      <a:lumOff val="15000"/>
                    </a:schemeClr>
                  </a:gs>
                  <a:gs pos="100000">
                    <a:schemeClr val="tx1">
                      <a:lumMod val="95000"/>
                      <a:lumOff val="5000"/>
                    </a:schemeClr>
                  </a:gs>
                </a:gsLst>
                <a:lin ang="5400000" scaled="0"/>
              </a:gradFill>
              <a:latin typeface="Arial" panose="020B0604020202020204" pitchFamily="34" charset="0"/>
              <a:ea typeface="-윤고딕150" pitchFamily="18" charset="-127"/>
              <a:cs typeface="Arial" panose="020B0604020202020204" pitchFamily="34" charset="0"/>
            </a:endParaRPr>
          </a:p>
        </p:txBody>
      </p:sp>
      <p:sp>
        <p:nvSpPr>
          <p:cNvPr id="10248" name="직사각형 144"/>
          <p:cNvSpPr/>
          <p:nvPr/>
        </p:nvSpPr>
        <p:spPr>
          <a:xfrm>
            <a:off x="8380413" y="6532563"/>
            <a:ext cx="719137" cy="301625"/>
          </a:xfrm>
          <a:prstGeom prst="rect">
            <a:avLst/>
          </a:prstGeom>
          <a:noFill/>
          <a:ln w="9525">
            <a:noFill/>
          </a:ln>
        </p:spPr>
        <p:txBody>
          <a:bodyPr lIns="83969" tIns="41985" rIns="83969" bIns="41985">
            <a:spAutoFit/>
          </a:bodyPr>
          <a:p>
            <a:pPr algn="r"/>
            <a:r>
              <a:rPr lang="en-US" altLang="ko-KR" sz="1400" b="1" dirty="0">
                <a:solidFill>
                  <a:schemeClr val="bg1"/>
                </a:solidFill>
                <a:latin typeface="Arial" panose="020B0604020202020204" pitchFamily="34" charset="0"/>
                <a:ea typeface="Malgun Gothic" panose="020B0503020000020004" charset="-127"/>
                <a:cs typeface="Arial" panose="020B0604020202020204" pitchFamily="34" charset="0"/>
              </a:rPr>
              <a:t>LOGO</a:t>
            </a:r>
            <a:endParaRPr lang="en-US" altLang="ko-KR" sz="1400" b="1" dirty="0">
              <a:solidFill>
                <a:schemeClr val="bg1"/>
              </a:solidFill>
              <a:latin typeface="Arial" panose="020B0604020202020204" pitchFamily="34" charset="0"/>
              <a:ea typeface="Arial" panose="020B0604020202020204" pitchFamily="34" charset="0"/>
            </a:endParaRPr>
          </a:p>
        </p:txBody>
      </p:sp>
      <p:grpSp>
        <p:nvGrpSpPr>
          <p:cNvPr id="10249" name="그룹 139"/>
          <p:cNvGrpSpPr/>
          <p:nvPr/>
        </p:nvGrpSpPr>
        <p:grpSpPr>
          <a:xfrm>
            <a:off x="-9525" y="1579563"/>
            <a:ext cx="3827463" cy="109537"/>
            <a:chOff x="1952271" y="2129046"/>
            <a:chExt cx="3827516" cy="109539"/>
          </a:xfrm>
        </p:grpSpPr>
        <p:sp>
          <p:nvSpPr>
            <p:cNvPr id="141" name="오각형 140"/>
            <p:cNvSpPr/>
            <p:nvPr/>
          </p:nvSpPr>
          <p:spPr>
            <a:xfrm>
              <a:off x="1952271" y="2129046"/>
              <a:ext cx="3420000" cy="109539"/>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2" name="갈매기형 수장 141"/>
            <p:cNvSpPr/>
            <p:nvPr/>
          </p:nvSpPr>
          <p:spPr>
            <a:xfrm>
              <a:off x="5470431" y="2129046"/>
              <a:ext cx="109539" cy="109539"/>
            </a:xfrm>
            <a:prstGeom prst="chevron">
              <a:avLst>
                <a:gd name="adj" fmla="val 41304"/>
              </a:avLst>
            </a:prstGeom>
            <a:solidFill>
              <a:srgbClr val="92D05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 name="갈매기형 수장 142"/>
            <p:cNvSpPr/>
            <p:nvPr/>
          </p:nvSpPr>
          <p:spPr>
            <a:xfrm>
              <a:off x="5570339" y="2129046"/>
              <a:ext cx="109539" cy="109539"/>
            </a:xfrm>
            <a:prstGeom prst="chevron">
              <a:avLst>
                <a:gd name="adj" fmla="val 41304"/>
              </a:avLst>
            </a:prstGeom>
            <a:solidFill>
              <a:srgbClr val="92D050">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6" name="갈매기형 수장 145"/>
            <p:cNvSpPr/>
            <p:nvPr/>
          </p:nvSpPr>
          <p:spPr>
            <a:xfrm>
              <a:off x="5670248" y="2129046"/>
              <a:ext cx="109539" cy="109539"/>
            </a:xfrm>
            <a:prstGeom prst="chevron">
              <a:avLst>
                <a:gd name="adj" fmla="val 41304"/>
              </a:avLst>
            </a:prstGeom>
            <a:solidFill>
              <a:srgbClr val="92D05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7" name="갈매기형 수장 146"/>
            <p:cNvSpPr/>
            <p:nvPr/>
          </p:nvSpPr>
          <p:spPr>
            <a:xfrm>
              <a:off x="5370523" y="2129046"/>
              <a:ext cx="109539" cy="109539"/>
            </a:xfrm>
            <a:prstGeom prst="chevron">
              <a:avLst>
                <a:gd name="adj" fmla="val 41304"/>
              </a:avLst>
            </a:prstGeom>
            <a:solidFill>
              <a:srgbClr val="92D050">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10250" name="그림 147" descr="2.png"/>
          <p:cNvPicPr>
            <a:picLocks noChangeAspect="1"/>
          </p:cNvPicPr>
          <p:nvPr/>
        </p:nvPicPr>
        <p:blipFill>
          <a:blip r:embed="rId3"/>
          <a:srcRect l="14494" t="32336" r="13190"/>
          <a:stretch>
            <a:fillRect/>
          </a:stretch>
        </p:blipFill>
        <p:spPr>
          <a:xfrm>
            <a:off x="0" y="4487863"/>
            <a:ext cx="3403600" cy="236855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290" name="그룹 96"/>
          <p:cNvGrpSpPr/>
          <p:nvPr/>
        </p:nvGrpSpPr>
        <p:grpSpPr>
          <a:xfrm>
            <a:off x="321310" y="1269365"/>
            <a:ext cx="8429625" cy="4248150"/>
            <a:chOff x="357158" y="5783910"/>
            <a:chExt cx="8429684" cy="1285884"/>
          </a:xfrm>
        </p:grpSpPr>
        <p:sp>
          <p:nvSpPr>
            <p:cNvPr id="5" name="모서리가 둥근 직사각형 4"/>
            <p:cNvSpPr/>
            <p:nvPr/>
          </p:nvSpPr>
          <p:spPr>
            <a:xfrm>
              <a:off x="357158" y="5783910"/>
              <a:ext cx="8429684" cy="1285884"/>
            </a:xfrm>
            <a:prstGeom prst="roundRect">
              <a:avLst>
                <a:gd name="adj" fmla="val 8176"/>
              </a:avLst>
            </a:prstGeom>
            <a:solidFill>
              <a:srgbClr val="AAA6A0">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96" name="제목 1"/>
            <p:cNvSpPr txBox="1"/>
            <p:nvPr/>
          </p:nvSpPr>
          <p:spPr>
            <a:xfrm>
              <a:off x="428596" y="5786454"/>
              <a:ext cx="8358246" cy="1117700"/>
            </a:xfrm>
            <a:prstGeom prst="rect">
              <a:avLst/>
            </a:prstGeom>
            <a:noFill/>
            <a:ln w="9525">
              <a:noFill/>
            </a:ln>
          </p:spPr>
          <p:txBody>
            <a:bodyPr wrap="square">
              <a:spAutoFit/>
            </a:bodyPr>
            <a:p>
              <a:pPr indent="-342900" algn="just"/>
              <a:r>
                <a:rPr lang="en-US" altLang="ko-KR" sz="1300" dirty="0">
                  <a:latin typeface="Arial" panose="020B0604020202020204" pitchFamily="34" charset="0"/>
                  <a:ea typeface="HY견고딕" pitchFamily="18" charset="-127"/>
                </a:rPr>
                <a:t>BankX Banking Systems is an online banking system and has been developed to manage operations like         Balance Enquiry, Generating account statements, Transferring funds from one account to another account etc.  </a:t>
              </a:r>
              <a:endParaRPr lang="en-US" altLang="ko-KR" sz="1300" dirty="0">
                <a:latin typeface="Arial" panose="020B0604020202020204" pitchFamily="34" charset="0"/>
                <a:ea typeface="HY견고딕" pitchFamily="18" charset="-127"/>
              </a:endParaRPr>
            </a:p>
            <a:p>
              <a:pPr indent="-342900" algn="just"/>
              <a:endParaRPr lang="en-US" altLang="ko-KR" sz="1300" dirty="0">
                <a:latin typeface="Arial" panose="020B0604020202020204" pitchFamily="34" charset="0"/>
                <a:ea typeface="HY견고딕" pitchFamily="18" charset="-127"/>
              </a:endParaRPr>
            </a:p>
            <a:p>
              <a:pPr indent="-342900" algn="just"/>
              <a:r>
                <a:rPr lang="en-US" altLang="ko-KR" sz="1300" dirty="0">
                  <a:latin typeface="Arial" panose="020B0604020202020204" pitchFamily="34" charset="0"/>
                  <a:ea typeface="HY견고딕" pitchFamily="18" charset="-127"/>
                </a:rPr>
                <a:t>It allows the customer to access the website for viewing their account details and allows them to perform            transactions like withdrawal, deposit and money transfer. The system keeps track of all the transactions that     occur on it and can give relevant information about the same to the users. Internet banking is something that is present all around the world and it is something which is very useful. However the major drawback of the          current systems is how non-user friendly they are. Open any banking website and you will realize how               overwhelming it seems at the first glance with so many menus, hyperlinks, and what not. </a:t>
              </a:r>
              <a:endParaRPr lang="en-US" altLang="ko-KR" sz="1300" dirty="0">
                <a:latin typeface="Arial" panose="020B0604020202020204" pitchFamily="34" charset="0"/>
                <a:ea typeface="HY견고딕" pitchFamily="18" charset="-127"/>
              </a:endParaRPr>
            </a:p>
            <a:p>
              <a:pPr indent="-342900" algn="just"/>
              <a:endParaRPr lang="en-US" altLang="ko-KR" sz="1300" dirty="0">
                <a:latin typeface="Arial" panose="020B0604020202020204" pitchFamily="34" charset="0"/>
                <a:ea typeface="HY견고딕" pitchFamily="18" charset="-127"/>
              </a:endParaRPr>
            </a:p>
            <a:p>
              <a:pPr indent="-342900" algn="just"/>
              <a:r>
                <a:rPr lang="en-US" altLang="ko-KR" sz="1300" dirty="0">
                  <a:latin typeface="Arial" panose="020B0604020202020204" pitchFamily="34" charset="0"/>
                  <a:ea typeface="HY견고딕" pitchFamily="18" charset="-127"/>
                </a:rPr>
                <a:t>This may not be an issue for the present generation but the elderly find it particularly difficult to access their account details and make transactions on such platforms and as a result are dependant on others to do it for them. </a:t>
              </a:r>
              <a:endParaRPr lang="en-US" altLang="ko-KR" sz="1300" dirty="0">
                <a:latin typeface="Arial" panose="020B0604020202020204" pitchFamily="34" charset="0"/>
                <a:ea typeface="HY견고딕" pitchFamily="18" charset="-127"/>
              </a:endParaRPr>
            </a:p>
            <a:p>
              <a:pPr indent="-342900" algn="just"/>
              <a:endParaRPr lang="en-US" altLang="ko-KR" sz="1300" dirty="0">
                <a:latin typeface="Arial" panose="020B0604020202020204" pitchFamily="34" charset="0"/>
                <a:ea typeface="HY견고딕" pitchFamily="18" charset="-127"/>
              </a:endParaRPr>
            </a:p>
            <a:p>
              <a:pPr indent="-342900" algn="just"/>
              <a:r>
                <a:rPr lang="en-US" altLang="ko-KR" sz="1300" dirty="0">
                  <a:latin typeface="Arial" panose="020B0604020202020204" pitchFamily="34" charset="0"/>
                  <a:ea typeface="HY견고딕" pitchFamily="18" charset="-127"/>
                </a:rPr>
                <a:t>This is too risky because they end up sharing their details to unknown people and results in a lot of frauds along with creating a divide between the present and older generations. BankX tries to solve this problem by making a really simple  and user-friendly interface along with using only the most relevant features that come in handy in our day to day lives so that the elderly people can easily access their account without hesitation or help from others and are self dependant and safe from fraud.</a:t>
              </a:r>
              <a:endParaRPr lang="en-US" altLang="ko-KR" sz="1300" dirty="0">
                <a:latin typeface="Arial" panose="020B0604020202020204" pitchFamily="34" charset="0"/>
                <a:ea typeface="HY견고딕" pitchFamily="18" charset="-127"/>
              </a:endParaRPr>
            </a:p>
          </p:txBody>
        </p:sp>
      </p:grpSp>
      <p:grpSp>
        <p:nvGrpSpPr>
          <p:cNvPr id="12291" name="그룹 76"/>
          <p:cNvGrpSpPr/>
          <p:nvPr/>
        </p:nvGrpSpPr>
        <p:grpSpPr>
          <a:xfrm>
            <a:off x="227013" y="69850"/>
            <a:ext cx="9072562" cy="919668"/>
            <a:chOff x="325612" y="-30960"/>
            <a:chExt cx="9072595" cy="919873"/>
          </a:xfrm>
        </p:grpSpPr>
        <p:sp>
          <p:nvSpPr>
            <p:cNvPr id="78" name="TextBox 77"/>
            <p:cNvSpPr txBox="1"/>
            <p:nvPr/>
          </p:nvSpPr>
          <p:spPr>
            <a:xfrm>
              <a:off x="325612" y="-30960"/>
              <a:ext cx="9072595" cy="672615"/>
            </a:xfrm>
            <a:prstGeom prst="rect">
              <a:avLst/>
            </a:prstGeom>
            <a:noFill/>
            <a:ln>
              <a:noFill/>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0"/>
                </a:spcBef>
                <a:spcAft>
                  <a:spcPts val="0"/>
                </a:spcAft>
                <a:buClrTx/>
                <a:buSzTx/>
                <a:buFontTx/>
                <a:buNone/>
                <a:tabLst>
                  <a:tab pos="2247900" algn="l"/>
                </a:tabLst>
                <a:defRPr/>
              </a:pPr>
              <a:r>
                <a:rPr kumimoji="0" lang="en-IN" altLang="en-US" sz="4200" b="1" i="0" u="none" strike="noStrike" kern="1200" cap="none" spc="0" normalizeH="0" baseline="0" noProof="0" dirty="0" smtClean="0">
                  <a:ln>
                    <a:prstDash val="solid"/>
                  </a:ln>
                  <a:solidFill>
                    <a:schemeClr val="bg1"/>
                  </a:solidFill>
                  <a:effectLst>
                    <a:outerShdw blurRad="38100" dist="38100" dir="2700000" algn="tl">
                      <a:srgbClr val="000000">
                        <a:alpha val="43137"/>
                      </a:srgbClr>
                    </a:outerShdw>
                  </a:effectLst>
                  <a:uLnTx/>
                  <a:uFillTx/>
                  <a:latin typeface="Arial" panose="020B0604020202020204" pitchFamily="34" charset="0"/>
                  <a:ea typeface="-윤고딕150" pitchFamily="18" charset="-127"/>
                  <a:cs typeface="Arial" panose="020B0604020202020204" pitchFamily="34" charset="0"/>
                </a:rPr>
                <a:t>PROJECT OBJECTIVE</a:t>
              </a:r>
              <a:endParaRPr kumimoji="0" lang="en-IN" altLang="en-US" sz="4200" b="1" i="0" u="none" strike="noStrike" kern="1200" cap="none" spc="0" normalizeH="0" baseline="0" noProof="0" dirty="0" smtClean="0">
                <a:ln>
                  <a:prstDash val="solid"/>
                </a:ln>
                <a:solidFill>
                  <a:schemeClr val="bg1"/>
                </a:solidFill>
                <a:effectLst>
                  <a:outerShdw blurRad="38100" dist="38100" dir="2700000" algn="tl">
                    <a:srgbClr val="000000">
                      <a:alpha val="43137"/>
                    </a:srgbClr>
                  </a:outerShdw>
                </a:effectLst>
                <a:uLnTx/>
                <a:uFillTx/>
                <a:latin typeface="Arial" panose="020B0604020202020204" pitchFamily="34" charset="0"/>
                <a:ea typeface="-윤고딕150" pitchFamily="18" charset="-127"/>
                <a:cs typeface="Arial" panose="020B0604020202020204" pitchFamily="34" charset="0"/>
              </a:endParaRPr>
            </a:p>
          </p:txBody>
        </p:sp>
        <p:sp>
          <p:nvSpPr>
            <p:cNvPr id="12293" name="직사각형 78"/>
            <p:cNvSpPr/>
            <p:nvPr/>
          </p:nvSpPr>
          <p:spPr>
            <a:xfrm>
              <a:off x="343521" y="589761"/>
              <a:ext cx="6455772" cy="299152"/>
            </a:xfrm>
            <a:prstGeom prst="rect">
              <a:avLst/>
            </a:prstGeom>
            <a:noFill/>
            <a:ln w="9525">
              <a:noFill/>
            </a:ln>
          </p:spPr>
          <p:txBody>
            <a:bodyPr lIns="83969" tIns="41985" rIns="83969" bIns="41985">
              <a:spAutoFit/>
            </a:bodyPr>
            <a:p>
              <a:r>
                <a:rPr lang="en-IN" altLang="en-US" sz="1400" dirty="0">
                  <a:solidFill>
                    <a:srgbClr val="43454B"/>
                  </a:solidFill>
                  <a:latin typeface="Arial" panose="020B0604020202020204" pitchFamily="34" charset="0"/>
                  <a:ea typeface="Arial" panose="020B0604020202020204" pitchFamily="34" charset="0"/>
                </a:rPr>
                <a:t>Simplify Banking</a:t>
              </a:r>
              <a:endParaRPr lang="en-IN" altLang="en-US" sz="1400" dirty="0">
                <a:solidFill>
                  <a:srgbClr val="43454B"/>
                </a:solidFill>
                <a:latin typeface="Arial" panose="020B0604020202020204" pitchFamily="34" charset="0"/>
                <a:ea typeface="Arial" panose="020B0604020202020204"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314" name="그룹 96"/>
          <p:cNvGrpSpPr/>
          <p:nvPr/>
        </p:nvGrpSpPr>
        <p:grpSpPr>
          <a:xfrm>
            <a:off x="179705" y="1352550"/>
            <a:ext cx="8502015" cy="4482465"/>
            <a:chOff x="179358" y="5362514"/>
            <a:chExt cx="8502073" cy="1503422"/>
          </a:xfrm>
        </p:grpSpPr>
        <p:sp>
          <p:nvSpPr>
            <p:cNvPr id="5" name="모서리가 둥근 직사각형 4"/>
            <p:cNvSpPr/>
            <p:nvPr/>
          </p:nvSpPr>
          <p:spPr>
            <a:xfrm>
              <a:off x="179358" y="5362514"/>
              <a:ext cx="8429683" cy="1503422"/>
            </a:xfrm>
            <a:prstGeom prst="roundRect">
              <a:avLst>
                <a:gd name="adj" fmla="val 8176"/>
              </a:avLst>
            </a:prstGeom>
            <a:solidFill>
              <a:srgbClr val="AAA6A0">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320" name="제목 1"/>
            <p:cNvSpPr txBox="1"/>
            <p:nvPr/>
          </p:nvSpPr>
          <p:spPr>
            <a:xfrm>
              <a:off x="323185" y="5472449"/>
              <a:ext cx="8358246" cy="1393311"/>
            </a:xfrm>
            <a:prstGeom prst="rect">
              <a:avLst/>
            </a:prstGeom>
            <a:noFill/>
            <a:ln w="9525">
              <a:noFill/>
            </a:ln>
          </p:spPr>
          <p:txBody>
            <a:bodyPr>
              <a:spAutoFit/>
            </a:bodyPr>
            <a:p>
              <a:pPr indent="-342900"/>
              <a:r>
                <a:rPr lang="en-IN" altLang="en-US" sz="2400" dirty="0">
                  <a:latin typeface="Arial" panose="020B0604020202020204" pitchFamily="34" charset="0"/>
                  <a:ea typeface="HY견고딕" pitchFamily="18" charset="-127"/>
                </a:rPr>
                <a:t>1) </a:t>
              </a:r>
              <a:r>
                <a:rPr lang="en-US" altLang="ko-KR" sz="2400" dirty="0">
                  <a:latin typeface="Arial" panose="020B0604020202020204" pitchFamily="34" charset="0"/>
                  <a:ea typeface="HY견고딕" pitchFamily="18" charset="-127"/>
                </a:rPr>
                <a:t>Really simple and user friendly interface</a:t>
              </a:r>
              <a:endParaRPr lang="en-US" altLang="ko-KR" sz="2400" dirty="0">
                <a:latin typeface="Arial" panose="020B0604020202020204" pitchFamily="34" charset="0"/>
                <a:ea typeface="HY견고딕" pitchFamily="18" charset="-127"/>
              </a:endParaRPr>
            </a:p>
            <a:p>
              <a:pPr indent="-342900"/>
              <a:endParaRPr lang="en-US" altLang="ko-KR" sz="2400" dirty="0">
                <a:latin typeface="Arial" panose="020B0604020202020204" pitchFamily="34" charset="0"/>
                <a:ea typeface="HY견고딕" pitchFamily="18" charset="-127"/>
              </a:endParaRPr>
            </a:p>
            <a:p>
              <a:pPr indent="-342900"/>
              <a:r>
                <a:rPr lang="en-IN" altLang="en-US" sz="2400" dirty="0">
                  <a:latin typeface="Arial" panose="020B0604020202020204" pitchFamily="34" charset="0"/>
                  <a:ea typeface="HY견고딕" pitchFamily="18" charset="-127"/>
                </a:rPr>
                <a:t>2) </a:t>
              </a:r>
              <a:r>
                <a:rPr lang="en-US" altLang="ko-KR" sz="2400" dirty="0">
                  <a:latin typeface="Arial" panose="020B0604020202020204" pitchFamily="34" charset="0"/>
                  <a:ea typeface="HY견고딕" pitchFamily="18" charset="-127"/>
                </a:rPr>
                <a:t>Aimed at involving elderly into the Internet Banking Space </a:t>
              </a:r>
              <a:r>
                <a:rPr lang="en-IN" altLang="en-US" sz="2400" dirty="0">
                  <a:latin typeface="Arial" panose="020B0604020202020204" pitchFamily="34" charset="0"/>
                  <a:ea typeface="HY견고딕" pitchFamily="18" charset="-127"/>
                </a:rPr>
                <a:t>which eventually would aid in further computerisation of the sector</a:t>
              </a:r>
              <a:endParaRPr lang="en-US" altLang="ko-KR" sz="2400" dirty="0">
                <a:latin typeface="Arial" panose="020B0604020202020204" pitchFamily="34" charset="0"/>
                <a:ea typeface="HY견고딕" pitchFamily="18" charset="-127"/>
              </a:endParaRPr>
            </a:p>
            <a:p>
              <a:pPr indent="-342900"/>
              <a:endParaRPr lang="en-US" altLang="ko-KR" sz="2400" dirty="0">
                <a:latin typeface="Arial" panose="020B0604020202020204" pitchFamily="34" charset="0"/>
                <a:ea typeface="HY견고딕" pitchFamily="18" charset="-127"/>
              </a:endParaRPr>
            </a:p>
            <a:p>
              <a:pPr indent="-342900"/>
              <a:r>
                <a:rPr lang="en-IN" altLang="en-US" sz="2400" dirty="0">
                  <a:latin typeface="Arial" panose="020B0604020202020204" pitchFamily="34" charset="0"/>
                  <a:ea typeface="HY견고딕" pitchFamily="18" charset="-127"/>
                </a:rPr>
                <a:t>3) </a:t>
              </a:r>
              <a:r>
                <a:rPr lang="en-US" altLang="ko-KR" sz="2400" dirty="0">
                  <a:latin typeface="Arial" panose="020B0604020202020204" pitchFamily="34" charset="0"/>
                  <a:ea typeface="HY견고딕" pitchFamily="18" charset="-127"/>
                </a:rPr>
                <a:t>Robust checking </a:t>
              </a:r>
              <a:r>
                <a:rPr lang="en-IN" altLang="en-US" sz="2400" dirty="0">
                  <a:latin typeface="Arial" panose="020B0604020202020204" pitchFamily="34" charset="0"/>
                  <a:ea typeface="HY견고딕" pitchFamily="18" charset="-127"/>
                </a:rPr>
                <a:t>would be done</a:t>
              </a:r>
              <a:r>
                <a:rPr lang="en-US" altLang="ko-KR" sz="2400" dirty="0">
                  <a:latin typeface="Arial" panose="020B0604020202020204" pitchFamily="34" charset="0"/>
                  <a:ea typeface="HY견고딕" pitchFamily="18" charset="-127"/>
                </a:rPr>
                <a:t> before a transaction is  made along with </a:t>
              </a:r>
              <a:r>
                <a:rPr lang="en-IN" altLang="en-US" sz="2400" dirty="0">
                  <a:latin typeface="Arial" panose="020B0604020202020204" pitchFamily="34" charset="0"/>
                  <a:ea typeface="HY견고딕" pitchFamily="18" charset="-127"/>
                </a:rPr>
                <a:t>giving </a:t>
              </a:r>
              <a:r>
                <a:rPr lang="en-US" altLang="ko-KR" sz="2400" dirty="0">
                  <a:latin typeface="Arial" panose="020B0604020202020204" pitchFamily="34" charset="0"/>
                  <a:ea typeface="HY견고딕" pitchFamily="18" charset="-127"/>
                </a:rPr>
                <a:t>relevant error details</a:t>
              </a:r>
              <a:endParaRPr lang="en-US" altLang="ko-KR" sz="2400" dirty="0">
                <a:latin typeface="Arial" panose="020B0604020202020204" pitchFamily="34" charset="0"/>
                <a:ea typeface="HY견고딕" pitchFamily="18" charset="-127"/>
              </a:endParaRPr>
            </a:p>
            <a:p>
              <a:pPr indent="-342900"/>
              <a:endParaRPr lang="en-US" altLang="ko-KR" sz="2400" dirty="0">
                <a:latin typeface="Arial" panose="020B0604020202020204" pitchFamily="34" charset="0"/>
                <a:ea typeface="HY견고딕" pitchFamily="18" charset="-127"/>
              </a:endParaRPr>
            </a:p>
            <a:p>
              <a:pPr indent="-342900"/>
              <a:r>
                <a:rPr lang="en-IN" altLang="en-US" sz="2400" dirty="0">
                  <a:latin typeface="Arial" panose="020B0604020202020204" pitchFamily="34" charset="0"/>
                  <a:ea typeface="HY견고딕" pitchFamily="18" charset="-127"/>
                </a:rPr>
                <a:t>4) </a:t>
              </a:r>
              <a:r>
                <a:rPr lang="en-US" altLang="ko-KR" sz="2400" dirty="0">
                  <a:latin typeface="Arial" panose="020B0604020202020204" pitchFamily="34" charset="0"/>
                  <a:ea typeface="HY견고딕" pitchFamily="18" charset="-127"/>
                </a:rPr>
                <a:t>Simple code so that it is easy to manage, update and add new features</a:t>
              </a:r>
              <a:endParaRPr lang="en-US" altLang="ko-KR" sz="2400" dirty="0">
                <a:latin typeface="Arial" panose="020B0604020202020204" pitchFamily="34" charset="0"/>
                <a:ea typeface="HY견고딕" pitchFamily="18" charset="-127"/>
              </a:endParaRPr>
            </a:p>
          </p:txBody>
        </p:sp>
      </p:grpSp>
      <p:grpSp>
        <p:nvGrpSpPr>
          <p:cNvPr id="13315" name="그룹 76"/>
          <p:cNvGrpSpPr/>
          <p:nvPr/>
        </p:nvGrpSpPr>
        <p:grpSpPr>
          <a:xfrm>
            <a:off x="227013" y="69850"/>
            <a:ext cx="9072562" cy="919668"/>
            <a:chOff x="325612" y="-30960"/>
            <a:chExt cx="9072595" cy="919873"/>
          </a:xfrm>
        </p:grpSpPr>
        <p:sp>
          <p:nvSpPr>
            <p:cNvPr id="78" name="TextBox 77"/>
            <p:cNvSpPr txBox="1"/>
            <p:nvPr/>
          </p:nvSpPr>
          <p:spPr>
            <a:xfrm>
              <a:off x="325612" y="-30960"/>
              <a:ext cx="9072595" cy="672615"/>
            </a:xfrm>
            <a:prstGeom prst="rect">
              <a:avLst/>
            </a:prstGeom>
            <a:noFill/>
            <a:ln>
              <a:noFill/>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0"/>
                </a:spcBef>
                <a:spcAft>
                  <a:spcPts val="0"/>
                </a:spcAft>
                <a:buClrTx/>
                <a:buSzTx/>
                <a:buFontTx/>
                <a:buNone/>
                <a:tabLst>
                  <a:tab pos="2247900" algn="l"/>
                </a:tabLst>
                <a:defRPr/>
              </a:pPr>
              <a:r>
                <a:rPr kumimoji="0" lang="en-IN" altLang="en-US" sz="4200" b="1" i="0" u="none" strike="noStrike" kern="1200" cap="none" spc="0" normalizeH="0" baseline="0" noProof="0" dirty="0" smtClean="0">
                  <a:ln>
                    <a:prstDash val="solid"/>
                  </a:ln>
                  <a:solidFill>
                    <a:schemeClr val="bg1"/>
                  </a:solidFill>
                  <a:effectLst>
                    <a:outerShdw blurRad="38100" dist="38100" dir="2700000" algn="tl">
                      <a:srgbClr val="000000">
                        <a:alpha val="43137"/>
                      </a:srgbClr>
                    </a:outerShdw>
                  </a:effectLst>
                  <a:uLnTx/>
                  <a:uFillTx/>
                  <a:latin typeface="Arial" panose="020B0604020202020204" pitchFamily="34" charset="0"/>
                  <a:ea typeface="-윤고딕150" pitchFamily="18" charset="-127"/>
                  <a:cs typeface="Arial" panose="020B0604020202020204" pitchFamily="34" charset="0"/>
                </a:rPr>
                <a:t>ADVANTAGES OF BANKX</a:t>
              </a:r>
              <a:endParaRPr kumimoji="0" lang="en-IN" altLang="en-US" sz="4200" b="1" i="0" u="none" strike="noStrike" kern="1200" cap="none" spc="0" normalizeH="0" baseline="0" noProof="0" dirty="0" smtClean="0">
                <a:ln>
                  <a:prstDash val="solid"/>
                </a:ln>
                <a:solidFill>
                  <a:schemeClr val="bg1"/>
                </a:solidFill>
                <a:effectLst>
                  <a:outerShdw blurRad="38100" dist="38100" dir="2700000" algn="tl">
                    <a:srgbClr val="000000">
                      <a:alpha val="43137"/>
                    </a:srgbClr>
                  </a:outerShdw>
                </a:effectLst>
                <a:uLnTx/>
                <a:uFillTx/>
                <a:latin typeface="Arial" panose="020B0604020202020204" pitchFamily="34" charset="0"/>
                <a:ea typeface="-윤고딕150" pitchFamily="18" charset="-127"/>
                <a:cs typeface="Arial" panose="020B0604020202020204" pitchFamily="34" charset="0"/>
              </a:endParaRPr>
            </a:p>
          </p:txBody>
        </p:sp>
        <p:sp>
          <p:nvSpPr>
            <p:cNvPr id="13317" name="직사각형 78"/>
            <p:cNvSpPr/>
            <p:nvPr/>
          </p:nvSpPr>
          <p:spPr>
            <a:xfrm>
              <a:off x="343521" y="589761"/>
              <a:ext cx="6455772" cy="299152"/>
            </a:xfrm>
            <a:prstGeom prst="rect">
              <a:avLst/>
            </a:prstGeom>
            <a:noFill/>
            <a:ln w="9525">
              <a:noFill/>
            </a:ln>
          </p:spPr>
          <p:txBody>
            <a:bodyPr lIns="83969" tIns="41985" rIns="83969" bIns="41985">
              <a:spAutoFit/>
            </a:bodyPr>
            <a:p>
              <a:endParaRPr lang="en-US" altLang="ko-KR" sz="1400" dirty="0">
                <a:solidFill>
                  <a:srgbClr val="43454B"/>
                </a:solidFill>
                <a:latin typeface="Arial" panose="020B0604020202020204" pitchFamily="34" charset="0"/>
                <a:ea typeface="Arial" panose="020B0604020202020204"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314" name="그룹 96"/>
          <p:cNvGrpSpPr/>
          <p:nvPr/>
        </p:nvGrpSpPr>
        <p:grpSpPr>
          <a:xfrm>
            <a:off x="179705" y="1957070"/>
            <a:ext cx="8502015" cy="3825875"/>
            <a:chOff x="179358" y="5362514"/>
            <a:chExt cx="8502073" cy="1283201"/>
          </a:xfrm>
        </p:grpSpPr>
        <p:sp>
          <p:nvSpPr>
            <p:cNvPr id="5" name="모서리가 둥근 직사각형 4"/>
            <p:cNvSpPr/>
            <p:nvPr/>
          </p:nvSpPr>
          <p:spPr>
            <a:xfrm>
              <a:off x="179358" y="5362514"/>
              <a:ext cx="8429683" cy="1283201"/>
            </a:xfrm>
            <a:prstGeom prst="roundRect">
              <a:avLst>
                <a:gd name="adj" fmla="val 8176"/>
              </a:avLst>
            </a:prstGeom>
            <a:solidFill>
              <a:srgbClr val="AAA6A0">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320" name="제목 1"/>
            <p:cNvSpPr txBox="1"/>
            <p:nvPr/>
          </p:nvSpPr>
          <p:spPr>
            <a:xfrm>
              <a:off x="323185" y="5472449"/>
              <a:ext cx="8358246" cy="1145403"/>
            </a:xfrm>
            <a:prstGeom prst="rect">
              <a:avLst/>
            </a:prstGeom>
            <a:noFill/>
            <a:ln w="9525">
              <a:noFill/>
            </a:ln>
          </p:spPr>
          <p:txBody>
            <a:bodyPr>
              <a:spAutoFit/>
            </a:bodyPr>
            <a:p>
              <a:pPr indent="-342900"/>
              <a:r>
                <a:rPr lang="en-IN" altLang="en-US" sz="2400" dirty="0">
                  <a:latin typeface="Arial" panose="020B0604020202020204" pitchFamily="34" charset="0"/>
                  <a:ea typeface="HY견고딕" pitchFamily="18" charset="-127"/>
                </a:rPr>
                <a:t>1) HTML</a:t>
              </a:r>
              <a:endParaRPr lang="en-IN" altLang="en-US" sz="2400" dirty="0">
                <a:latin typeface="Arial" panose="020B0604020202020204" pitchFamily="34" charset="0"/>
                <a:ea typeface="HY견고딕" pitchFamily="18" charset="-127"/>
              </a:endParaRPr>
            </a:p>
            <a:p>
              <a:pPr indent="-342900"/>
              <a:endParaRPr lang="en-US" altLang="ko-KR" sz="2400" dirty="0">
                <a:latin typeface="Arial" panose="020B0604020202020204" pitchFamily="34" charset="0"/>
                <a:ea typeface="HY견고딕" pitchFamily="18" charset="-127"/>
              </a:endParaRPr>
            </a:p>
            <a:p>
              <a:pPr indent="-342900"/>
              <a:r>
                <a:rPr lang="en-IN" altLang="en-US" sz="2400" dirty="0">
                  <a:latin typeface="Arial" panose="020B0604020202020204" pitchFamily="34" charset="0"/>
                  <a:ea typeface="HY견고딕" pitchFamily="18" charset="-127"/>
                </a:rPr>
                <a:t>2) CSS</a:t>
              </a:r>
              <a:endParaRPr lang="en-IN" altLang="en-US" sz="2400" dirty="0">
                <a:latin typeface="Arial" panose="020B0604020202020204" pitchFamily="34" charset="0"/>
                <a:ea typeface="HY견고딕" pitchFamily="18" charset="-127"/>
              </a:endParaRPr>
            </a:p>
            <a:p>
              <a:pPr indent="-342900"/>
              <a:endParaRPr lang="en-US" altLang="ko-KR" sz="2400" dirty="0">
                <a:latin typeface="Arial" panose="020B0604020202020204" pitchFamily="34" charset="0"/>
                <a:ea typeface="HY견고딕" pitchFamily="18" charset="-127"/>
              </a:endParaRPr>
            </a:p>
            <a:p>
              <a:pPr indent="-342900"/>
              <a:r>
                <a:rPr lang="en-IN" altLang="en-US" sz="2400" dirty="0">
                  <a:latin typeface="Arial" panose="020B0604020202020204" pitchFamily="34" charset="0"/>
                  <a:ea typeface="HY견고딕" pitchFamily="18" charset="-127"/>
                </a:rPr>
                <a:t>3) JAVASCRIPT</a:t>
              </a:r>
              <a:endParaRPr lang="en-IN" altLang="en-US" sz="2400" dirty="0">
                <a:latin typeface="Arial" panose="020B0604020202020204" pitchFamily="34" charset="0"/>
                <a:ea typeface="HY견고딕" pitchFamily="18" charset="-127"/>
              </a:endParaRPr>
            </a:p>
            <a:p>
              <a:pPr indent="-342900"/>
              <a:endParaRPr lang="en-IN" altLang="en-US" sz="2400" dirty="0">
                <a:latin typeface="Arial" panose="020B0604020202020204" pitchFamily="34" charset="0"/>
                <a:ea typeface="HY견고딕" pitchFamily="18" charset="-127"/>
              </a:endParaRPr>
            </a:p>
            <a:p>
              <a:pPr indent="-342900"/>
              <a:r>
                <a:rPr lang="en-IN" altLang="en-US" sz="2400" dirty="0">
                  <a:latin typeface="Arial" panose="020B0604020202020204" pitchFamily="34" charset="0"/>
                  <a:ea typeface="HY견고딕" pitchFamily="18" charset="-127"/>
                </a:rPr>
                <a:t>4) PHP</a:t>
              </a:r>
              <a:endParaRPr lang="en-IN" altLang="en-US" sz="2400" dirty="0">
                <a:latin typeface="Arial" panose="020B0604020202020204" pitchFamily="34" charset="0"/>
                <a:ea typeface="HY견고딕" pitchFamily="18" charset="-127"/>
              </a:endParaRPr>
            </a:p>
            <a:p>
              <a:pPr indent="-342900"/>
              <a:endParaRPr lang="en-US" altLang="ko-KR" sz="2400" dirty="0">
                <a:latin typeface="Arial" panose="020B0604020202020204" pitchFamily="34" charset="0"/>
                <a:ea typeface="HY견고딕" pitchFamily="18" charset="-127"/>
              </a:endParaRPr>
            </a:p>
            <a:p>
              <a:pPr indent="-342900"/>
              <a:r>
                <a:rPr lang="en-IN" altLang="en-US" sz="2400" dirty="0">
                  <a:latin typeface="Arial" panose="020B0604020202020204" pitchFamily="34" charset="0"/>
                  <a:ea typeface="HY견고딕" pitchFamily="18" charset="-127"/>
                </a:rPr>
                <a:t>5) MYSQL</a:t>
              </a:r>
              <a:endParaRPr lang="en-US" altLang="ko-KR" sz="2400" dirty="0">
                <a:latin typeface="Arial" panose="020B0604020202020204" pitchFamily="34" charset="0"/>
                <a:ea typeface="HY견고딕" pitchFamily="18" charset="-127"/>
              </a:endParaRPr>
            </a:p>
          </p:txBody>
        </p:sp>
      </p:grpSp>
      <p:grpSp>
        <p:nvGrpSpPr>
          <p:cNvPr id="13315" name="그룹 76"/>
          <p:cNvGrpSpPr/>
          <p:nvPr/>
        </p:nvGrpSpPr>
        <p:grpSpPr>
          <a:xfrm>
            <a:off x="227013" y="69850"/>
            <a:ext cx="9072562" cy="919668"/>
            <a:chOff x="325612" y="-30960"/>
            <a:chExt cx="9072595" cy="919873"/>
          </a:xfrm>
        </p:grpSpPr>
        <p:sp>
          <p:nvSpPr>
            <p:cNvPr id="78" name="TextBox 77"/>
            <p:cNvSpPr txBox="1"/>
            <p:nvPr/>
          </p:nvSpPr>
          <p:spPr>
            <a:xfrm>
              <a:off x="325612" y="-30960"/>
              <a:ext cx="9072595" cy="672615"/>
            </a:xfrm>
            <a:prstGeom prst="rect">
              <a:avLst/>
            </a:prstGeom>
            <a:noFill/>
            <a:ln>
              <a:noFill/>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0"/>
                </a:spcBef>
                <a:spcAft>
                  <a:spcPts val="0"/>
                </a:spcAft>
                <a:buClrTx/>
                <a:buSzTx/>
                <a:buFontTx/>
                <a:buNone/>
                <a:tabLst>
                  <a:tab pos="2247900" algn="l"/>
                </a:tabLst>
                <a:defRPr/>
              </a:pPr>
              <a:r>
                <a:rPr kumimoji="0" lang="en-IN" altLang="en-US" sz="4200" b="1" i="0" u="none" strike="noStrike" kern="1200" cap="none" spc="0" normalizeH="0" baseline="0" noProof="0" dirty="0" smtClean="0">
                  <a:ln>
                    <a:prstDash val="solid"/>
                  </a:ln>
                  <a:solidFill>
                    <a:schemeClr val="bg1"/>
                  </a:solidFill>
                  <a:effectLst>
                    <a:outerShdw blurRad="38100" dist="38100" dir="2700000" algn="tl">
                      <a:srgbClr val="000000">
                        <a:alpha val="43137"/>
                      </a:srgbClr>
                    </a:outerShdw>
                  </a:effectLst>
                  <a:uLnTx/>
                  <a:uFillTx/>
                  <a:latin typeface="Arial" panose="020B0604020202020204" pitchFamily="34" charset="0"/>
                  <a:ea typeface="-윤고딕150" pitchFamily="18" charset="-127"/>
                  <a:cs typeface="Arial" panose="020B0604020202020204" pitchFamily="34" charset="0"/>
                </a:rPr>
                <a:t>TECHNOLOGIES USED</a:t>
              </a:r>
              <a:endParaRPr kumimoji="0" lang="en-IN" altLang="en-US" sz="4200" b="1" i="0" u="none" strike="noStrike" kern="1200" cap="none" spc="0" normalizeH="0" baseline="0" noProof="0" dirty="0" smtClean="0">
                <a:ln>
                  <a:prstDash val="solid"/>
                </a:ln>
                <a:solidFill>
                  <a:schemeClr val="bg1"/>
                </a:solidFill>
                <a:effectLst>
                  <a:outerShdw blurRad="38100" dist="38100" dir="2700000" algn="tl">
                    <a:srgbClr val="000000">
                      <a:alpha val="43137"/>
                    </a:srgbClr>
                  </a:outerShdw>
                </a:effectLst>
                <a:uLnTx/>
                <a:uFillTx/>
                <a:latin typeface="Arial" panose="020B0604020202020204" pitchFamily="34" charset="0"/>
                <a:ea typeface="-윤고딕150" pitchFamily="18" charset="-127"/>
                <a:cs typeface="Arial" panose="020B0604020202020204" pitchFamily="34" charset="0"/>
              </a:endParaRPr>
            </a:p>
          </p:txBody>
        </p:sp>
        <p:sp>
          <p:nvSpPr>
            <p:cNvPr id="13317" name="직사각형 78"/>
            <p:cNvSpPr/>
            <p:nvPr/>
          </p:nvSpPr>
          <p:spPr>
            <a:xfrm>
              <a:off x="343521" y="589761"/>
              <a:ext cx="6455772" cy="299152"/>
            </a:xfrm>
            <a:prstGeom prst="rect">
              <a:avLst/>
            </a:prstGeom>
            <a:noFill/>
            <a:ln w="9525">
              <a:noFill/>
            </a:ln>
          </p:spPr>
          <p:txBody>
            <a:bodyPr lIns="83969" tIns="41985" rIns="83969" bIns="41985">
              <a:spAutoFit/>
            </a:bodyPr>
            <a:p>
              <a:endParaRPr lang="en-US" altLang="ko-KR" sz="1400" dirty="0">
                <a:solidFill>
                  <a:srgbClr val="43454B"/>
                </a:solidFill>
                <a:latin typeface="Arial" panose="020B0604020202020204" pitchFamily="34" charset="0"/>
                <a:ea typeface="Arial" panose="020B0604020202020204"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직사각형 11"/>
          <p:cNvSpPr/>
          <p:nvPr/>
        </p:nvSpPr>
        <p:spPr>
          <a:xfrm>
            <a:off x="8380413" y="6532563"/>
            <a:ext cx="719137" cy="301625"/>
          </a:xfrm>
          <a:prstGeom prst="rect">
            <a:avLst/>
          </a:prstGeom>
          <a:noFill/>
          <a:ln w="9525">
            <a:noFill/>
          </a:ln>
        </p:spPr>
        <p:txBody>
          <a:bodyPr lIns="83969" tIns="41985" rIns="83969" bIns="41985">
            <a:spAutoFit/>
          </a:bodyPr>
          <a:p>
            <a:pPr algn="r"/>
            <a:r>
              <a:rPr lang="en-US" altLang="ko-KR" sz="1400" b="1" dirty="0">
                <a:solidFill>
                  <a:schemeClr val="bg1"/>
                </a:solidFill>
                <a:latin typeface="Arial" panose="020B0604020202020204" pitchFamily="34" charset="0"/>
                <a:ea typeface="Malgun Gothic" panose="020B0503020000020004" charset="-127"/>
                <a:cs typeface="Arial" panose="020B0604020202020204" pitchFamily="34" charset="0"/>
              </a:rPr>
              <a:t>LOGO</a:t>
            </a:r>
            <a:endParaRPr lang="en-US" altLang="ko-KR" sz="1400" b="1" dirty="0">
              <a:solidFill>
                <a:schemeClr val="bg1"/>
              </a:solidFill>
              <a:latin typeface="Arial" panose="020B0604020202020204" pitchFamily="34" charset="0"/>
              <a:ea typeface="Arial" panose="020B0604020202020204" pitchFamily="34" charset="0"/>
            </a:endParaRPr>
          </a:p>
        </p:txBody>
      </p:sp>
      <p:sp>
        <p:nvSpPr>
          <p:cNvPr id="24" name="TextBox 23"/>
          <p:cNvSpPr txBox="1"/>
          <p:nvPr/>
        </p:nvSpPr>
        <p:spPr>
          <a:xfrm>
            <a:off x="-430085" y="1174493"/>
            <a:ext cx="5794934" cy="923330"/>
          </a:xfrm>
          <a:prstGeom prst="rect">
            <a:avLst/>
          </a:prstGeom>
          <a:noFill/>
        </p:spPr>
        <p:txBody>
          <a:bodyPr>
            <a:spAutoFit/>
            <a:scene3d>
              <a:camera prst="orthographicFront">
                <a:rot lat="0" lon="0" rev="0"/>
              </a:camera>
              <a:lightRig rig="glow" dir="t">
                <a:rot lat="0" lon="0" rev="3600000"/>
              </a:lightRig>
            </a:scene3d>
            <a:sp3d prstMaterial="softEdge">
              <a:contourClr>
                <a:schemeClr val="accent4">
                  <a:alpha val="95000"/>
                </a:schemeClr>
              </a:contourClr>
            </a:sp3d>
          </a:bodyPr>
          <a:lstStyle/>
          <a:p>
            <a:pPr marR="0" indent="-342900" algn="r" defTabSz="995680" fontAlgn="auto">
              <a:lnSpc>
                <a:spcPct val="90000"/>
              </a:lnSpc>
              <a:spcBef>
                <a:spcPts val="0"/>
              </a:spcBef>
              <a:spcAft>
                <a:spcPts val="0"/>
              </a:spcAft>
              <a:buClrTx/>
              <a:buSzTx/>
              <a:buFontTx/>
              <a:tabLst>
                <a:tab pos="177800" algn="l"/>
              </a:tabLst>
              <a:defRPr/>
            </a:pPr>
            <a:r>
              <a:rPr kumimoji="0" lang="en-US" altLang="ko-KR" sz="6000" b="1" kern="1200" cap="none" spc="0" normalizeH="0" baseline="0" noProof="0" dirty="0" smtClean="0">
                <a:gradFill>
                  <a:gsLst>
                    <a:gs pos="0">
                      <a:schemeClr val="tx1">
                        <a:lumMod val="65000"/>
                        <a:lumOff val="35000"/>
                      </a:schemeClr>
                    </a:gs>
                    <a:gs pos="50000">
                      <a:schemeClr val="tx1">
                        <a:lumMod val="85000"/>
                        <a:lumOff val="15000"/>
                      </a:schemeClr>
                    </a:gs>
                    <a:gs pos="100000">
                      <a:schemeClr val="tx1">
                        <a:lumMod val="95000"/>
                        <a:lumOff val="5000"/>
                      </a:schemeClr>
                    </a:gs>
                  </a:gsLst>
                  <a:lin ang="5400000" scaled="0"/>
                </a:gradFill>
                <a:latin typeface="Arial" panose="020B0604020202020204" pitchFamily="34" charset="0"/>
                <a:ea typeface="-윤고딕150" pitchFamily="18" charset="-127"/>
                <a:cs typeface="Arial" panose="020B0604020202020204" pitchFamily="34" charset="0"/>
              </a:rPr>
              <a:t>THANK </a:t>
            </a:r>
            <a:r>
              <a:rPr kumimoji="0" lang="en-US" altLang="ko-KR" sz="6000" b="1" kern="1200" cap="none" spc="0" normalizeH="0" baseline="0" noProof="0" dirty="0" smtClean="0">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a:latin typeface="Arial" panose="020B0604020202020204" pitchFamily="34" charset="0"/>
                <a:ea typeface="-윤고딕150" pitchFamily="18" charset="-127"/>
                <a:cs typeface="Arial" panose="020B0604020202020204" pitchFamily="34" charset="0"/>
              </a:rPr>
              <a:t>YOU</a:t>
            </a:r>
            <a:endParaRPr kumimoji="0" lang="en-US" altLang="ko-KR" sz="6000" b="1" kern="1200" cap="none" spc="0" normalizeH="0" baseline="0" noProof="0" dirty="0" smtClean="0">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a:latin typeface="Arial" panose="020B0604020202020204" pitchFamily="34" charset="0"/>
              <a:ea typeface="-윤고딕150" pitchFamily="18" charset="-127"/>
              <a:cs typeface="Arial" panose="020B0604020202020204" pitchFamily="34" charset="0"/>
            </a:endParaRPr>
          </a:p>
        </p:txBody>
      </p:sp>
      <p:grpSp>
        <p:nvGrpSpPr>
          <p:cNvPr id="14342" name="그룹 27"/>
          <p:cNvGrpSpPr/>
          <p:nvPr/>
        </p:nvGrpSpPr>
        <p:grpSpPr>
          <a:xfrm>
            <a:off x="631825" y="2005013"/>
            <a:ext cx="5111750" cy="109537"/>
            <a:chOff x="667912" y="2129046"/>
            <a:chExt cx="5111875" cy="109539"/>
          </a:xfrm>
        </p:grpSpPr>
        <p:sp>
          <p:nvSpPr>
            <p:cNvPr id="29" name="오각형 28"/>
            <p:cNvSpPr/>
            <p:nvPr/>
          </p:nvSpPr>
          <p:spPr>
            <a:xfrm>
              <a:off x="667912" y="2129046"/>
              <a:ext cx="4716000" cy="109539"/>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갈매기형 수장 29"/>
            <p:cNvSpPr/>
            <p:nvPr/>
          </p:nvSpPr>
          <p:spPr>
            <a:xfrm>
              <a:off x="5470431" y="2129046"/>
              <a:ext cx="109539" cy="109539"/>
            </a:xfrm>
            <a:prstGeom prst="chevron">
              <a:avLst>
                <a:gd name="adj" fmla="val 41304"/>
              </a:avLst>
            </a:prstGeom>
            <a:solidFill>
              <a:srgbClr val="92D05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갈매기형 수장 30"/>
            <p:cNvSpPr/>
            <p:nvPr/>
          </p:nvSpPr>
          <p:spPr>
            <a:xfrm>
              <a:off x="5570339" y="2129046"/>
              <a:ext cx="109539" cy="109539"/>
            </a:xfrm>
            <a:prstGeom prst="chevron">
              <a:avLst>
                <a:gd name="adj" fmla="val 41304"/>
              </a:avLst>
            </a:prstGeom>
            <a:solidFill>
              <a:srgbClr val="92D050">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갈매기형 수장 31"/>
            <p:cNvSpPr/>
            <p:nvPr/>
          </p:nvSpPr>
          <p:spPr>
            <a:xfrm>
              <a:off x="5670248" y="2129046"/>
              <a:ext cx="109539" cy="109539"/>
            </a:xfrm>
            <a:prstGeom prst="chevron">
              <a:avLst>
                <a:gd name="adj" fmla="val 41304"/>
              </a:avLst>
            </a:prstGeom>
            <a:solidFill>
              <a:srgbClr val="92D05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갈매기형 수장 32"/>
            <p:cNvSpPr/>
            <p:nvPr/>
          </p:nvSpPr>
          <p:spPr>
            <a:xfrm>
              <a:off x="5370523" y="2129046"/>
              <a:ext cx="109539" cy="109539"/>
            </a:xfrm>
            <a:prstGeom prst="chevron">
              <a:avLst>
                <a:gd name="adj" fmla="val 41304"/>
              </a:avLst>
            </a:prstGeom>
            <a:solidFill>
              <a:srgbClr val="92D050">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2289</Words>
  <Application>WPS Presentation</Application>
  <PresentationFormat>화면 슬라이드 쇼(4:3)</PresentationFormat>
  <Paragraphs>63</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6</vt:i4>
      </vt:variant>
    </vt:vector>
  </HeadingPairs>
  <TitlesOfParts>
    <vt:vector size="18" baseType="lpstr">
      <vt:lpstr>Arial</vt:lpstr>
      <vt:lpstr>SimSun</vt:lpstr>
      <vt:lpstr>Wingdings</vt:lpstr>
      <vt:lpstr>굴림</vt:lpstr>
      <vt:lpstr>Malgun Gothic</vt:lpstr>
      <vt:lpstr>-윤고딕150</vt:lpstr>
      <vt:lpstr>HY견고딕</vt:lpstr>
      <vt:lpstr>Microsoft YaHei</vt:lpstr>
      <vt:lpstr>Arial Unicode MS</vt:lpstr>
      <vt:lpstr>Office 테마</vt:lpstr>
      <vt:lpstr>디자인 사용자 지정</vt:lpstr>
      <vt:lpstr>1_Office 테마</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C204</dc:creator>
  <cp:lastModifiedBy>Somesh Dave</cp:lastModifiedBy>
  <cp:revision>419</cp:revision>
  <dcterms:created xsi:type="dcterms:W3CDTF">2013-02-13T00:42:00Z</dcterms:created>
  <dcterms:modified xsi:type="dcterms:W3CDTF">2020-11-04T08:57:10Z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