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6" r:id="rId4"/>
    <p:sldId id="308" r:id="rId5"/>
    <p:sldId id="297" r:id="rId6"/>
    <p:sldId id="298" r:id="rId7"/>
    <p:sldId id="315" r:id="rId8"/>
    <p:sldId id="299" r:id="rId9"/>
    <p:sldId id="300" r:id="rId10"/>
    <p:sldId id="301" r:id="rId11"/>
    <p:sldId id="302" r:id="rId12"/>
    <p:sldId id="303" r:id="rId13"/>
    <p:sldId id="304" r:id="rId14"/>
    <p:sldId id="309" r:id="rId15"/>
    <p:sldId id="305" r:id="rId16"/>
    <p:sldId id="310" r:id="rId17"/>
    <p:sldId id="311" r:id="rId18"/>
    <p:sldId id="313" r:id="rId19"/>
    <p:sldId id="312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21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61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612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844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061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0326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562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9307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958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0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39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134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72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39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61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5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688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803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52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71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799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512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81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591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583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977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256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531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469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88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599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886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F2B68EE-1A79-4A33-AC01-82037DE72111}" type="datetime1">
              <a:rPr lang="tr-TR" smtClean="0"/>
              <a:t>24.02.2024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22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sonmez10/" TargetMode="External"/><Relationship Id="rId7" Type="http://schemas.openxmlformats.org/officeDocument/2006/relationships/hyperlink" Target="https://twitter.com/mrsonmez1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github.com/mrsonmez10" TargetMode="External"/><Relationship Id="rId4" Type="http://schemas.openxmlformats.org/officeDocument/2006/relationships/hyperlink" Target="https://www.youtube.com/c/mr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flix/Hystrix" TargetMode="External"/><Relationship Id="rId4" Type="http://schemas.openxmlformats.org/officeDocument/2006/relationships/hyperlink" Target="https://github.com/vuejs/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0336" y="1608870"/>
            <a:ext cx="9437576" cy="1828801"/>
          </a:xfrm>
        </p:spPr>
        <p:txBody>
          <a:bodyPr rtlCol="0"/>
          <a:lstStyle/>
          <a:p>
            <a:pPr rtl="0"/>
            <a:r>
              <a:rPr lang="tr-TR" dirty="0"/>
              <a:t>Okuldan Sektöre Yol Haritası</a:t>
            </a:r>
            <a:br>
              <a:rPr lang="tr-TR" dirty="0"/>
            </a:br>
            <a:r>
              <a:rPr lang="tr-TR" dirty="0"/>
              <a:t>Java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336" y="3789040"/>
            <a:ext cx="9437576" cy="1049867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519A-96FE-086D-B7DE-EC20926F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785BF-F490-40A6-6A39-D53B2C67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42" y="286507"/>
            <a:ext cx="9659539" cy="62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Bilirlere 1 Soru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A97EA77-35FC-F3D6-FADD-04995F87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3" y="1844824"/>
            <a:ext cx="9521398" cy="4248472"/>
          </a:xfrm>
        </p:spPr>
      </p:pic>
    </p:spTree>
    <p:extLst>
      <p:ext uri="{BB962C8B-B14F-4D97-AF65-F5344CB8AC3E}">
        <p14:creationId xmlns:p14="http://schemas.microsoft.com/office/powerpoint/2010/main" val="2921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75F51-7E76-68AD-2EC9-4A61592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746C7-0601-151F-84A0-6B64C958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2BAD2-9F74-1ADD-8731-C09FFEBB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" y="1268760"/>
            <a:ext cx="10118139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Mühendis Tanımı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>
                <a:latin typeface="Century Gothic (Body)"/>
              </a:rPr>
              <a:t>Sosyal, teknik, ticari sorunlara çözüm üretmeye çalışan, </a:t>
            </a:r>
            <a:r>
              <a:rPr lang="tr-TR" sz="2800" b="1" dirty="0">
                <a:latin typeface="Century Gothic (Body)"/>
              </a:rPr>
              <a:t>analitik düşünme yeteneğine sahip</a:t>
            </a:r>
            <a:r>
              <a:rPr lang="tr-TR" sz="2800" dirty="0">
                <a:latin typeface="Century Gothic (Body)"/>
              </a:rPr>
              <a:t>, bilimin ışığında ortaya yeni ürünler çıkaran kişilere mühendis denir.</a:t>
            </a:r>
          </a:p>
          <a:p>
            <a:pPr rtl="0"/>
            <a:endParaRPr lang="tr-T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7817F-5767-D83D-3474-BBA340B0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3485764"/>
            <a:ext cx="416300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Bir Sorun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>
                <a:latin typeface="Century Gothic (Body)"/>
              </a:rPr>
              <a:t>Uygulamamız çok hafıza tüketiyor, hafıza yetersiz hataları alıyoruz ne yapmalıyız?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908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Akla Gelen İlk Çözümler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Sunucu kapasitesini artıralım (- para)</a:t>
            </a:r>
          </a:p>
          <a:p>
            <a:pPr rtl="0"/>
            <a:r>
              <a:rPr lang="tr-TR" sz="2800" dirty="0"/>
              <a:t>Kaynak artıralım (- para)</a:t>
            </a:r>
          </a:p>
          <a:p>
            <a:pPr rtl="0"/>
            <a:r>
              <a:rPr lang="tr-TR" sz="2800" dirty="0"/>
              <a:t>Kapat aç yapalım </a:t>
            </a:r>
          </a:p>
        </p:txBody>
      </p:sp>
    </p:spTree>
    <p:extLst>
      <p:ext uri="{BB962C8B-B14F-4D97-AF65-F5344CB8AC3E}">
        <p14:creationId xmlns:p14="http://schemas.microsoft.com/office/powerpoint/2010/main" val="17626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Mühendis Çözümleri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Sorunun neden kaynaklandığını tespit etmeye çalışalım. Anlık krizi yönettikten sonra neler yapabileceğimize bakalım.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2CD8C-A21F-1B1F-7188-83D796E0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32" y="3645024"/>
            <a:ext cx="655411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Anahtar Kelimeler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Github</a:t>
            </a:r>
            <a:r>
              <a:rPr lang="tr-TR" sz="2800" dirty="0"/>
              <a:t> (proje açma, </a:t>
            </a:r>
            <a:r>
              <a:rPr lang="tr-TR" sz="2800" dirty="0" err="1"/>
              <a:t>commit</a:t>
            </a:r>
            <a:r>
              <a:rPr lang="tr-TR" sz="2800" dirty="0"/>
              <a:t> etme, </a:t>
            </a:r>
            <a:r>
              <a:rPr lang="tr-TR" sz="2800" dirty="0" err="1"/>
              <a:t>pull</a:t>
            </a:r>
            <a:r>
              <a:rPr lang="tr-TR" sz="2800" dirty="0"/>
              <a:t>, </a:t>
            </a:r>
            <a:r>
              <a:rPr lang="tr-TR" sz="2800" dirty="0" err="1"/>
              <a:t>push</a:t>
            </a:r>
            <a:r>
              <a:rPr lang="tr-TR" sz="2800" dirty="0"/>
              <a:t> temel komutlar)</a:t>
            </a:r>
          </a:p>
          <a:p>
            <a:pPr rtl="0"/>
            <a:r>
              <a:rPr lang="tr-TR" sz="2800" dirty="0"/>
              <a:t>Nesneye Yönelik Programlama (Object </a:t>
            </a:r>
            <a:r>
              <a:rPr lang="tr-TR" sz="2800" dirty="0" err="1"/>
              <a:t>Oriented</a:t>
            </a:r>
            <a:r>
              <a:rPr lang="tr-TR" sz="2800" dirty="0"/>
              <a:t> Programming)</a:t>
            </a:r>
          </a:p>
          <a:p>
            <a:pPr rtl="0"/>
            <a:r>
              <a:rPr lang="tr-TR" sz="2800" dirty="0"/>
              <a:t>Açık Kaynak Projeler (Open Source Project)</a:t>
            </a:r>
          </a:p>
          <a:p>
            <a:pPr rtl="0"/>
            <a:r>
              <a:rPr lang="tr-TR" sz="2800" dirty="0"/>
              <a:t>Java Virtual Machine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248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Mezun Olmadan Bilseniz İyi Olur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SOLID Prensipleri</a:t>
            </a:r>
          </a:p>
          <a:p>
            <a:pPr rtl="0"/>
            <a:r>
              <a:rPr lang="tr-TR" sz="2800" dirty="0"/>
              <a:t>Design </a:t>
            </a:r>
            <a:r>
              <a:rPr lang="tr-TR" sz="2800" dirty="0" err="1"/>
              <a:t>Patterns</a:t>
            </a:r>
            <a:r>
              <a:rPr lang="tr-TR" sz="2800" dirty="0"/>
              <a:t> (Neden var? Ve 1-2 tane örnek)</a:t>
            </a:r>
          </a:p>
          <a:p>
            <a:pPr rtl="0"/>
            <a:r>
              <a:rPr lang="tr-TR" sz="2800" dirty="0"/>
              <a:t>Test Yazma ile ilgili fikir sahipliği</a:t>
            </a:r>
          </a:p>
          <a:p>
            <a:pPr rtl="0"/>
            <a:r>
              <a:rPr lang="tr-TR" sz="2800" dirty="0"/>
              <a:t>Agile çalışma kültürü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 ortamına </a:t>
            </a:r>
            <a:r>
              <a:rPr lang="tr-TR" sz="2800" dirty="0" err="1"/>
              <a:t>pushlanmış</a:t>
            </a:r>
            <a:r>
              <a:rPr lang="tr-TR" sz="2800" dirty="0"/>
              <a:t> en az 1 proje ve bu projeyi anlatabilir halde olmak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480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Sorularınız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EB6-8CD8-2FB0-5502-4C30DAD0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B6ABE3-6121-C01F-D1F8-984E1735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36" y="2132856"/>
            <a:ext cx="2965507" cy="3416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tr-TR" sz="2800" dirty="0"/>
              <a:t>Tanışalım</a:t>
            </a:r>
          </a:p>
          <a:p>
            <a:pPr rtl="0"/>
            <a:r>
              <a:rPr lang="tr-TR" sz="2800" dirty="0"/>
              <a:t>Okul Hayatı ve Okula Bakış</a:t>
            </a:r>
          </a:p>
          <a:p>
            <a:pPr rtl="0"/>
            <a:r>
              <a:rPr lang="tr-TR" sz="2800" dirty="0"/>
              <a:t>Yazılım ve Javaya İlk Bakış</a:t>
            </a:r>
          </a:p>
          <a:p>
            <a:pPr rtl="0"/>
            <a:r>
              <a:rPr lang="tr-TR" sz="2800" dirty="0"/>
              <a:t>Java ve Diğer Diller - İş İmkanları</a:t>
            </a:r>
          </a:p>
          <a:p>
            <a:pPr rtl="0"/>
            <a:r>
              <a:rPr lang="tr-TR" sz="2800" dirty="0"/>
              <a:t>Mühendislik Üzerine Sohbet</a:t>
            </a:r>
          </a:p>
          <a:p>
            <a:pPr rtl="0"/>
            <a:r>
              <a:rPr lang="tr-TR" sz="2800" dirty="0"/>
              <a:t>Anahtar Kelimeler</a:t>
            </a:r>
          </a:p>
          <a:p>
            <a:pPr rtl="0"/>
            <a:r>
              <a:rPr lang="tr-TR" sz="2800" dirty="0"/>
              <a:t>Mezun Olmadan Bilsek İyi Olur</a:t>
            </a:r>
          </a:p>
          <a:p>
            <a:pPr rtl="0"/>
            <a:r>
              <a:rPr lang="tr-TR" sz="2800" dirty="0"/>
              <a:t>Sizin Sorularınız</a:t>
            </a:r>
          </a:p>
          <a:p>
            <a:pPr rtl="0"/>
            <a:endParaRPr lang="tr-TR" sz="2800" dirty="0"/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Linkedin</a:t>
            </a:r>
            <a:r>
              <a:rPr lang="tr-TR" sz="2800" dirty="0"/>
              <a:t>: </a:t>
            </a:r>
            <a:r>
              <a:rPr lang="tr-TR" sz="2800" dirty="0">
                <a:hlinkClick r:id="rId3"/>
              </a:rPr>
              <a:t>https://www.linkedin.com/in/mrsonmez10/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4"/>
              </a:rPr>
              <a:t>https://www.youtube.com/c/mrsonmez10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6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Twitter: </a:t>
            </a:r>
            <a:r>
              <a:rPr lang="tr-TR" sz="2800" dirty="0">
                <a:hlinkClick r:id="rId7"/>
              </a:rPr>
              <a:t>https://twitter.com/mrsonmez10</a:t>
            </a:r>
            <a:r>
              <a:rPr lang="tr-T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Okul Hayatı ve Okula Bakış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CC926-8DAE-3C6D-B239-AB5E310D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02" y="1753276"/>
            <a:ext cx="8122576" cy="44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GPA Formül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957C-7530-568B-4BA0-19BDEA68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Derslere düzenli git </a:t>
            </a:r>
          </a:p>
          <a:p>
            <a:r>
              <a:rPr lang="tr-TR" sz="2800" dirty="0"/>
              <a:t>Anlamadığını o hafta içinde kesinlikle hoca, </a:t>
            </a:r>
            <a:r>
              <a:rPr lang="tr-TR" sz="2800" dirty="0" err="1"/>
              <a:t>labcı</a:t>
            </a:r>
            <a:r>
              <a:rPr lang="tr-TR" sz="2800" dirty="0"/>
              <a:t> veya sınıftan arkadaşlarına sor</a:t>
            </a:r>
          </a:p>
          <a:p>
            <a:r>
              <a:rPr lang="tr-TR" sz="2800" dirty="0"/>
              <a:t>Aynı gün içinde tekrarını yapmaya çalış</a:t>
            </a:r>
          </a:p>
        </p:txBody>
      </p:sp>
    </p:spTree>
    <p:extLst>
      <p:ext uri="{BB962C8B-B14F-4D97-AF65-F5344CB8AC3E}">
        <p14:creationId xmlns:p14="http://schemas.microsoft.com/office/powerpoint/2010/main" val="33578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Okula Bakış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85BDE-F859-994E-54D4-9C75AAD9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51" y="1701223"/>
            <a:ext cx="8075278" cy="4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34C519EA-A8C4-3EC4-B70A-1365B0E59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17" y="574073"/>
            <a:ext cx="7796989" cy="5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Yazılım ve Javaya İlk Bakış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Yazılım: Temelde bilgisayara nasıl çalışacağını söyleyen komutlar ve veriler bütünüdür.</a:t>
            </a:r>
          </a:p>
          <a:p>
            <a:r>
              <a:rPr lang="tr-TR" sz="2800" dirty="0">
                <a:latin typeface="Century Gothic (Body)"/>
              </a:rPr>
              <a:t>Java, Sun </a:t>
            </a:r>
            <a:r>
              <a:rPr lang="tr-TR" sz="2800" dirty="0" err="1">
                <a:latin typeface="Century Gothic (Body)"/>
              </a:rPr>
              <a:t>Microsystems</a:t>
            </a:r>
            <a:r>
              <a:rPr lang="tr-TR" sz="2800" dirty="0">
                <a:latin typeface="Century Gothic (Body)"/>
              </a:rPr>
              <a:t> mühendislerinden James </a:t>
            </a:r>
            <a:r>
              <a:rPr lang="tr-TR" sz="2800" dirty="0" err="1">
                <a:latin typeface="Century Gothic (Body)"/>
              </a:rPr>
              <a:t>Gosling</a:t>
            </a:r>
            <a:r>
              <a:rPr lang="tr-TR" sz="2800" dirty="0">
                <a:latin typeface="Century Gothic (Body)"/>
              </a:rPr>
              <a:t> tarafından geliştirilmeye başlanıp, </a:t>
            </a:r>
            <a:r>
              <a:rPr lang="tr-TR" sz="2800" b="1" dirty="0">
                <a:latin typeface="Century Gothic (Body)"/>
              </a:rPr>
              <a:t>açık kaynak kodlu</a:t>
            </a:r>
            <a:r>
              <a:rPr lang="tr-TR" sz="2800" dirty="0">
                <a:latin typeface="Century Gothic (Body)"/>
              </a:rPr>
              <a:t>, </a:t>
            </a:r>
            <a:r>
              <a:rPr lang="tr-TR" sz="2800" b="1" dirty="0">
                <a:latin typeface="Century Gothic (Body)"/>
              </a:rPr>
              <a:t>nesneye yönelik</a:t>
            </a:r>
            <a:r>
              <a:rPr lang="tr-TR" sz="2800" dirty="0">
                <a:latin typeface="Century Gothic (Body)"/>
              </a:rPr>
              <a:t>, </a:t>
            </a:r>
            <a:r>
              <a:rPr lang="tr-TR" sz="2800" b="1" dirty="0">
                <a:latin typeface="Century Gothic (Body)"/>
              </a:rPr>
              <a:t>platform bağımsız</a:t>
            </a:r>
            <a:r>
              <a:rPr lang="tr-TR" sz="2800" dirty="0">
                <a:latin typeface="Century Gothic (Body)"/>
              </a:rPr>
              <a:t> bir dildir.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512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Platform Yapısı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>
                <a:hlinkClick r:id="rId3"/>
              </a:rPr>
              <a:t>https://www.jcp.org/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>
                <a:hlinkClick r:id="rId4"/>
              </a:rPr>
              <a:t>https://github.com/vuejs/core</a:t>
            </a:r>
            <a:endParaRPr lang="tr-TR" sz="2800" dirty="0"/>
          </a:p>
          <a:p>
            <a:pPr rtl="0"/>
            <a:r>
              <a:rPr lang="tr-TR" sz="2800" dirty="0">
                <a:hlinkClick r:id="rId5"/>
              </a:rPr>
              <a:t>https://github.com/Netflix/Hystrix</a:t>
            </a:r>
            <a:endParaRPr lang="tr-TR" sz="2800" dirty="0"/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5808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10118</TotalTime>
  <Words>375</Words>
  <Application>Microsoft Office PowerPoint</Application>
  <PresentationFormat>Custom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Calisto MT</vt:lpstr>
      <vt:lpstr>Century Gothic (Body)</vt:lpstr>
      <vt:lpstr>Corbel</vt:lpstr>
      <vt:lpstr>Wingdings 2</vt:lpstr>
      <vt:lpstr>Slate</vt:lpstr>
      <vt:lpstr>Okuldan Sektöre Yol Haritası Java</vt:lpstr>
      <vt:lpstr>İçerikler</vt:lpstr>
      <vt:lpstr>Tanışalım</vt:lpstr>
      <vt:lpstr>Okul Hayatı ve Okula Bakış</vt:lpstr>
      <vt:lpstr>GPA Formül</vt:lpstr>
      <vt:lpstr>Okula Bakış</vt:lpstr>
      <vt:lpstr>PowerPoint Presentation</vt:lpstr>
      <vt:lpstr>Yazılım ve Javaya İlk Bakış</vt:lpstr>
      <vt:lpstr>Java Platform Yapısı</vt:lpstr>
      <vt:lpstr>Tanışalım</vt:lpstr>
      <vt:lpstr>Java Bilirlere 1 Soru</vt:lpstr>
      <vt:lpstr> </vt:lpstr>
      <vt:lpstr>Mühendis Tanımı</vt:lpstr>
      <vt:lpstr>Bir Sorun</vt:lpstr>
      <vt:lpstr>Akla Gelen İlk Çözümler</vt:lpstr>
      <vt:lpstr>Mühendis Çözümleri</vt:lpstr>
      <vt:lpstr>Anahtar Kelimeler</vt:lpstr>
      <vt:lpstr>Mezun Olmadan Bilseniz İyi Olur</vt:lpstr>
      <vt:lpstr>Sorularınız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31</cp:revision>
  <dcterms:created xsi:type="dcterms:W3CDTF">2020-11-22T12:11:32Z</dcterms:created>
  <dcterms:modified xsi:type="dcterms:W3CDTF">2024-02-24T07:31:05Z</dcterms:modified>
</cp:coreProperties>
</file>