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96" r:id="rId4"/>
    <p:sldId id="308" r:id="rId5"/>
    <p:sldId id="297" r:id="rId6"/>
    <p:sldId id="298" r:id="rId7"/>
    <p:sldId id="299" r:id="rId8"/>
    <p:sldId id="300" r:id="rId9"/>
    <p:sldId id="301" r:id="rId10"/>
    <p:sldId id="304" r:id="rId11"/>
    <p:sldId id="309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02" r:id="rId21"/>
    <p:sldId id="303" r:id="rId22"/>
    <p:sldId id="322" r:id="rId23"/>
    <p:sldId id="312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8445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3061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1630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61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50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8282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6665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6960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4858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411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7611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6127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112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20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44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39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134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672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61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2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21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4688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803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7521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54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8716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32799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2512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810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45915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5583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9774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52566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9531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34698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4088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599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8869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F2B68EE-1A79-4A33-AC01-82037DE72111}" type="datetime1">
              <a:rPr lang="tr-TR" smtClean="0"/>
              <a:t>9.01.2024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022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sonmez10/" TargetMode="External"/><Relationship Id="rId7" Type="http://schemas.openxmlformats.org/officeDocument/2006/relationships/hyperlink" Target="https://www.udemy.com/user/furkan-4747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rsonmez10" TargetMode="External"/><Relationship Id="rId5" Type="http://schemas.openxmlformats.org/officeDocument/2006/relationships/hyperlink" Target="https://github.com/mrsonmez10" TargetMode="External"/><Relationship Id="rId4" Type="http://schemas.openxmlformats.org/officeDocument/2006/relationships/hyperlink" Target="https://www.youtube.com/c/mrsonmez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70336" y="1484784"/>
            <a:ext cx="9437576" cy="2600959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Makine Öğrenmesi </a:t>
            </a:r>
            <a:br>
              <a:rPr lang="tr-TR" dirty="0"/>
            </a:br>
            <a:r>
              <a:rPr lang="tr-TR" dirty="0"/>
              <a:t>&amp;</a:t>
            </a:r>
            <a:br>
              <a:rPr lang="tr-TR" dirty="0"/>
            </a:br>
            <a:r>
              <a:rPr lang="tr-TR" dirty="0"/>
              <a:t>Bilgisayar Mühendisliği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0336" y="4509120"/>
            <a:ext cx="9437576" cy="1049867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tr-TR" sz="4000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tr-TR" sz="2800" dirty="0"/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0E38F9EF-7901-5160-EC93-FDC6314E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43" y="609600"/>
            <a:ext cx="105346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İnsan </a:t>
            </a:r>
            <a:r>
              <a:rPr lang="tr-TR" sz="4000" dirty="0" err="1"/>
              <a:t>vs</a:t>
            </a:r>
            <a:r>
              <a:rPr lang="tr-TR" sz="4000" dirty="0"/>
              <a:t> Makine Öğrenmesi?</a:t>
            </a:r>
          </a:p>
        </p:txBody>
      </p:sp>
      <p:pic>
        <p:nvPicPr>
          <p:cNvPr id="2" name="İçerik Yer Tutucusu 3">
            <a:extLst>
              <a:ext uri="{FF2B5EF4-FFF2-40B4-BE49-F238E27FC236}">
                <a16:creationId xmlns:a16="http://schemas.microsoft.com/office/drawing/2014/main" id="{7DA3A1AF-AD71-A945-FD28-EBB13479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57" y="1766475"/>
            <a:ext cx="4553969" cy="404164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EA31D-9281-02ED-87E7-A120E7EF8A5D}"/>
              </a:ext>
            </a:extLst>
          </p:cNvPr>
          <p:cNvSpPr txBox="1"/>
          <p:nvPr/>
        </p:nvSpPr>
        <p:spPr>
          <a:xfrm>
            <a:off x="5878388" y="314096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800" b="1" dirty="0"/>
              <a:t>Ütopik Distopik?</a:t>
            </a:r>
          </a:p>
          <a:p>
            <a:pPr marL="285750" indent="-285750">
              <a:buFontTx/>
              <a:buChar char="-"/>
            </a:pPr>
            <a:r>
              <a:rPr lang="tr-TR" sz="2800" b="1" dirty="0"/>
              <a:t>İnsanların işsiz kalma durumu?</a:t>
            </a:r>
          </a:p>
        </p:txBody>
      </p:sp>
    </p:spTree>
    <p:extLst>
      <p:ext uri="{BB962C8B-B14F-4D97-AF65-F5344CB8AC3E}">
        <p14:creationId xmlns:p14="http://schemas.microsoft.com/office/powerpoint/2010/main" val="40908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Nasıl Popüler Oldu?</a:t>
            </a:r>
          </a:p>
        </p:txBody>
      </p:sp>
      <p:pic>
        <p:nvPicPr>
          <p:cNvPr id="3" name="Resim 6">
            <a:extLst>
              <a:ext uri="{FF2B5EF4-FFF2-40B4-BE49-F238E27FC236}">
                <a16:creationId xmlns:a16="http://schemas.microsoft.com/office/drawing/2014/main" id="{23313E5D-56F2-A8BB-564A-7817C3157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628800"/>
            <a:ext cx="11026225" cy="504056"/>
          </a:xfrm>
          <a:prstGeom prst="rect">
            <a:avLst/>
          </a:prstGeom>
        </p:spPr>
      </p:pic>
      <p:pic>
        <p:nvPicPr>
          <p:cNvPr id="4" name="Picture 2" descr="History of Computer: From First Generation Of Computer To Third Generation">
            <a:extLst>
              <a:ext uri="{FF2B5EF4-FFF2-40B4-BE49-F238E27FC236}">
                <a16:creationId xmlns:a16="http://schemas.microsoft.com/office/drawing/2014/main" id="{258466FC-6393-279D-E090-1759EB0328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45" y="2316162"/>
            <a:ext cx="7586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6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Nereden Başlamalı?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dirty="0"/>
              <a:t>Bilinmesi gereken en temel noktalar:</a:t>
            </a:r>
          </a:p>
          <a:p>
            <a:pPr lvl="1"/>
            <a:r>
              <a:rPr lang="tr-TR" dirty="0"/>
              <a:t>Verinin Önemi (Her veri bilgi değildir)</a:t>
            </a:r>
          </a:p>
          <a:p>
            <a:pPr lvl="1"/>
            <a:r>
              <a:rPr lang="tr-TR" dirty="0"/>
              <a:t>Veri Toplama</a:t>
            </a:r>
          </a:p>
          <a:p>
            <a:pPr lvl="1"/>
            <a:r>
              <a:rPr lang="tr-TR" dirty="0"/>
              <a:t>Veriyi Düzenleme ve Hazırlama (Data </a:t>
            </a:r>
            <a:r>
              <a:rPr lang="tr-TR" dirty="0" err="1"/>
              <a:t>Preprocessing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Makine Öğrenmesi Temel Algoritmalar (</a:t>
            </a:r>
            <a:r>
              <a:rPr lang="tr-TR" dirty="0" err="1"/>
              <a:t>Supervised</a:t>
            </a:r>
            <a:r>
              <a:rPr lang="tr-TR" dirty="0"/>
              <a:t> – </a:t>
            </a:r>
            <a:r>
              <a:rPr lang="tr-TR" dirty="0" err="1"/>
              <a:t>Unsupervised</a:t>
            </a:r>
            <a:r>
              <a:rPr lang="tr-TR" dirty="0"/>
              <a:t> Learning)</a:t>
            </a:r>
          </a:p>
          <a:p>
            <a:pPr lvl="1"/>
            <a:r>
              <a:rPr lang="tr-TR" dirty="0"/>
              <a:t>Sonuçları Analiz Etme. (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Analizi)</a:t>
            </a:r>
          </a:p>
          <a:p>
            <a:pPr lvl="1"/>
            <a:endParaRPr lang="tr-TR" dirty="0"/>
          </a:p>
          <a:p>
            <a:r>
              <a:rPr lang="tr-TR" dirty="0"/>
              <a:t>Teknik gereksinimler:</a:t>
            </a:r>
          </a:p>
          <a:p>
            <a:pPr lvl="1"/>
            <a:r>
              <a:rPr lang="tr-TR" dirty="0"/>
              <a:t>Python veya R</a:t>
            </a:r>
          </a:p>
          <a:p>
            <a:pPr lvl="1"/>
            <a:r>
              <a:rPr lang="tr-TR" dirty="0"/>
              <a:t>Analitik düşünme zekası ve olayları anlamak için matematik.</a:t>
            </a:r>
          </a:p>
        </p:txBody>
      </p:sp>
      <p:pic>
        <p:nvPicPr>
          <p:cNvPr id="2" name="Resim 4" descr="çiçek, bitki, oturma, gül içeren bir resim&#10;&#10;Açıklama otomatik olarak oluşturuldu">
            <a:extLst>
              <a:ext uri="{FF2B5EF4-FFF2-40B4-BE49-F238E27FC236}">
                <a16:creationId xmlns:a16="http://schemas.microsoft.com/office/drawing/2014/main" id="{9DE17BD2-FD95-8777-321F-6D663D1D2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25" y="43434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F35C-EEF9-EA1B-D991-5897AEE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1EA1251-1978-B874-3CE6-4D2B46919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6722" y="609600"/>
            <a:ext cx="6624736" cy="55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dirty="0"/>
              <a:t>Cross-industry standard process for data mining</a:t>
            </a:r>
            <a:endParaRPr lang="tr-TR" sz="4000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tr-TR" sz="2800" dirty="0"/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03484F20-EB78-F795-DC25-2EBF67E8A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22" y="1732450"/>
            <a:ext cx="6624736" cy="4678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76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1A37F-2099-274D-EA2B-1136D8AC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39E2A65D-7D99-DB3E-E17B-5E52BCFAC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5" y="643562"/>
            <a:ext cx="10297143" cy="5389911"/>
          </a:xfrm>
        </p:spPr>
      </p:pic>
    </p:spTree>
    <p:extLst>
      <p:ext uri="{BB962C8B-B14F-4D97-AF65-F5344CB8AC3E}">
        <p14:creationId xmlns:p14="http://schemas.microsoft.com/office/powerpoint/2010/main" val="39792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Classification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Regression</a:t>
            </a:r>
            <a:endParaRPr 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7680-D32F-5B27-A6E1-2070528B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EBFA959-7E09-462F-0DAA-A394A687A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34" y="1889617"/>
            <a:ext cx="78329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 err="1"/>
              <a:t>Unsupervised</a:t>
            </a:r>
            <a:r>
              <a:rPr lang="tr-TR" sz="4000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CF01-2BE2-A4DF-1C39-85556A7A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1EE592F8-7EB9-C6FC-9E10-DA863450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65" y="1988840"/>
            <a:ext cx="8629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Öğrenme Metodolojisi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/>
              <a:t>Çok gerideyim bir sürü konu var kafasında bir şey öğrenmeyin. (Java örnek) </a:t>
            </a:r>
          </a:p>
          <a:p>
            <a:r>
              <a:rPr lang="tr-TR" sz="2800" dirty="0"/>
              <a:t>Sektördeki insanlardan, hocalarınızdan </a:t>
            </a:r>
            <a:r>
              <a:rPr lang="tr-TR" sz="2800" dirty="0" err="1"/>
              <a:t>vs</a:t>
            </a:r>
            <a:r>
              <a:rPr lang="tr-TR" sz="2800" dirty="0"/>
              <a:t> tavsiye alın.</a:t>
            </a:r>
          </a:p>
          <a:p>
            <a:r>
              <a:rPr lang="tr-TR" sz="2800" dirty="0"/>
              <a:t>İş ilanlarındaki yoğunluklara ve açıklamalara bakın.</a:t>
            </a:r>
          </a:p>
          <a:p>
            <a:r>
              <a:rPr lang="tr-TR" sz="2800" dirty="0"/>
              <a:t>Aynı anda çok fazla şey öğrenip yükleme yapmayın.</a:t>
            </a:r>
          </a:p>
        </p:txBody>
      </p:sp>
    </p:spTree>
    <p:extLst>
      <p:ext uri="{BB962C8B-B14F-4D97-AF65-F5344CB8AC3E}">
        <p14:creationId xmlns:p14="http://schemas.microsoft.com/office/powerpoint/2010/main" val="16134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tr-TR" sz="2800" dirty="0"/>
              <a:t>Tanışalım </a:t>
            </a:r>
          </a:p>
          <a:p>
            <a:r>
              <a:rPr lang="tr-TR" sz="2800" dirty="0"/>
              <a:t>Evrene Bakış</a:t>
            </a:r>
          </a:p>
          <a:p>
            <a:pPr rtl="0"/>
            <a:r>
              <a:rPr lang="tr-TR" sz="2800" dirty="0"/>
              <a:t>Yapay Öğrenme, Bilgisayar Mühendisliği ve Karmaşık Sistemler</a:t>
            </a:r>
          </a:p>
          <a:p>
            <a:pPr rtl="0"/>
            <a:r>
              <a:rPr lang="tr-TR" sz="2800" dirty="0"/>
              <a:t>Makineler Nasıl Öğrenir?</a:t>
            </a:r>
          </a:p>
          <a:p>
            <a:pPr rtl="0"/>
            <a:r>
              <a:rPr lang="tr-TR" sz="2800" dirty="0"/>
              <a:t>İnsan </a:t>
            </a:r>
            <a:r>
              <a:rPr lang="tr-TR" sz="2800" dirty="0" err="1"/>
              <a:t>vs</a:t>
            </a:r>
            <a:r>
              <a:rPr lang="tr-TR" sz="2800" dirty="0"/>
              <a:t> Makine Öğrenmesi</a:t>
            </a:r>
          </a:p>
          <a:p>
            <a:pPr rtl="0"/>
            <a:r>
              <a:rPr lang="tr-TR" sz="2800" dirty="0"/>
              <a:t>Neden Bu Kadar Popüler Oldu?</a:t>
            </a:r>
          </a:p>
          <a:p>
            <a:pPr rtl="0"/>
            <a:r>
              <a:rPr lang="tr-TR" sz="2800" dirty="0"/>
              <a:t>Nereden Başlamalı ve Genel Öğrenme Metodolojisi</a:t>
            </a:r>
          </a:p>
          <a:p>
            <a:pPr rtl="0"/>
            <a:r>
              <a:rPr lang="tr-TR" sz="2800" dirty="0"/>
              <a:t>Soru Cevap</a:t>
            </a:r>
          </a:p>
          <a:p>
            <a:pPr rtl="0"/>
            <a:endParaRPr lang="tr-TR" sz="2800" dirty="0"/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Java Bilirlere 1 Soru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A97EA77-35FC-F3D6-FADD-04995F87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3" y="1844824"/>
            <a:ext cx="9521398" cy="4248472"/>
          </a:xfrm>
        </p:spPr>
      </p:pic>
    </p:spTree>
    <p:extLst>
      <p:ext uri="{BB962C8B-B14F-4D97-AF65-F5344CB8AC3E}">
        <p14:creationId xmlns:p14="http://schemas.microsoft.com/office/powerpoint/2010/main" val="29216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75F51-7E76-68AD-2EC9-4A615924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9746C7-0601-151F-84A0-6B64C958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2BAD2-9F74-1ADD-8731-C09FFEBB9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" y="1268760"/>
            <a:ext cx="10118139" cy="4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Öğrenme Metodolojisi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/>
              <a:t>Çok gerideyim bir sürü konu var kafasında bir şey öğrenmeyin. (Java örnek) </a:t>
            </a:r>
          </a:p>
          <a:p>
            <a:r>
              <a:rPr lang="tr-TR" sz="2800" dirty="0"/>
              <a:t>Sektördeki insanlardan, hocalarınızdan </a:t>
            </a:r>
            <a:r>
              <a:rPr lang="tr-TR" sz="2800" dirty="0" err="1"/>
              <a:t>vs</a:t>
            </a:r>
            <a:r>
              <a:rPr lang="tr-TR" sz="2800" dirty="0"/>
              <a:t> tavsiye alın.</a:t>
            </a:r>
          </a:p>
          <a:p>
            <a:r>
              <a:rPr lang="tr-TR" sz="2800" dirty="0"/>
              <a:t>İş ilanlarındaki yoğunluklara ve açıklamalara bakın.</a:t>
            </a:r>
          </a:p>
          <a:p>
            <a:r>
              <a:rPr lang="tr-TR" sz="2800" dirty="0"/>
              <a:t>Aynı anda çok fazla şey öğrenip yükleme yapmayın.</a:t>
            </a:r>
          </a:p>
        </p:txBody>
      </p:sp>
    </p:spTree>
    <p:extLst>
      <p:ext uri="{BB962C8B-B14F-4D97-AF65-F5344CB8AC3E}">
        <p14:creationId xmlns:p14="http://schemas.microsoft.com/office/powerpoint/2010/main" val="21579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8EB6-8CD8-2FB0-5502-4C30DAD0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18DB0-5C91-699F-E61E-9629456A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96" y="874963"/>
            <a:ext cx="636358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Tanışalım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 err="1"/>
              <a:t>Linkedin</a:t>
            </a:r>
            <a:r>
              <a:rPr lang="tr-TR" sz="2800" dirty="0"/>
              <a:t>: </a:t>
            </a:r>
            <a:r>
              <a:rPr lang="tr-TR" sz="2800" dirty="0">
                <a:hlinkClick r:id="rId3"/>
              </a:rPr>
              <a:t>https://www.linkedin.com/in/mrsonmez10/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/>
              <a:t>Youtube: </a:t>
            </a:r>
            <a:r>
              <a:rPr lang="tr-TR" sz="2800" dirty="0">
                <a:hlinkClick r:id="rId4"/>
              </a:rPr>
              <a:t>https://www.youtube.com/c/mrsonmez10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: </a:t>
            </a:r>
            <a:r>
              <a:rPr lang="tr-TR" sz="2800" dirty="0">
                <a:hlinkClick r:id="rId5"/>
              </a:rPr>
              <a:t>https://github.com/mrsonmez10</a:t>
            </a:r>
            <a:r>
              <a:rPr lang="tr-TR" sz="2800" dirty="0"/>
              <a:t>  </a:t>
            </a:r>
          </a:p>
          <a:p>
            <a:pPr rtl="0"/>
            <a:r>
              <a:rPr lang="tr-TR" sz="2800" dirty="0"/>
              <a:t>Twitter: </a:t>
            </a:r>
            <a:r>
              <a:rPr lang="tr-TR" sz="2800" dirty="0">
                <a:hlinkClick r:id="rId6"/>
              </a:rPr>
              <a:t>https://twitter.com/mrsonmez10</a:t>
            </a:r>
            <a:r>
              <a:rPr lang="tr-TR" sz="2800" dirty="0"/>
              <a:t> </a:t>
            </a:r>
          </a:p>
          <a:p>
            <a:r>
              <a:rPr lang="tr-TR" sz="2800" dirty="0" err="1"/>
              <a:t>Udemy</a:t>
            </a:r>
            <a:r>
              <a:rPr lang="tr-TR" sz="2800" dirty="0"/>
              <a:t>: </a:t>
            </a:r>
            <a:r>
              <a:rPr lang="tr-TR" sz="2800" dirty="0">
                <a:hlinkClick r:id="rId7"/>
              </a:rPr>
              <a:t>https://www.udemy.com/user/furkan-47472/</a:t>
            </a:r>
            <a:r>
              <a:rPr lang="tr-TR" sz="2800" dirty="0"/>
              <a:t> </a:t>
            </a:r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35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tr-TR" sz="4000" dirty="0"/>
          </a:p>
        </p:txBody>
      </p:sp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34C519EA-A8C4-3EC4-B70A-1365B0E59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" y="116632"/>
            <a:ext cx="7158973" cy="5381162"/>
          </a:xfrm>
          <a:prstGeom prst="rect">
            <a:avLst/>
          </a:prstGeom>
        </p:spPr>
      </p:pic>
      <p:pic>
        <p:nvPicPr>
          <p:cNvPr id="3" name="Resim 3">
            <a:extLst>
              <a:ext uri="{FF2B5EF4-FFF2-40B4-BE49-F238E27FC236}">
                <a16:creationId xmlns:a16="http://schemas.microsoft.com/office/drawing/2014/main" id="{91E52382-8173-6555-0429-214B23F89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25" y="3986014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b="0" kern="1200" dirty="0">
                <a:latin typeface="+mj-lt"/>
                <a:ea typeface="+mj-ea"/>
                <a:cs typeface="+mj-cs"/>
              </a:rPr>
              <a:t>Evrene Bakış Açısı</a:t>
            </a:r>
            <a:endParaRPr lang="tr-TR" sz="4000" dirty="0"/>
          </a:p>
        </p:txBody>
      </p:sp>
      <p:pic>
        <p:nvPicPr>
          <p:cNvPr id="2" name="Resim 11" descr="böcek içeren bir resim&#10;&#10;Açıklama otomatik olarak oluşturuldu">
            <a:extLst>
              <a:ext uri="{FF2B5EF4-FFF2-40B4-BE49-F238E27FC236}">
                <a16:creationId xmlns:a16="http://schemas.microsoft.com/office/drawing/2014/main" id="{403108AF-851F-C8AB-63B7-F3329DE5C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r="2390"/>
          <a:stretch/>
        </p:blipFill>
        <p:spPr>
          <a:xfrm>
            <a:off x="913557" y="1916832"/>
            <a:ext cx="5669280" cy="404164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B8AC0-054C-FD01-1118-1CDCF730EE2E}"/>
              </a:ext>
            </a:extLst>
          </p:cNvPr>
          <p:cNvSpPr txBox="1"/>
          <p:nvPr/>
        </p:nvSpPr>
        <p:spPr>
          <a:xfrm>
            <a:off x="7102524" y="2996952"/>
            <a:ext cx="3547744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tr-TR" sz="2800" b="1" kern="1200" dirty="0">
                <a:latin typeface="+mn-lt"/>
                <a:ea typeface="+mn-ea"/>
                <a:cs typeface="+mn-cs"/>
              </a:rPr>
              <a:t>Evrenin kendisi baştan sona bilgi işleyen devasa bir sistemdir.</a:t>
            </a:r>
          </a:p>
        </p:txBody>
      </p:sp>
    </p:spTree>
    <p:extLst>
      <p:ext uri="{BB962C8B-B14F-4D97-AF65-F5344CB8AC3E}">
        <p14:creationId xmlns:p14="http://schemas.microsoft.com/office/powerpoint/2010/main" val="33578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Karşılaştırma</a:t>
            </a:r>
          </a:p>
        </p:txBody>
      </p:sp>
      <p:sp>
        <p:nvSpPr>
          <p:cNvPr id="5" name="İçerik Yer Tutucusu 13">
            <a:extLst>
              <a:ext uri="{FF2B5EF4-FFF2-40B4-BE49-F238E27FC236}">
                <a16:creationId xmlns:a16="http://schemas.microsoft.com/office/drawing/2014/main" id="{F367076D-EA68-1C43-C77C-B2B2A161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1732450"/>
            <a:ext cx="10351066" cy="4058751"/>
          </a:xfrm>
        </p:spPr>
        <p:txBody>
          <a:bodyPr rtlCol="0">
            <a:normAutofit/>
          </a:bodyPr>
          <a:lstStyle/>
          <a:p>
            <a:r>
              <a:rPr lang="tr-TR" sz="2800" dirty="0"/>
              <a:t>Bilgisayar Mühendisliği:</a:t>
            </a:r>
          </a:p>
          <a:p>
            <a:pPr marL="449865" lvl="1" indent="0">
              <a:buNone/>
            </a:pPr>
            <a:r>
              <a:rPr lang="tr-TR" sz="2800" dirty="0"/>
              <a:t>Tarif ettiğin her şeyi programlayabilirsin.</a:t>
            </a:r>
          </a:p>
          <a:p>
            <a:r>
              <a:rPr lang="tr-TR" sz="2800" dirty="0"/>
              <a:t>Yapay Öğrenme:</a:t>
            </a:r>
          </a:p>
          <a:p>
            <a:pPr marL="449865" lvl="1" indent="0">
              <a:buNone/>
            </a:pPr>
            <a:r>
              <a:rPr lang="tr-TR" sz="2800" dirty="0"/>
              <a:t>Veri ve tahmin arasındaki hatayı minimize eden hipotez.</a:t>
            </a:r>
          </a:p>
          <a:p>
            <a:r>
              <a:rPr lang="tr-TR" sz="2800" dirty="0"/>
              <a:t>Karmaşık Sistemler:</a:t>
            </a:r>
          </a:p>
          <a:p>
            <a:pPr marL="449865" lvl="1" indent="0">
              <a:buNone/>
            </a:pPr>
            <a:r>
              <a:rPr lang="tr-TR" sz="2800" dirty="0"/>
              <a:t>Bütün, parçaların toplamından fazladır.</a:t>
            </a:r>
          </a:p>
          <a:p>
            <a:pPr lvl="1"/>
            <a:endParaRPr lang="tr-TR" dirty="0"/>
          </a:p>
          <a:p>
            <a:pPr marL="27432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0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1" algn="ctr">
              <a:lnSpc>
                <a:spcPct val="90000"/>
              </a:lnSpc>
            </a:pPr>
            <a:r>
              <a:rPr lang="tr-TR" sz="4000" dirty="0"/>
              <a:t>Madde Üç Detay</a:t>
            </a:r>
            <a:endParaRPr lang="en-US" sz="4000" dirty="0"/>
          </a:p>
        </p:txBody>
      </p:sp>
      <p:pic>
        <p:nvPicPr>
          <p:cNvPr id="2" name="Resim 4" descr="açık hava, çayır, küçük, oturma içeren bir resim&#10;&#10;Açıklama otomatik olarak oluşturuldu">
            <a:extLst>
              <a:ext uri="{FF2B5EF4-FFF2-40B4-BE49-F238E27FC236}">
                <a16:creationId xmlns:a16="http://schemas.microsoft.com/office/drawing/2014/main" id="{55CA5513-6FC7-AE2A-66DC-BDF967B4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78" y="1580050"/>
            <a:ext cx="7416824" cy="490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8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Makineler Nasıl Öğrenir?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3352786" y="2132856"/>
            <a:ext cx="5472607" cy="331236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tr-TR" sz="3200" b="1" dirty="0"/>
          </a:p>
          <a:p>
            <a:pPr marL="0" indent="0">
              <a:buNone/>
            </a:pPr>
            <a:r>
              <a:rPr lang="tr-TR" sz="3200" b="1" dirty="0"/>
              <a:t>Girdi: 1,    2,      3,	  4,	 5</a:t>
            </a:r>
          </a:p>
          <a:p>
            <a:pPr marL="0" indent="0">
              <a:buNone/>
            </a:pPr>
            <a:r>
              <a:rPr lang="tr-TR" sz="3200" b="1" dirty="0"/>
              <a:t>Çıktı:  5,   10,   15,     20,	???</a:t>
            </a:r>
          </a:p>
          <a:p>
            <a:endParaRPr lang="tr-TR" sz="3200" b="1" dirty="0"/>
          </a:p>
          <a:p>
            <a:pPr marL="0" indent="0">
              <a:buNone/>
            </a:pP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5808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Fiyat Tahmini?</a:t>
            </a:r>
          </a:p>
        </p:txBody>
      </p:sp>
      <p:pic>
        <p:nvPicPr>
          <p:cNvPr id="2" name="Resim 2" descr="mavi, tatil köyü içeren bir resim&#10;&#10;Açıklama otomatik olarak oluşturuldu">
            <a:extLst>
              <a:ext uri="{FF2B5EF4-FFF2-40B4-BE49-F238E27FC236}">
                <a16:creationId xmlns:a16="http://schemas.microsoft.com/office/drawing/2014/main" id="{C0671CE4-E84C-C4DE-681A-2ED5225DB9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4" b="-3"/>
          <a:stretch/>
        </p:blipFill>
        <p:spPr>
          <a:xfrm>
            <a:off x="913557" y="1772816"/>
            <a:ext cx="5904656" cy="420627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00B58-F0A1-131B-2EC4-901B3F8BE7DE}"/>
              </a:ext>
            </a:extLst>
          </p:cNvPr>
          <p:cNvSpPr txBox="1"/>
          <p:nvPr/>
        </p:nvSpPr>
        <p:spPr>
          <a:xfrm>
            <a:off x="7318548" y="2924944"/>
            <a:ext cx="41620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/>
              <a:t>- Havuzlu</a:t>
            </a:r>
          </a:p>
          <a:p>
            <a:r>
              <a:rPr lang="tr-TR" sz="2800" b="1" dirty="0"/>
              <a:t>- Ulaşım hattına 400 metre</a:t>
            </a:r>
          </a:p>
          <a:p>
            <a:r>
              <a:rPr lang="tr-TR" sz="2800" b="1" dirty="0"/>
              <a:t>- 450 metrekare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08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10082</TotalTime>
  <Words>393</Words>
  <Application>Microsoft Office PowerPoint</Application>
  <PresentationFormat>Custom</PresentationFormat>
  <Paragraphs>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Calisto MT</vt:lpstr>
      <vt:lpstr>Corbel</vt:lpstr>
      <vt:lpstr>Wingdings 2</vt:lpstr>
      <vt:lpstr>Slate</vt:lpstr>
      <vt:lpstr>Makine Öğrenmesi  &amp; Bilgisayar Mühendisliği</vt:lpstr>
      <vt:lpstr>İçerikler</vt:lpstr>
      <vt:lpstr>Tanışalım</vt:lpstr>
      <vt:lpstr>PowerPoint Presentation</vt:lpstr>
      <vt:lpstr>Evrene Bakış Açısı</vt:lpstr>
      <vt:lpstr>Karşılaştırma</vt:lpstr>
      <vt:lpstr>Madde Üç Detay</vt:lpstr>
      <vt:lpstr>Makineler Nasıl Öğrenir?</vt:lpstr>
      <vt:lpstr>Fiyat Tahmini?</vt:lpstr>
      <vt:lpstr>PowerPoint Presentation</vt:lpstr>
      <vt:lpstr>İnsan vs Makine Öğrenmesi?</vt:lpstr>
      <vt:lpstr>Nasıl Popüler Oldu?</vt:lpstr>
      <vt:lpstr>Nereden Başlamalı?</vt:lpstr>
      <vt:lpstr>PowerPoint Presentation</vt:lpstr>
      <vt:lpstr>Cross-industry standard process for data mining</vt:lpstr>
      <vt:lpstr>PowerPoint Presentation</vt:lpstr>
      <vt:lpstr>Classification and Regression</vt:lpstr>
      <vt:lpstr>Unsupervised Learning</vt:lpstr>
      <vt:lpstr>Öğrenme Metodolojisi</vt:lpstr>
      <vt:lpstr>Java Bilirlere 1 Soru</vt:lpstr>
      <vt:lpstr> </vt:lpstr>
      <vt:lpstr>Öğrenme Metodolojisi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32</cp:revision>
  <dcterms:created xsi:type="dcterms:W3CDTF">2020-11-22T12:11:32Z</dcterms:created>
  <dcterms:modified xsi:type="dcterms:W3CDTF">2024-01-09T19:53:23Z</dcterms:modified>
</cp:coreProperties>
</file>