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96" r:id="rId4"/>
    <p:sldId id="308" r:id="rId5"/>
    <p:sldId id="298" r:id="rId6"/>
    <p:sldId id="314" r:id="rId7"/>
    <p:sldId id="313" r:id="rId8"/>
    <p:sldId id="315" r:id="rId9"/>
    <p:sldId id="312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599" autoAdjust="0"/>
  </p:normalViewPr>
  <p:slideViewPr>
    <p:cSldViewPr>
      <p:cViewPr varScale="1">
        <p:scale>
          <a:sx n="104" d="100"/>
          <a:sy n="104" d="100"/>
        </p:scale>
        <p:origin x="756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0B9EB3-A4C7-4E01-A571-D4580DBEB9E1}" type="datetime1">
              <a:rPr lang="tr-TR" smtClean="0"/>
              <a:t>17.02.2024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1D2114-C821-4865-9C29-2AD2A184E539}" type="datetime1">
              <a:rPr lang="tr-TR" smtClean="0"/>
              <a:t>17.02.2024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676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811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2448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6391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6729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224AE-7F2C-EFED-1A57-3605E1EA1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3ED7B3F2-CBA3-107E-C325-119FE8F356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787D481F-4759-71AC-63B7-9CE20F2B9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7573118-3C86-2ED4-613E-F14F08A11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8853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1B108-93FF-C882-7CBF-A3FDD6833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DEE5F2FD-5E24-AA85-2BEB-9BD48A8B35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A3A21F84-279E-7967-5693-5A8512CFF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9C9A296-8C20-9F65-AEAA-D4AD8FDE3F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1444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30FB3-ECE8-DDCE-48BC-B37F39F8D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EFF55D59-B363-58D9-DB7E-1000C3857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507F2FE6-81CB-BE02-F928-C088674CC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AEFB4D3-0CA8-C4DD-B970-93A14AAF88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7163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20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336" y="1769541"/>
            <a:ext cx="9437576" cy="1828801"/>
          </a:xfrm>
        </p:spPr>
        <p:txBody>
          <a:bodyPr anchor="b">
            <a:normAutofit/>
          </a:bodyPr>
          <a:lstStyle>
            <a:lvl1pPr algn="ctr"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336" y="3598339"/>
            <a:ext cx="943757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17.02.2024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46885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9" y="547807"/>
            <a:ext cx="10139158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565255"/>
            <a:ext cx="10352629" cy="543472"/>
          </a:xfrm>
        </p:spPr>
        <p:txBody>
          <a:bodyPr anchor="b">
            <a:normAutofit/>
          </a:bodyPr>
          <a:lstStyle>
            <a:lvl1pPr algn="ctr"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045" y="695010"/>
            <a:ext cx="9842782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99"/>
            </a:lvl1pPr>
            <a:lvl2pPr marL="457063" indent="0">
              <a:buNone/>
              <a:defRPr sz="1999"/>
            </a:lvl2pPr>
            <a:lvl3pPr marL="914126" indent="0">
              <a:buNone/>
              <a:defRPr sz="19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51066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17.02.2024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98034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8437"/>
            <a:ext cx="10351066" cy="353434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95180"/>
            <a:ext cx="10351067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17.02.2024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75214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3"/>
            <a:ext cx="8750020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304353"/>
            <a:ext cx="10351067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17.02.2024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990342" y="88479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1981" y="292825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9548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6" y="2126943"/>
            <a:ext cx="10351067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47" y="4650556"/>
            <a:ext cx="1034950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17.02.2024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8716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7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7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5553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0279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498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4498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17.02.2024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32799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28" y="1818215"/>
            <a:ext cx="333910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53" y="1818215"/>
            <a:ext cx="333910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84" y="1818215"/>
            <a:ext cx="333910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6" y="609600"/>
            <a:ext cx="10351067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7837" y="1938918"/>
            <a:ext cx="3091563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480369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631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4559" y="1939094"/>
            <a:ext cx="3091563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279" y="4480368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623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3595" y="1934432"/>
            <a:ext cx="3091563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4498" y="4480366"/>
            <a:ext cx="330012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17.02.2024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025123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17.02.2024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581035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0729" y="609600"/>
            <a:ext cx="2283892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8" y="609600"/>
            <a:ext cx="7914810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17.02.2024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459158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0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erbest Biçimli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A6235-1FEF-4760-98CF-8ECF9AB2CA71}" type="datetime1">
              <a:rPr lang="tr-TR" smtClean="0"/>
              <a:t>17.02.2024</a:t>
            </a:fld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5" name="İçerik Yer Tutucus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17.02.2024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55830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1761068"/>
            <a:ext cx="9588052" cy="1828813"/>
          </a:xfrm>
        </p:spPr>
        <p:txBody>
          <a:bodyPr anchor="b"/>
          <a:lstStyle>
            <a:lvl1pPr algn="ctr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3589879"/>
            <a:ext cx="9588052" cy="1507054"/>
          </a:xfrm>
        </p:spPr>
        <p:txBody>
          <a:bodyPr anchor="t"/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17.02.2024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29774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8" y="1732449"/>
            <a:ext cx="5059179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277" y="1732450"/>
            <a:ext cx="5063346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17.02.2024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52566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7" y="1734507"/>
            <a:ext cx="5087747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76" y="1734507"/>
            <a:ext cx="5087747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610" y="1835254"/>
            <a:ext cx="487507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610" y="2380138"/>
            <a:ext cx="4875074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3328" y="1835255"/>
            <a:ext cx="4894055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3328" y="2380138"/>
            <a:ext cx="4894055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17.02.2024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895314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17.02.2024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634698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17.02.2024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64088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3705924" cy="182191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369" y="609600"/>
            <a:ext cx="641025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2431518"/>
            <a:ext cx="3705924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17.02.2024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375993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65" y="609600"/>
            <a:ext cx="3583233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8" y="609923"/>
            <a:ext cx="5933403" cy="1829338"/>
          </a:xfrm>
        </p:spPr>
        <p:txBody>
          <a:bodyPr anchor="b">
            <a:noAutofit/>
          </a:bodyPr>
          <a:lstStyle>
            <a:lvl1pPr algn="ctr">
              <a:defRPr sz="31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0613" y="763702"/>
            <a:ext cx="3274898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8" y="2439261"/>
            <a:ext cx="5933403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17.02.2024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58869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1732450"/>
            <a:ext cx="1035106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1F2B68EE-1A79-4A33-AC01-82037DE72111}" type="datetime1">
              <a:rPr lang="tr-TR" smtClean="0"/>
              <a:t>17.02.2024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0220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  <p:sldLayoutId id="214748366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457063" rtl="0" eaLnBrk="1" latinLnBrk="0" hangingPunct="1">
        <a:spcBef>
          <a:spcPct val="0"/>
        </a:spcBef>
        <a:buNone/>
        <a:defRPr sz="3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784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692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584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498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399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079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163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526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rsonmez10/" TargetMode="External"/><Relationship Id="rId7" Type="http://schemas.openxmlformats.org/officeDocument/2006/relationships/hyperlink" Target="https://www.udemy.com/user/furkan-47472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rsonmez10" TargetMode="External"/><Relationship Id="rId5" Type="http://schemas.openxmlformats.org/officeDocument/2006/relationships/hyperlink" Target="https://github.com/mrsonmez10" TargetMode="External"/><Relationship Id="rId4" Type="http://schemas.openxmlformats.org/officeDocument/2006/relationships/hyperlink" Target="https://www.youtube.com/c/mrsonmez1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cp.org/en/home/inde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github.com/Netflix/Hystrix" TargetMode="External"/><Relationship Id="rId4" Type="http://schemas.openxmlformats.org/officeDocument/2006/relationships/hyperlink" Target="https://github.com/vuejs/co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370336" y="1278270"/>
            <a:ext cx="9437576" cy="2600959"/>
          </a:xfrm>
        </p:spPr>
        <p:txBody>
          <a:bodyPr rtlCol="0">
            <a:normAutofit/>
          </a:bodyPr>
          <a:lstStyle/>
          <a:p>
            <a:pPr rtl="0"/>
            <a:r>
              <a:rPr lang="tr-TR" dirty="0" err="1"/>
              <a:t>Useful</a:t>
            </a:r>
            <a:r>
              <a:rPr lang="tr-TR" dirty="0"/>
              <a:t> Java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Coding</a:t>
            </a:r>
            <a:r>
              <a:rPr lang="tr-TR" dirty="0"/>
              <a:t> </a:t>
            </a:r>
            <a:r>
              <a:rPr lang="tr-TR" dirty="0" err="1"/>
              <a:t>Tips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Real </a:t>
            </a:r>
            <a:r>
              <a:rPr lang="tr-TR" dirty="0" err="1"/>
              <a:t>Examples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0336" y="4529863"/>
            <a:ext cx="9437576" cy="1049867"/>
          </a:xfrm>
        </p:spPr>
        <p:txBody>
          <a:bodyPr rtlCol="0">
            <a:normAutofit/>
          </a:bodyPr>
          <a:lstStyle/>
          <a:p>
            <a:pPr rtl="0"/>
            <a:r>
              <a:rPr lang="tr-TR" sz="2800" dirty="0"/>
              <a:t>Furkan Sönmez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İçerikler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tr-TR" sz="2800" dirty="0"/>
              <a:t>Tanışalım</a:t>
            </a:r>
          </a:p>
          <a:p>
            <a:r>
              <a:rPr lang="tr-TR" sz="2800" dirty="0"/>
              <a:t>Vizyonumuz ve Yazılım</a:t>
            </a:r>
          </a:p>
          <a:p>
            <a:r>
              <a:rPr lang="tr-TR" sz="2800" dirty="0"/>
              <a:t>Java</a:t>
            </a:r>
          </a:p>
          <a:p>
            <a:pPr rtl="0"/>
            <a:r>
              <a:rPr lang="tr-TR" sz="2800" dirty="0"/>
              <a:t>Kod örneklerimiz</a:t>
            </a:r>
          </a:p>
          <a:p>
            <a:pPr rtl="0"/>
            <a:r>
              <a:rPr lang="tr-TR" sz="2800" dirty="0"/>
              <a:t>Soru Cevap</a:t>
            </a:r>
          </a:p>
          <a:p>
            <a:pPr marL="36889" indent="0" rtl="0">
              <a:buNone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Tanışalım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2800" dirty="0" err="1"/>
              <a:t>Linkedin</a:t>
            </a:r>
            <a:r>
              <a:rPr lang="tr-TR" sz="2800" dirty="0"/>
              <a:t>: </a:t>
            </a:r>
            <a:r>
              <a:rPr lang="tr-TR" sz="2800" dirty="0">
                <a:hlinkClick r:id="rId3"/>
              </a:rPr>
              <a:t>https://www.linkedin.com/in/mrsonmez10/</a:t>
            </a:r>
            <a:r>
              <a:rPr lang="tr-TR" sz="2800" dirty="0"/>
              <a:t> </a:t>
            </a:r>
          </a:p>
          <a:p>
            <a:pPr rtl="0"/>
            <a:r>
              <a:rPr lang="tr-TR" sz="2800" dirty="0"/>
              <a:t>Youtube: </a:t>
            </a:r>
            <a:r>
              <a:rPr lang="tr-TR" sz="2800" dirty="0">
                <a:hlinkClick r:id="rId4"/>
              </a:rPr>
              <a:t>https://www.youtube.com/c/mrsonmez10</a:t>
            </a:r>
            <a:r>
              <a:rPr lang="tr-TR" sz="2800" dirty="0"/>
              <a:t> </a:t>
            </a:r>
          </a:p>
          <a:p>
            <a:pPr rtl="0"/>
            <a:r>
              <a:rPr lang="tr-TR" sz="2800" dirty="0" err="1"/>
              <a:t>GitHub</a:t>
            </a:r>
            <a:r>
              <a:rPr lang="tr-TR" sz="2800" dirty="0"/>
              <a:t>: </a:t>
            </a:r>
            <a:r>
              <a:rPr lang="tr-TR" sz="2800" dirty="0">
                <a:hlinkClick r:id="rId5"/>
              </a:rPr>
              <a:t>https://github.com/mrsonmez10</a:t>
            </a:r>
            <a:r>
              <a:rPr lang="tr-TR" sz="2800" dirty="0"/>
              <a:t>  </a:t>
            </a:r>
          </a:p>
          <a:p>
            <a:pPr rtl="0"/>
            <a:r>
              <a:rPr lang="tr-TR" sz="2800" dirty="0"/>
              <a:t>Twitter: </a:t>
            </a:r>
            <a:r>
              <a:rPr lang="tr-TR" sz="2800" dirty="0">
                <a:hlinkClick r:id="rId6"/>
              </a:rPr>
              <a:t>https://twitter.com/mrsonmez10</a:t>
            </a:r>
            <a:r>
              <a:rPr lang="tr-TR" sz="2800" dirty="0"/>
              <a:t> </a:t>
            </a:r>
          </a:p>
          <a:p>
            <a:r>
              <a:rPr lang="tr-TR" sz="2800" dirty="0" err="1"/>
              <a:t>Udemy</a:t>
            </a:r>
            <a:r>
              <a:rPr lang="tr-TR" sz="2800" dirty="0"/>
              <a:t>: </a:t>
            </a:r>
            <a:r>
              <a:rPr lang="tr-TR" sz="2800" dirty="0">
                <a:hlinkClick r:id="rId7"/>
              </a:rPr>
              <a:t>https://www.udemy.com/user/furkan-47472/</a:t>
            </a:r>
            <a:r>
              <a:rPr lang="tr-TR" sz="2800" dirty="0"/>
              <a:t> </a:t>
            </a:r>
          </a:p>
          <a:p>
            <a:pPr rtl="0"/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13547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endParaRPr lang="tr-TR" sz="4000" dirty="0"/>
          </a:p>
        </p:txBody>
      </p:sp>
      <p:pic>
        <p:nvPicPr>
          <p:cNvPr id="2" name="İçerik Yer Tutucusu 4">
            <a:extLst>
              <a:ext uri="{FF2B5EF4-FFF2-40B4-BE49-F238E27FC236}">
                <a16:creationId xmlns:a16="http://schemas.microsoft.com/office/drawing/2014/main" id="{34C519EA-A8C4-3EC4-B70A-1365B0E59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17" y="574073"/>
            <a:ext cx="7796989" cy="586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0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Yazılım</a:t>
            </a:r>
          </a:p>
        </p:txBody>
      </p:sp>
      <p:sp>
        <p:nvSpPr>
          <p:cNvPr id="5" name="İçerik Yer Tutucusu 13">
            <a:extLst>
              <a:ext uri="{FF2B5EF4-FFF2-40B4-BE49-F238E27FC236}">
                <a16:creationId xmlns:a16="http://schemas.microsoft.com/office/drawing/2014/main" id="{F367076D-EA68-1C43-C77C-B2B2A1617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557" y="1844824"/>
            <a:ext cx="10351066" cy="3946377"/>
          </a:xfrm>
        </p:spPr>
        <p:txBody>
          <a:bodyPr rtlCol="0">
            <a:normAutofit/>
          </a:bodyPr>
          <a:lstStyle/>
          <a:p>
            <a:pPr marL="274320" lvl="1" indent="0">
              <a:buNone/>
            </a:pPr>
            <a:r>
              <a:rPr lang="tr-TR" sz="2800" dirty="0"/>
              <a:t>Temelde bilgisayara nasıl çalışacağını söyleyen komutlar ve veriler bütünüdür.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55B33-A2E2-E47F-1E43-07D3AC748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269" y="3933056"/>
            <a:ext cx="656364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1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175E0-9E08-14FA-5682-D144188EF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>
            <a:extLst>
              <a:ext uri="{FF2B5EF4-FFF2-40B4-BE49-F238E27FC236}">
                <a16:creationId xmlns:a16="http://schemas.microsoft.com/office/drawing/2014/main" id="{2FD36861-F58A-A62C-1497-0C84CF49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Java</a:t>
            </a:r>
          </a:p>
        </p:txBody>
      </p:sp>
      <p:sp>
        <p:nvSpPr>
          <p:cNvPr id="5" name="İçerik Yer Tutucusu 13">
            <a:extLst>
              <a:ext uri="{FF2B5EF4-FFF2-40B4-BE49-F238E27FC236}">
                <a16:creationId xmlns:a16="http://schemas.microsoft.com/office/drawing/2014/main" id="{C5873CE3-9E0A-6814-079F-2539C19DA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732" y="1736812"/>
            <a:ext cx="9717359" cy="1476164"/>
          </a:xfrm>
        </p:spPr>
        <p:txBody>
          <a:bodyPr rtlCol="0">
            <a:normAutofit/>
          </a:bodyPr>
          <a:lstStyle/>
          <a:p>
            <a:pPr marL="274320" lvl="1" indent="0">
              <a:buNone/>
            </a:pPr>
            <a:r>
              <a:rPr lang="tr-TR" sz="2800" dirty="0"/>
              <a:t>Java, </a:t>
            </a:r>
            <a:r>
              <a:rPr lang="tr-TR" sz="2800" b="1" dirty="0"/>
              <a:t>nesne yönelimli, açık kaynak kodlu </a:t>
            </a:r>
            <a:r>
              <a:rPr lang="tr-TR" sz="2800" dirty="0"/>
              <a:t>bir programlama dilidir </a:t>
            </a:r>
            <a:r>
              <a:rPr lang="tr-TR" sz="2800" b="1" dirty="0"/>
              <a:t>ve platform bağımsız</a:t>
            </a:r>
            <a:r>
              <a:rPr lang="tr-TR" sz="2800" dirty="0"/>
              <a:t> olma özelliği sayesinde herhangi bir bilgisayar platformunda çalışabilir.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291FC-03F7-6286-1E14-4E152066E7A6}"/>
              </a:ext>
            </a:extLst>
          </p:cNvPr>
          <p:cNvSpPr txBox="1"/>
          <p:nvPr/>
        </p:nvSpPr>
        <p:spPr>
          <a:xfrm>
            <a:off x="1235732" y="3645025"/>
            <a:ext cx="106868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tr-TR" sz="2800" dirty="0"/>
              <a:t>- </a:t>
            </a:r>
            <a:r>
              <a:rPr lang="tr-TR" sz="2800" dirty="0">
                <a:hlinkClick r:id="rId3"/>
              </a:rPr>
              <a:t>https://www.jcp.org/en/home/index</a:t>
            </a:r>
            <a:r>
              <a:rPr lang="tr-TR" sz="2800" dirty="0"/>
              <a:t> </a:t>
            </a:r>
          </a:p>
          <a:p>
            <a:pPr marL="274320" lvl="1" indent="0">
              <a:buNone/>
            </a:pPr>
            <a:r>
              <a:rPr lang="tr-TR" sz="2800" dirty="0"/>
              <a:t>- </a:t>
            </a:r>
            <a:r>
              <a:rPr lang="tr-TR" sz="2800" dirty="0">
                <a:hlinkClick r:id="rId4"/>
              </a:rPr>
              <a:t>https://github.com/vuejs/core</a:t>
            </a:r>
            <a:r>
              <a:rPr lang="tr-TR" sz="2800" dirty="0"/>
              <a:t> </a:t>
            </a:r>
          </a:p>
          <a:p>
            <a:pPr marL="274320" lvl="1" indent="0">
              <a:buNone/>
            </a:pPr>
            <a:r>
              <a:rPr lang="tr-TR" sz="2800" dirty="0"/>
              <a:t>- </a:t>
            </a:r>
            <a:r>
              <a:rPr lang="tr-TR" sz="2800" dirty="0">
                <a:hlinkClick r:id="rId5"/>
              </a:rPr>
              <a:t>https://github.com/Netflix/Hystrix</a:t>
            </a:r>
            <a:r>
              <a:rPr lang="tr-TR" sz="28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433DD4-0606-12DD-9CC3-CE17904D2E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6787" y="3212975"/>
            <a:ext cx="2736304" cy="287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4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13B-895E-141E-C4E3-6DD951B22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>
            <a:extLst>
              <a:ext uri="{FF2B5EF4-FFF2-40B4-BE49-F238E27FC236}">
                <a16:creationId xmlns:a16="http://schemas.microsoft.com/office/drawing/2014/main" id="{5105F520-B4AB-A580-9CEC-E6A78575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endParaRPr lang="tr-TR" sz="4000" dirty="0"/>
          </a:p>
        </p:txBody>
      </p:sp>
      <p:sp>
        <p:nvSpPr>
          <p:cNvPr id="5" name="İçerik Yer Tutucusu 13">
            <a:extLst>
              <a:ext uri="{FF2B5EF4-FFF2-40B4-BE49-F238E27FC236}">
                <a16:creationId xmlns:a16="http://schemas.microsoft.com/office/drawing/2014/main" id="{6C6514C7-0F5E-F92F-82BE-D1E27B904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557" y="1844824"/>
            <a:ext cx="10351066" cy="3946377"/>
          </a:xfrm>
        </p:spPr>
        <p:txBody>
          <a:bodyPr rtlCol="0">
            <a:normAutofit/>
          </a:bodyPr>
          <a:lstStyle/>
          <a:p>
            <a:pPr marL="274320" lvl="1" indent="0">
              <a:buNone/>
            </a:pPr>
            <a:endParaRPr lang="tr-TR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20E84F-B6E8-D609-1DE6-07BA7B00B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004" y="766391"/>
            <a:ext cx="10012172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2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1EEB7-85ED-8920-C413-B8E453614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>
            <a:extLst>
              <a:ext uri="{FF2B5EF4-FFF2-40B4-BE49-F238E27FC236}">
                <a16:creationId xmlns:a16="http://schemas.microsoft.com/office/drawing/2014/main" id="{2B1FE6F2-9383-B39D-0B55-BAC5964D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endParaRPr lang="tr-TR" sz="4000" dirty="0"/>
          </a:p>
        </p:txBody>
      </p:sp>
      <p:sp>
        <p:nvSpPr>
          <p:cNvPr id="5" name="İçerik Yer Tutucusu 13">
            <a:extLst>
              <a:ext uri="{FF2B5EF4-FFF2-40B4-BE49-F238E27FC236}">
                <a16:creationId xmlns:a16="http://schemas.microsoft.com/office/drawing/2014/main" id="{FF6C5736-C0BA-25AC-EEC9-E76137104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557" y="1844824"/>
            <a:ext cx="10351066" cy="3946377"/>
          </a:xfrm>
        </p:spPr>
        <p:txBody>
          <a:bodyPr rtlCol="0">
            <a:normAutofit/>
          </a:bodyPr>
          <a:lstStyle/>
          <a:p>
            <a:pPr marL="274320" lvl="1" indent="0">
              <a:buNone/>
            </a:pPr>
            <a:endParaRPr lang="tr-TR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942EF-A34E-56D1-2186-23D9DBCEE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771" y="1772816"/>
            <a:ext cx="3848637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1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endParaRPr lang="tr-T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B8EB6-8CD8-2FB0-5502-4C30DAD02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618DB0-5C91-699F-E61E-9629456AE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296" y="874963"/>
            <a:ext cx="6363588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7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10390</TotalTime>
  <Words>158</Words>
  <Application>Microsoft Office PowerPoint</Application>
  <PresentationFormat>Custom</PresentationFormat>
  <Paragraphs>30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Calisto MT</vt:lpstr>
      <vt:lpstr>Corbel</vt:lpstr>
      <vt:lpstr>Wingdings 2</vt:lpstr>
      <vt:lpstr>Slate</vt:lpstr>
      <vt:lpstr>Useful Java and Coding Tips With Real Examples</vt:lpstr>
      <vt:lpstr>İçerikler</vt:lpstr>
      <vt:lpstr>Tanışalım</vt:lpstr>
      <vt:lpstr>PowerPoint Presentation</vt:lpstr>
      <vt:lpstr>Yazılım</vt:lpstr>
      <vt:lpstr>Java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Makine Öğrenmesi Yapay Kollektif Zeka</dc:title>
  <dc:creator>Furkan Sönmez</dc:creator>
  <cp:lastModifiedBy>Furkan Sönmez</cp:lastModifiedBy>
  <cp:revision>37</cp:revision>
  <dcterms:created xsi:type="dcterms:W3CDTF">2020-11-22T12:11:32Z</dcterms:created>
  <dcterms:modified xsi:type="dcterms:W3CDTF">2024-02-17T07:47:20Z</dcterms:modified>
</cp:coreProperties>
</file>