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6" r:id="rId4"/>
    <p:sldId id="308" r:id="rId5"/>
    <p:sldId id="298" r:id="rId6"/>
    <p:sldId id="314" r:id="rId7"/>
    <p:sldId id="315" r:id="rId8"/>
    <p:sldId id="312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244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639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672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24AE-7F2C-EFED-1A57-3605E1EA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3ED7B3F2-CBA3-107E-C325-119FE8F35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787D481F-4759-71AC-63B7-9CE20F2B9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573118-3C86-2ED4-613E-F14F08A11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885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0FB3-ECE8-DDCE-48BC-B37F39F8D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EFF55D59-B363-58D9-DB7E-1000C3857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507F2FE6-81CB-BE02-F928-C088674CC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AEFB4D3-0CA8-C4DD-B970-93A14AAF8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716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20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46885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98034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7521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548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8716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32799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2512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8103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45915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5583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29774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52566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95314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34698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4088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7599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58869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F2B68EE-1A79-4A33-AC01-82037DE72111}" type="datetime1">
              <a:rPr lang="tr-TR" smtClean="0"/>
              <a:t>20.05.2024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0220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sonmez10/" TargetMode="External"/><Relationship Id="rId7" Type="http://schemas.openxmlformats.org/officeDocument/2006/relationships/hyperlink" Target="https://www.udemy.com/user/furkan-4747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rsonmez10" TargetMode="External"/><Relationship Id="rId5" Type="http://schemas.openxmlformats.org/officeDocument/2006/relationships/hyperlink" Target="https://github.com/mrsonmez10" TargetMode="External"/><Relationship Id="rId4" Type="http://schemas.openxmlformats.org/officeDocument/2006/relationships/hyperlink" Target="https://www.youtube.com/c/mrsonmez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cp.org/en/home/inde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Netflix/Hystrix" TargetMode="External"/><Relationship Id="rId4" Type="http://schemas.openxmlformats.org/officeDocument/2006/relationships/hyperlink" Target="https://github.com/vuejs/co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70336" y="1278270"/>
            <a:ext cx="9437576" cy="2600959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/>
              <a:t>Useful</a:t>
            </a:r>
            <a:r>
              <a:rPr lang="tr-TR" dirty="0"/>
              <a:t> Java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Coding</a:t>
            </a:r>
            <a:r>
              <a:rPr lang="tr-TR" dirty="0"/>
              <a:t> </a:t>
            </a:r>
            <a:r>
              <a:rPr lang="tr-TR" dirty="0" err="1"/>
              <a:t>Tips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Real </a:t>
            </a:r>
            <a:r>
              <a:rPr lang="tr-TR" dirty="0" err="1"/>
              <a:t>Examples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0336" y="4529863"/>
            <a:ext cx="9437576" cy="1049867"/>
          </a:xfrm>
        </p:spPr>
        <p:txBody>
          <a:bodyPr rtlCol="0">
            <a:normAutofit/>
          </a:bodyPr>
          <a:lstStyle/>
          <a:p>
            <a:pPr rtl="0"/>
            <a:r>
              <a:rPr lang="tr-TR" sz="2800" dirty="0"/>
              <a:t>Furkan Sönmez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İçerikler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tr-TR" sz="2800" dirty="0"/>
              <a:t>Tanışalım</a:t>
            </a:r>
          </a:p>
          <a:p>
            <a:r>
              <a:rPr lang="tr-TR" sz="2800" dirty="0"/>
              <a:t>Vizyonumuz ve Yazılım</a:t>
            </a:r>
          </a:p>
          <a:p>
            <a:r>
              <a:rPr lang="tr-TR" sz="2800" dirty="0"/>
              <a:t>Java</a:t>
            </a:r>
          </a:p>
          <a:p>
            <a:pPr rtl="0"/>
            <a:r>
              <a:rPr lang="tr-TR" sz="2800" dirty="0"/>
              <a:t>Kod örneklerimiz</a:t>
            </a:r>
          </a:p>
          <a:p>
            <a:pPr rtl="0"/>
            <a:r>
              <a:rPr lang="tr-TR" sz="2800" dirty="0"/>
              <a:t>Soru Cevap</a:t>
            </a:r>
          </a:p>
          <a:p>
            <a:pPr marL="36889" indent="0" rtl="0">
              <a:buNone/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Tanışalım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2800" dirty="0" err="1"/>
              <a:t>Linkedin</a:t>
            </a:r>
            <a:r>
              <a:rPr lang="tr-TR" sz="2800" dirty="0"/>
              <a:t>: </a:t>
            </a:r>
            <a:r>
              <a:rPr lang="tr-TR" sz="2800" dirty="0">
                <a:hlinkClick r:id="rId3"/>
              </a:rPr>
              <a:t>https://www.linkedin.com/in/mrsonmez10/</a:t>
            </a:r>
            <a:r>
              <a:rPr lang="tr-TR" sz="2800" dirty="0"/>
              <a:t> </a:t>
            </a:r>
          </a:p>
          <a:p>
            <a:pPr rtl="0"/>
            <a:r>
              <a:rPr lang="tr-TR" sz="2800" dirty="0"/>
              <a:t>Youtube: </a:t>
            </a:r>
            <a:r>
              <a:rPr lang="tr-TR" sz="2800" dirty="0">
                <a:hlinkClick r:id="rId4"/>
              </a:rPr>
              <a:t>https://www.youtube.com/c/mrsonmez10</a:t>
            </a:r>
            <a:r>
              <a:rPr lang="tr-TR" sz="2800" dirty="0"/>
              <a:t> </a:t>
            </a:r>
          </a:p>
          <a:p>
            <a:pPr rtl="0"/>
            <a:r>
              <a:rPr lang="tr-TR" sz="2800" dirty="0" err="1"/>
              <a:t>GitHub</a:t>
            </a:r>
            <a:r>
              <a:rPr lang="tr-TR" sz="2800" dirty="0"/>
              <a:t>: </a:t>
            </a:r>
            <a:r>
              <a:rPr lang="tr-TR" sz="2800" dirty="0">
                <a:hlinkClick r:id="rId5"/>
              </a:rPr>
              <a:t>https://github.com/mrsonmez10</a:t>
            </a:r>
            <a:r>
              <a:rPr lang="tr-TR" sz="2800" dirty="0"/>
              <a:t>  </a:t>
            </a:r>
          </a:p>
          <a:p>
            <a:pPr rtl="0"/>
            <a:r>
              <a:rPr lang="tr-TR" sz="2800" dirty="0"/>
              <a:t>Twitter: </a:t>
            </a:r>
            <a:r>
              <a:rPr lang="tr-TR" sz="2800" dirty="0">
                <a:hlinkClick r:id="rId6"/>
              </a:rPr>
              <a:t>https://twitter.com/mrsonmez10</a:t>
            </a:r>
            <a:r>
              <a:rPr lang="tr-TR" sz="2800" dirty="0"/>
              <a:t> </a:t>
            </a:r>
          </a:p>
          <a:p>
            <a:r>
              <a:rPr lang="tr-TR" sz="2800" dirty="0" err="1"/>
              <a:t>Udemy</a:t>
            </a:r>
            <a:r>
              <a:rPr lang="tr-TR" sz="2800" dirty="0"/>
              <a:t>: </a:t>
            </a:r>
            <a:r>
              <a:rPr lang="tr-TR" sz="2800" dirty="0">
                <a:hlinkClick r:id="rId7"/>
              </a:rPr>
              <a:t>https://www.udemy.com/user/furkan-47472/</a:t>
            </a:r>
            <a:r>
              <a:rPr lang="tr-TR" sz="2800" dirty="0"/>
              <a:t> </a:t>
            </a:r>
          </a:p>
          <a:p>
            <a:pPr rtl="0"/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1354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4">
            <a:extLst>
              <a:ext uri="{FF2B5EF4-FFF2-40B4-BE49-F238E27FC236}">
                <a16:creationId xmlns:a16="http://schemas.microsoft.com/office/drawing/2014/main" id="{34C519EA-A8C4-3EC4-B70A-1365B0E59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17" y="574073"/>
            <a:ext cx="7796989" cy="58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Yazılım</a:t>
            </a:r>
          </a:p>
        </p:txBody>
      </p:sp>
      <p:sp>
        <p:nvSpPr>
          <p:cNvPr id="5" name="İçerik Yer Tutucusu 13">
            <a:extLst>
              <a:ext uri="{FF2B5EF4-FFF2-40B4-BE49-F238E27FC236}">
                <a16:creationId xmlns:a16="http://schemas.microsoft.com/office/drawing/2014/main" id="{F367076D-EA68-1C43-C77C-B2B2A161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57" y="1844824"/>
            <a:ext cx="10351066" cy="3946377"/>
          </a:xfrm>
        </p:spPr>
        <p:txBody>
          <a:bodyPr rtlCol="0">
            <a:normAutofit/>
          </a:bodyPr>
          <a:lstStyle/>
          <a:p>
            <a:pPr marL="274320" lvl="1" indent="0">
              <a:buNone/>
            </a:pPr>
            <a:r>
              <a:rPr lang="tr-TR" sz="2800" dirty="0"/>
              <a:t>Temelde bilgisayara nasıl çalışacağını söyleyen komutlar ve veriler bütünüdür.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55B33-A2E2-E47F-1E43-07D3AC748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69" y="3933056"/>
            <a:ext cx="65636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75E0-9E08-14FA-5682-D144188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>
            <a:extLst>
              <a:ext uri="{FF2B5EF4-FFF2-40B4-BE49-F238E27FC236}">
                <a16:creationId xmlns:a16="http://schemas.microsoft.com/office/drawing/2014/main" id="{2FD36861-F58A-A62C-1497-0C84CF49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000" dirty="0"/>
              <a:t>Java</a:t>
            </a:r>
          </a:p>
        </p:txBody>
      </p:sp>
      <p:sp>
        <p:nvSpPr>
          <p:cNvPr id="5" name="İçerik Yer Tutucusu 13">
            <a:extLst>
              <a:ext uri="{FF2B5EF4-FFF2-40B4-BE49-F238E27FC236}">
                <a16:creationId xmlns:a16="http://schemas.microsoft.com/office/drawing/2014/main" id="{C5873CE3-9E0A-6814-079F-2539C19D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732" y="1736812"/>
            <a:ext cx="9717359" cy="1476164"/>
          </a:xfrm>
        </p:spPr>
        <p:txBody>
          <a:bodyPr rtlCol="0">
            <a:normAutofit/>
          </a:bodyPr>
          <a:lstStyle/>
          <a:p>
            <a:pPr marL="274320" lvl="1" indent="0">
              <a:buNone/>
            </a:pPr>
            <a:r>
              <a:rPr lang="tr-TR" sz="2800" dirty="0"/>
              <a:t>Java, </a:t>
            </a:r>
            <a:r>
              <a:rPr lang="tr-TR" sz="2800" b="1" dirty="0"/>
              <a:t>nesne yönelimli, açık kaynak kodlu </a:t>
            </a:r>
            <a:r>
              <a:rPr lang="tr-TR" sz="2800" dirty="0"/>
              <a:t>bir programlama dilidir </a:t>
            </a:r>
            <a:r>
              <a:rPr lang="tr-TR" sz="2800" b="1" dirty="0"/>
              <a:t>ve platform bağımsız</a:t>
            </a:r>
            <a:r>
              <a:rPr lang="tr-TR" sz="2800" dirty="0"/>
              <a:t> olma özelliği sayesinde herhangi bir bilgisayar platformunda çalışabilir.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291FC-03F7-6286-1E14-4E152066E7A6}"/>
              </a:ext>
            </a:extLst>
          </p:cNvPr>
          <p:cNvSpPr txBox="1"/>
          <p:nvPr/>
        </p:nvSpPr>
        <p:spPr>
          <a:xfrm>
            <a:off x="1235732" y="3645025"/>
            <a:ext cx="106868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0">
              <a:buNone/>
            </a:pPr>
            <a:r>
              <a:rPr lang="tr-TR" sz="2800" dirty="0"/>
              <a:t>- </a:t>
            </a:r>
            <a:r>
              <a:rPr lang="tr-TR" sz="2800" dirty="0">
                <a:hlinkClick r:id="rId3"/>
              </a:rPr>
              <a:t>https://www.jcp.org/en/home/index</a:t>
            </a:r>
            <a:r>
              <a:rPr lang="tr-TR" sz="2800" dirty="0"/>
              <a:t> </a:t>
            </a:r>
          </a:p>
          <a:p>
            <a:pPr marL="274320" lvl="1" indent="0">
              <a:buNone/>
            </a:pPr>
            <a:r>
              <a:rPr lang="tr-TR" sz="2800" dirty="0"/>
              <a:t>- </a:t>
            </a:r>
            <a:r>
              <a:rPr lang="tr-TR" sz="2800" dirty="0">
                <a:hlinkClick r:id="rId4"/>
              </a:rPr>
              <a:t>https://github.com/vuejs/core</a:t>
            </a:r>
            <a:r>
              <a:rPr lang="tr-TR" sz="2800" dirty="0"/>
              <a:t> </a:t>
            </a:r>
          </a:p>
          <a:p>
            <a:pPr marL="274320" lvl="1" indent="0">
              <a:buNone/>
            </a:pPr>
            <a:r>
              <a:rPr lang="tr-TR" sz="2800" dirty="0"/>
              <a:t>- </a:t>
            </a:r>
            <a:r>
              <a:rPr lang="tr-TR" sz="2800" dirty="0">
                <a:hlinkClick r:id="rId5"/>
              </a:rPr>
              <a:t>https://github.com/Netflix/Hystrix</a:t>
            </a:r>
            <a:r>
              <a:rPr lang="tr-TR" sz="28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33DD4-0606-12DD-9CC3-CE17904D2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787" y="3212975"/>
            <a:ext cx="2736304" cy="28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1EEB7-85ED-8920-C413-B8E453614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9942EF-A34E-56D1-2186-23D9DBCE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71" y="1772816"/>
            <a:ext cx="384863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endParaRPr 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8EB6-8CD8-2FB0-5502-4C30DAD0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18DB0-5C91-699F-E61E-9629456A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296" y="874963"/>
            <a:ext cx="636358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10720</TotalTime>
  <Words>157</Words>
  <Application>Microsoft Office PowerPoint</Application>
  <PresentationFormat>Custom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Corbel</vt:lpstr>
      <vt:lpstr>Wingdings 2</vt:lpstr>
      <vt:lpstr>Slate</vt:lpstr>
      <vt:lpstr>Useful Java and Coding Tips With Real Examples</vt:lpstr>
      <vt:lpstr>İçerikler</vt:lpstr>
      <vt:lpstr>Tanışalım</vt:lpstr>
      <vt:lpstr>PowerPoint Presentation</vt:lpstr>
      <vt:lpstr>Yazılım</vt:lpstr>
      <vt:lpstr>Java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Yapay Kollektif Zeka</dc:title>
  <dc:creator>Furkan Sönmez</dc:creator>
  <cp:lastModifiedBy>Furkan Sönmez</cp:lastModifiedBy>
  <cp:revision>38</cp:revision>
  <dcterms:created xsi:type="dcterms:W3CDTF">2020-11-22T12:11:32Z</dcterms:created>
  <dcterms:modified xsi:type="dcterms:W3CDTF">2024-05-20T19:19:26Z</dcterms:modified>
</cp:coreProperties>
</file>