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96" r:id="rId4"/>
    <p:sldId id="298" r:id="rId5"/>
    <p:sldId id="299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044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93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9.04.2024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5624" y="2196193"/>
            <a:ext cx="9437576" cy="1232807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JMH - </a:t>
            </a:r>
            <a:r>
              <a:rPr lang="tr-TR" dirty="0" err="1"/>
              <a:t>Examples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83277" y="4509120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JMH Nedir?</a:t>
            </a:r>
          </a:p>
          <a:p>
            <a:r>
              <a:rPr lang="tr-TR" sz="2800" dirty="0"/>
              <a:t>Sunum Açıklaması</a:t>
            </a:r>
          </a:p>
          <a:p>
            <a:r>
              <a:rPr lang="tr-TR" sz="2800" dirty="0"/>
              <a:t>Kod Örnekleri ve Uygulamalı Gösterim</a:t>
            </a:r>
          </a:p>
          <a:p>
            <a:endParaRPr lang="tr-TR" sz="2800" dirty="0"/>
          </a:p>
          <a:p>
            <a:pPr rtl="0"/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JMH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JMH, Java'da </a:t>
            </a:r>
            <a:r>
              <a:rPr lang="tr-TR" sz="2800" dirty="0" err="1"/>
              <a:t>mikrobenchmarking</a:t>
            </a:r>
            <a:r>
              <a:rPr lang="tr-TR" sz="2800" dirty="0"/>
              <a:t> için güçlü ve güvenilir bir araçtır ve performansın önemli olduğu kod parçalarının analizinde yaygın olarak kullanılır.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51ACE-6894-5C4A-686D-456B704F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38" y="3429000"/>
            <a:ext cx="629690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Sunum Açıklaması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Konu başlıkları ve gidişatı göstermek için yapılmıştır.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686A3-5518-DAE0-588B-402CDAEA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44" y="3429000"/>
            <a:ext cx="459169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1122850"/>
          </a:xfrm>
        </p:spPr>
        <p:txBody>
          <a:bodyPr rtlCol="0">
            <a:normAutofit fontScale="90000"/>
          </a:bodyPr>
          <a:lstStyle/>
          <a:p>
            <a:r>
              <a:rPr lang="tr-TR" sz="4000" dirty="0"/>
              <a:t>Kod Örnekleri ve Uygulamalı Gösterim</a:t>
            </a:r>
            <a:br>
              <a:rPr lang="tr-TR" sz="4000" dirty="0"/>
            </a:br>
            <a:endParaRPr lang="tr-TR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99EE7-43C9-770A-0920-5F2F47D3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11" y="2204864"/>
            <a:ext cx="740195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10747</TotalTime>
  <Words>59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Corbel</vt:lpstr>
      <vt:lpstr>Wingdings 2</vt:lpstr>
      <vt:lpstr>Slate</vt:lpstr>
      <vt:lpstr>JMH - Examples</vt:lpstr>
      <vt:lpstr>İçerikler</vt:lpstr>
      <vt:lpstr>JMH</vt:lpstr>
      <vt:lpstr>Sunum Açıklaması</vt:lpstr>
      <vt:lpstr>Kod Örnekleri ve Uygulamalı Gösterim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35</cp:revision>
  <dcterms:created xsi:type="dcterms:W3CDTF">2020-11-22T12:11:32Z</dcterms:created>
  <dcterms:modified xsi:type="dcterms:W3CDTF">2024-04-09T21:39:42Z</dcterms:modified>
</cp:coreProperties>
</file>