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2" r:id="rId8"/>
    <p:sldId id="259" r:id="rId9"/>
    <p:sldId id="260" r:id="rId10"/>
    <p:sldId id="263" r:id="rId11"/>
    <p:sldId id="266" r:id="rId12"/>
    <p:sldId id="267" r:id="rId13"/>
    <p:sldId id="264" r:id="rId14"/>
    <p:sldId id="268" r:id="rId15"/>
    <p:sldId id="26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3DDA2-EA90-44A3-85F8-0B5DE3CAFDB0}" v="9" dt="2022-05-10T09:38:10.982"/>
    <p1510:client id="{48E1A531-51A0-4733-8C8D-0A392760BE45}" v="27" dt="2022-05-10T10:36:41.609"/>
    <p1510:client id="{5567202C-8DB4-4A6F-900D-2C134657D799}" v="101" dt="2022-05-17T08:11:50.490"/>
    <p1510:client id="{5EDD7627-268E-4D57-8DB0-AA998EBD2B87}" v="1" dt="2022-05-13T10:15:30.562"/>
    <p1510:client id="{8871DB72-BA2E-44D4-913B-D237B0F0151C}" v="2" dt="2022-05-10T09:49:13.243"/>
    <p1510:client id="{9983F4B0-921D-4D56-8869-C5B984086F3A}" v="28" dt="2022-05-13T10:17:11.830"/>
    <p1510:client id="{AC039EAC-17C8-4319-8E30-6AB88896BEB5}" v="58" dt="2022-05-18T13:12:22.870"/>
    <p1510:client id="{DAB71A9D-7566-45CD-A906-7C2B8C0AED44}" v="215" dt="2022-05-09T13:30:47.849"/>
    <p1510:client id="{DFEE2E31-0C57-4B88-B947-4A94AAF20FF0}" v="2" dt="2022-05-13T08:15:57.076"/>
    <p1510:client id="{E0FD7A40-121A-4A35-A1E4-8935A45913FF}" v="215" dt="2022-05-17T09:10:13.775"/>
    <p1510:client id="{F13116D6-E198-490C-9674-5D3C7F035027}" v="48" dt="2022-05-10T09:17:24.133"/>
    <p1510:client id="{F223F6BA-1C6F-435D-8FAE-62078B21BFE9}" v="154" dt="2022-05-12T17:03:19.783"/>
    <p1510:client id="{FA233C15-97C5-4DA7-88CE-15176D51FCC8}" v="16" dt="2022-05-09T13:37:10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Chalabi" userId="S::julian.chalabi@uzh.ch::c07a984c-69ad-43d6-aea2-860f5b53d9a1" providerId="AD" clId="Web-{DFEE2E31-0C57-4B88-B947-4A94AAF20FF0}"/>
    <pc:docChg chg="modSld">
      <pc:chgData name="Julian Chalabi" userId="S::julian.chalabi@uzh.ch::c07a984c-69ad-43d6-aea2-860f5b53d9a1" providerId="AD" clId="Web-{DFEE2E31-0C57-4B88-B947-4A94AAF20FF0}" dt="2022-05-13T08:15:54.076" v="8" actId="20577"/>
      <pc:docMkLst>
        <pc:docMk/>
      </pc:docMkLst>
      <pc:sldChg chg="modSp">
        <pc:chgData name="Julian Chalabi" userId="S::julian.chalabi@uzh.ch::c07a984c-69ad-43d6-aea2-860f5b53d9a1" providerId="AD" clId="Web-{DFEE2E31-0C57-4B88-B947-4A94AAF20FF0}" dt="2022-05-13T08:15:38.278" v="7" actId="1076"/>
        <pc:sldMkLst>
          <pc:docMk/>
          <pc:sldMk cId="15311573" sldId="260"/>
        </pc:sldMkLst>
        <pc:graphicFrameChg chg="mod modGraphic">
          <ac:chgData name="Julian Chalabi" userId="S::julian.chalabi@uzh.ch::c07a984c-69ad-43d6-aea2-860f5b53d9a1" providerId="AD" clId="Web-{DFEE2E31-0C57-4B88-B947-4A94AAF20FF0}" dt="2022-05-13T08:15:38.278" v="7" actId="1076"/>
          <ac:graphicFrameMkLst>
            <pc:docMk/>
            <pc:sldMk cId="15311573" sldId="260"/>
            <ac:graphicFrameMk id="5" creationId="{91F07C48-718A-03BE-9E92-49E22F956F22}"/>
          </ac:graphicFrameMkLst>
        </pc:graphicFrameChg>
      </pc:sldChg>
      <pc:sldChg chg="modSp">
        <pc:chgData name="Julian Chalabi" userId="S::julian.chalabi@uzh.ch::c07a984c-69ad-43d6-aea2-860f5b53d9a1" providerId="AD" clId="Web-{DFEE2E31-0C57-4B88-B947-4A94AAF20FF0}" dt="2022-05-13T08:15:54.076" v="8" actId="20577"/>
        <pc:sldMkLst>
          <pc:docMk/>
          <pc:sldMk cId="1407682013" sldId="263"/>
        </pc:sldMkLst>
        <pc:spChg chg="mod">
          <ac:chgData name="Julian Chalabi" userId="S::julian.chalabi@uzh.ch::c07a984c-69ad-43d6-aea2-860f5b53d9a1" providerId="AD" clId="Web-{DFEE2E31-0C57-4B88-B947-4A94AAF20FF0}" dt="2022-05-13T08:15:54.076" v="8" actId="20577"/>
          <ac:spMkLst>
            <pc:docMk/>
            <pc:sldMk cId="1407682013" sldId="263"/>
            <ac:spMk id="2" creationId="{1E912631-7423-0F07-1FA9-0AB02F2A8DA8}"/>
          </ac:spMkLst>
        </pc:spChg>
      </pc:sldChg>
    </pc:docChg>
  </pc:docChgLst>
  <pc:docChgLst>
    <pc:chgData name="Julian Chalabi" userId="S::julian.chalabi@uzh.ch::c07a984c-69ad-43d6-aea2-860f5b53d9a1" providerId="AD" clId="Web-{CC7184C8-CB7D-47EC-8B75-999238BCCEA3}"/>
    <pc:docChg chg="modSld">
      <pc:chgData name="Julian Chalabi" userId="S::julian.chalabi@uzh.ch::c07a984c-69ad-43d6-aea2-860f5b53d9a1" providerId="AD" clId="Web-{CC7184C8-CB7D-47EC-8B75-999238BCCEA3}" dt="2022-05-09T13:36:02.518" v="2" actId="20577"/>
      <pc:docMkLst>
        <pc:docMk/>
      </pc:docMkLst>
      <pc:sldChg chg="modSp">
        <pc:chgData name="Julian Chalabi" userId="S::julian.chalabi@uzh.ch::c07a984c-69ad-43d6-aea2-860f5b53d9a1" providerId="AD" clId="Web-{CC7184C8-CB7D-47EC-8B75-999238BCCEA3}" dt="2022-05-09T13:36:02.518" v="2" actId="20577"/>
        <pc:sldMkLst>
          <pc:docMk/>
          <pc:sldMk cId="1038256589" sldId="257"/>
        </pc:sldMkLst>
        <pc:graphicFrameChg chg="modGraphic">
          <ac:chgData name="Julian Chalabi" userId="S::julian.chalabi@uzh.ch::c07a984c-69ad-43d6-aea2-860f5b53d9a1" providerId="AD" clId="Web-{CC7184C8-CB7D-47EC-8B75-999238BCCEA3}" dt="2022-05-09T13:36:02.518" v="2" actId="20577"/>
          <ac:graphicFrameMkLst>
            <pc:docMk/>
            <pc:sldMk cId="1038256589" sldId="257"/>
            <ac:graphicFrameMk id="20" creationId="{0D267134-CF53-6147-F9CD-19A0679C1979}"/>
          </ac:graphicFrameMkLst>
        </pc:graphicFrameChg>
      </pc:sldChg>
    </pc:docChg>
  </pc:docChgLst>
  <pc:docChgLst>
    <pc:chgData name="Fernando Moreno Fernandez" userId="S::fernando.morenofernandez@uzh.ch::c5df9d41-81eb-492a-82fc-18cf1eb6015e" providerId="AD" clId="Web-{DAB71A9D-7566-45CD-A906-7C2B8C0AED44}"/>
    <pc:docChg chg="addSld modSld">
      <pc:chgData name="Fernando Moreno Fernandez" userId="S::fernando.morenofernandez@uzh.ch::c5df9d41-81eb-492a-82fc-18cf1eb6015e" providerId="AD" clId="Web-{DAB71A9D-7566-45CD-A906-7C2B8C0AED44}" dt="2022-05-09T13:30:47.849" v="224" actId="1076"/>
      <pc:docMkLst>
        <pc:docMk/>
      </pc:docMkLst>
      <pc:sldChg chg="addSp delSp modSp mod setBg addAnim delAnim setClrOvrMap">
        <pc:chgData name="Fernando Moreno Fernandez" userId="S::fernando.morenofernandez@uzh.ch::c5df9d41-81eb-492a-82fc-18cf1eb6015e" providerId="AD" clId="Web-{DAB71A9D-7566-45CD-A906-7C2B8C0AED44}" dt="2022-05-09T13:20:43.676" v="39"/>
        <pc:sldMkLst>
          <pc:docMk/>
          <pc:sldMk cId="109857222" sldId="256"/>
        </pc:sldMkLst>
        <pc:spChg chg="mod">
          <ac:chgData name="Fernando Moreno Fernandez" userId="S::fernando.morenofernandez@uzh.ch::c5df9d41-81eb-492a-82fc-18cf1eb6015e" providerId="AD" clId="Web-{DAB71A9D-7566-45CD-A906-7C2B8C0AED44}" dt="2022-05-09T13:20:43.676" v="3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ernando Moreno Fernandez" userId="S::fernando.morenofernandez@uzh.ch::c5df9d41-81eb-492a-82fc-18cf1eb6015e" providerId="AD" clId="Web-{DAB71A9D-7566-45CD-A906-7C2B8C0AED44}" dt="2022-05-09T13:20:43.676" v="3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20:38.551" v="34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20:43.645" v="36"/>
          <ac:spMkLst>
            <pc:docMk/>
            <pc:sldMk cId="109857222" sldId="256"/>
            <ac:spMk id="11" creationId="{007891EC-4501-44ED-A8C8-B11B6DB767AB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20:43.645" v="36"/>
          <ac:spMkLst>
            <pc:docMk/>
            <pc:sldMk cId="109857222" sldId="256"/>
            <ac:spMk id="12" creationId="{C1DD1A8A-57D5-4A81-AD04-532B043C5611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0:43.676" v="37"/>
          <ac:spMkLst>
            <pc:docMk/>
            <pc:sldMk cId="109857222" sldId="256"/>
            <ac:spMk id="15" creationId="{71B2258F-86CA-4D4D-8270-BC05FCDEBFB3}"/>
          </ac:spMkLst>
        </pc:spChg>
        <pc:picChg chg="add del">
          <ac:chgData name="Fernando Moreno Fernandez" userId="S::fernando.morenofernandez@uzh.ch::c5df9d41-81eb-492a-82fc-18cf1eb6015e" providerId="AD" clId="Web-{DAB71A9D-7566-45CD-A906-7C2B8C0AED44}" dt="2022-05-09T13:20:38.551" v="34"/>
          <ac:picMkLst>
            <pc:docMk/>
            <pc:sldMk cId="109857222" sldId="256"/>
            <ac:picMk id="5" creationId="{AD7751D2-8DD7-6B45-DB85-B94A649C9A18}"/>
          </ac:picMkLst>
        </pc:picChg>
        <pc:picChg chg="add del">
          <ac:chgData name="Fernando Moreno Fernandez" userId="S::fernando.morenofernandez@uzh.ch::c5df9d41-81eb-492a-82fc-18cf1eb6015e" providerId="AD" clId="Web-{DAB71A9D-7566-45CD-A906-7C2B8C0AED44}" dt="2022-05-09T13:20:43.645" v="36"/>
          <ac:picMkLst>
            <pc:docMk/>
            <pc:sldMk cId="109857222" sldId="256"/>
            <ac:picMk id="13" creationId="{C5BD777A-E3F7-2042-88B3-602430794A47}"/>
          </ac:picMkLst>
        </pc:picChg>
        <pc:picChg chg="add">
          <ac:chgData name="Fernando Moreno Fernandez" userId="S::fernando.morenofernandez@uzh.ch::c5df9d41-81eb-492a-82fc-18cf1eb6015e" providerId="AD" clId="Web-{DAB71A9D-7566-45CD-A906-7C2B8C0AED44}" dt="2022-05-09T13:20:43.676" v="37"/>
          <ac:picMkLst>
            <pc:docMk/>
            <pc:sldMk cId="109857222" sldId="256"/>
            <ac:picMk id="16" creationId="{AD7751D2-8DD7-6B45-DB85-B94A649C9A18}"/>
          </ac:picMkLst>
        </pc:picChg>
      </pc:sldChg>
      <pc:sldChg chg="addSp delSp modSp new mod setBg">
        <pc:chgData name="Fernando Moreno Fernandez" userId="S::fernando.morenofernandez@uzh.ch::c5df9d41-81eb-492a-82fc-18cf1eb6015e" providerId="AD" clId="Web-{DAB71A9D-7566-45CD-A906-7C2B8C0AED44}" dt="2022-05-09T13:24:56.964" v="104"/>
        <pc:sldMkLst>
          <pc:docMk/>
          <pc:sldMk cId="1038256589" sldId="257"/>
        </pc:sldMkLst>
        <pc:spChg chg="mod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2" creationId="{2D44740C-F1E1-478E-610F-FBC6C78CAAF8}"/>
          </ac:spMkLst>
        </pc:spChg>
        <pc:spChg chg="del mod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3" creationId="{290045E5-1F11-D8C1-C8CE-E41CF430F94E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8" creationId="{DEE2AD96-B495-4E06-9291-B71706F728CB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10" creationId="{53CF6D67-C5A8-4ADD-9E8E-1E38CA1D3166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12" creationId="{86909FA0-B515-4681-B7A8-FA281D133B94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14" creationId="{21C9FE86-FCC3-4A31-AA1C-C882262B7FE7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16" creationId="{7D96243B-ECED-4B71-8E06-AE9A285EAD20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18" creationId="{A09989E4-EFDC-4A90-A633-E0525FB4139E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24" creationId="{BACC6370-2D7E-4714-9D71-7542949D7D5D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26" creationId="{256B2C21-A230-48C0-8DF1-C46611373C44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28" creationId="{3847E18C-932D-4C95-AABA-FEC7C9499AD7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30" creationId="{3150CB11-0C61-439E-910F-5787759E72A0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32" creationId="{43F8A58B-5155-44CE-A5FF-7647B47D0A7A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4:56.964" v="104"/>
          <ac:spMkLst>
            <pc:docMk/>
            <pc:sldMk cId="1038256589" sldId="257"/>
            <ac:spMk id="34" creationId="{443F2ACA-E6D6-4028-82DD-F03C262D5DE6}"/>
          </ac:spMkLst>
        </pc:spChg>
        <pc:graphicFrameChg chg="add">
          <ac:chgData name="Fernando Moreno Fernandez" userId="S::fernando.morenofernandez@uzh.ch::c5df9d41-81eb-492a-82fc-18cf1eb6015e" providerId="AD" clId="Web-{DAB71A9D-7566-45CD-A906-7C2B8C0AED44}" dt="2022-05-09T13:24:56.964" v="104"/>
          <ac:graphicFrameMkLst>
            <pc:docMk/>
            <pc:sldMk cId="1038256589" sldId="257"/>
            <ac:graphicFrameMk id="20" creationId="{0D267134-CF53-6147-F9CD-19A0679C1979}"/>
          </ac:graphicFrameMkLst>
        </pc:graphicFrameChg>
      </pc:sldChg>
      <pc:sldChg chg="addSp modSp new mod setBg">
        <pc:chgData name="Fernando Moreno Fernandez" userId="S::fernando.morenofernandez@uzh.ch::c5df9d41-81eb-492a-82fc-18cf1eb6015e" providerId="AD" clId="Web-{DAB71A9D-7566-45CD-A906-7C2B8C0AED44}" dt="2022-05-09T13:28:02.141" v="167" actId="20577"/>
        <pc:sldMkLst>
          <pc:docMk/>
          <pc:sldMk cId="21575592" sldId="258"/>
        </pc:sldMkLst>
        <pc:spChg chg="mod">
          <ac:chgData name="Fernando Moreno Fernandez" userId="S::fernando.morenofernandez@uzh.ch::c5df9d41-81eb-492a-82fc-18cf1eb6015e" providerId="AD" clId="Web-{DAB71A9D-7566-45CD-A906-7C2B8C0AED44}" dt="2022-05-09T13:27:36.437" v="164"/>
          <ac:spMkLst>
            <pc:docMk/>
            <pc:sldMk cId="21575592" sldId="258"/>
            <ac:spMk id="2" creationId="{60A4BC28-BABF-4A61-EA3B-E8561C15C1C4}"/>
          </ac:spMkLst>
        </pc:spChg>
        <pc:spChg chg="mod">
          <ac:chgData name="Fernando Moreno Fernandez" userId="S::fernando.morenofernandez@uzh.ch::c5df9d41-81eb-492a-82fc-18cf1eb6015e" providerId="AD" clId="Web-{DAB71A9D-7566-45CD-A906-7C2B8C0AED44}" dt="2022-05-09T13:28:02.141" v="167" actId="20577"/>
          <ac:spMkLst>
            <pc:docMk/>
            <pc:sldMk cId="21575592" sldId="258"/>
            <ac:spMk id="3" creationId="{07275441-E476-C575-2E74-9E8CE637E7EA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7:36.437" v="164"/>
          <ac:spMkLst>
            <pc:docMk/>
            <pc:sldMk cId="21575592" sldId="258"/>
            <ac:spMk id="8" creationId="{DEE2AD96-B495-4E06-9291-B71706F728CB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7:36.437" v="164"/>
          <ac:spMkLst>
            <pc:docMk/>
            <pc:sldMk cId="21575592" sldId="258"/>
            <ac:spMk id="10" creationId="{53CF6D67-C5A8-4ADD-9E8E-1E38CA1D3166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7:36.437" v="164"/>
          <ac:spMkLst>
            <pc:docMk/>
            <pc:sldMk cId="21575592" sldId="258"/>
            <ac:spMk id="12" creationId="{86909FA0-B515-4681-B7A8-FA281D133B94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7:36.437" v="164"/>
          <ac:spMkLst>
            <pc:docMk/>
            <pc:sldMk cId="21575592" sldId="258"/>
            <ac:spMk id="14" creationId="{21C9FE86-FCC3-4A31-AA1C-C882262B7FE7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7:36.437" v="164"/>
          <ac:spMkLst>
            <pc:docMk/>
            <pc:sldMk cId="21575592" sldId="258"/>
            <ac:spMk id="16" creationId="{7D96243B-ECED-4B71-8E06-AE9A285EAD20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27:36.437" v="164"/>
          <ac:spMkLst>
            <pc:docMk/>
            <pc:sldMk cId="21575592" sldId="258"/>
            <ac:spMk id="18" creationId="{A09989E4-EFDC-4A90-A633-E0525FB4139E}"/>
          </ac:spMkLst>
        </pc:spChg>
      </pc:sldChg>
      <pc:sldChg chg="addSp delSp modSp new mod setBg">
        <pc:chgData name="Fernando Moreno Fernandez" userId="S::fernando.morenofernandez@uzh.ch::c5df9d41-81eb-492a-82fc-18cf1eb6015e" providerId="AD" clId="Web-{DAB71A9D-7566-45CD-A906-7C2B8C0AED44}" dt="2022-05-09T13:30:47.849" v="224" actId="1076"/>
        <pc:sldMkLst>
          <pc:docMk/>
          <pc:sldMk cId="3776213646" sldId="259"/>
        </pc:sldMkLst>
        <pc:spChg chg="mod">
          <ac:chgData name="Fernando Moreno Fernandez" userId="S::fernando.morenofernandez@uzh.ch::c5df9d41-81eb-492a-82fc-18cf1eb6015e" providerId="AD" clId="Web-{DAB71A9D-7566-45CD-A906-7C2B8C0AED44}" dt="2022-05-09T13:30:47.849" v="224" actId="1076"/>
          <ac:spMkLst>
            <pc:docMk/>
            <pc:sldMk cId="3776213646" sldId="259"/>
            <ac:spMk id="2" creationId="{475F2297-CFFF-53E2-406C-331B292DD7A7}"/>
          </ac:spMkLst>
        </pc:spChg>
        <pc:spChg chg="add del mod">
          <ac:chgData name="Fernando Moreno Fernandez" userId="S::fernando.morenofernandez@uzh.ch::c5df9d41-81eb-492a-82fc-18cf1eb6015e" providerId="AD" clId="Web-{DAB71A9D-7566-45CD-A906-7C2B8C0AED44}" dt="2022-05-09T13:30:20.160" v="221"/>
          <ac:spMkLst>
            <pc:docMk/>
            <pc:sldMk cId="3776213646" sldId="259"/>
            <ac:spMk id="3" creationId="{4C804DF9-EE2D-CD05-FF68-23D37FDB37E3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30:20.145" v="220"/>
          <ac:spMkLst>
            <pc:docMk/>
            <pc:sldMk cId="3776213646" sldId="259"/>
            <ac:spMk id="8" creationId="{DEE2AD96-B495-4E06-9291-B71706F728CB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30:17.754" v="218"/>
          <ac:spMkLst>
            <pc:docMk/>
            <pc:sldMk cId="3776213646" sldId="259"/>
            <ac:spMk id="9" creationId="{0C541B88-1AE9-40C3-AFD5-967787C1979F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30:20.145" v="220"/>
          <ac:spMkLst>
            <pc:docMk/>
            <pc:sldMk cId="3776213646" sldId="259"/>
            <ac:spMk id="10" creationId="{53CF6D67-C5A8-4ADD-9E8E-1E38CA1D3166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30:17.754" v="218"/>
          <ac:spMkLst>
            <pc:docMk/>
            <pc:sldMk cId="3776213646" sldId="259"/>
            <ac:spMk id="11" creationId="{E5F17139-31EE-46AC-B04F-DBBD852DD6CB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30:20.145" v="220"/>
          <ac:spMkLst>
            <pc:docMk/>
            <pc:sldMk cId="3776213646" sldId="259"/>
            <ac:spMk id="12" creationId="{86909FA0-B515-4681-B7A8-FA281D133B94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30:20.145" v="220"/>
          <ac:spMkLst>
            <pc:docMk/>
            <pc:sldMk cId="3776213646" sldId="259"/>
            <ac:spMk id="14" creationId="{21C9FE86-FCC3-4A31-AA1C-C882262B7FE7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30:20.160" v="221"/>
          <ac:spMkLst>
            <pc:docMk/>
            <pc:sldMk cId="3776213646" sldId="259"/>
            <ac:spMk id="15" creationId="{063BBA22-50EA-4C4D-BE05-F1CE4E63AA56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30:20.145" v="220"/>
          <ac:spMkLst>
            <pc:docMk/>
            <pc:sldMk cId="3776213646" sldId="259"/>
            <ac:spMk id="16" creationId="{7D96243B-ECED-4B71-8E06-AE9A285EAD20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30:17.754" v="218"/>
          <ac:spMkLst>
            <pc:docMk/>
            <pc:sldMk cId="3776213646" sldId="259"/>
            <ac:spMk id="17" creationId="{89D16701-DA76-4F72-BB63-E2C3FFBDFE0F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30:20.145" v="220"/>
          <ac:spMkLst>
            <pc:docMk/>
            <pc:sldMk cId="3776213646" sldId="259"/>
            <ac:spMk id="18" creationId="{A09989E4-EFDC-4A90-A633-E0525FB4139E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30:17.754" v="218"/>
          <ac:spMkLst>
            <pc:docMk/>
            <pc:sldMk cId="3776213646" sldId="259"/>
            <ac:spMk id="19" creationId="{1CC28BE1-9DC6-43FE-9582-39F091098D77}"/>
          </ac:spMkLst>
        </pc:spChg>
        <pc:spChg chg="add del">
          <ac:chgData name="Fernando Moreno Fernandez" userId="S::fernando.morenofernandez@uzh.ch::c5df9d41-81eb-492a-82fc-18cf1eb6015e" providerId="AD" clId="Web-{DAB71A9D-7566-45CD-A906-7C2B8C0AED44}" dt="2022-05-09T13:30:20.145" v="220"/>
          <ac:spMkLst>
            <pc:docMk/>
            <pc:sldMk cId="3776213646" sldId="259"/>
            <ac:spMk id="36" creationId="{4C804DF9-EE2D-CD05-FF68-23D37FDB37E3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30:20.160" v="221"/>
          <ac:spMkLst>
            <pc:docMk/>
            <pc:sldMk cId="3776213646" sldId="259"/>
            <ac:spMk id="38" creationId="{BACC6370-2D7E-4714-9D71-7542949D7D5D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30:20.160" v="221"/>
          <ac:spMkLst>
            <pc:docMk/>
            <pc:sldMk cId="3776213646" sldId="259"/>
            <ac:spMk id="39" creationId="{F68B3F68-107C-434F-AA38-110D5EA91B85}"/>
          </ac:spMkLst>
        </pc:spChg>
        <pc:spChg chg="add">
          <ac:chgData name="Fernando Moreno Fernandez" userId="S::fernando.morenofernandez@uzh.ch::c5df9d41-81eb-492a-82fc-18cf1eb6015e" providerId="AD" clId="Web-{DAB71A9D-7566-45CD-A906-7C2B8C0AED44}" dt="2022-05-09T13:30:20.160" v="221"/>
          <ac:spMkLst>
            <pc:docMk/>
            <pc:sldMk cId="3776213646" sldId="259"/>
            <ac:spMk id="40" creationId="{AAD0DBB9-1A4B-4391-81D4-CB19F9AB918A}"/>
          </ac:spMkLst>
        </pc:spChg>
        <pc:grpChg chg="add del">
          <ac:chgData name="Fernando Moreno Fernandez" userId="S::fernando.morenofernandez@uzh.ch::c5df9d41-81eb-492a-82fc-18cf1eb6015e" providerId="AD" clId="Web-{DAB71A9D-7566-45CD-A906-7C2B8C0AED44}" dt="2022-05-09T13:30:17.754" v="218"/>
          <ac:grpSpMkLst>
            <pc:docMk/>
            <pc:sldMk cId="3776213646" sldId="259"/>
            <ac:grpSpMk id="13" creationId="{7CF625D3-71A3-4F30-A096-8EF334E959D0}"/>
          </ac:grpSpMkLst>
        </pc:grpChg>
        <pc:grpChg chg="add del">
          <ac:chgData name="Fernando Moreno Fernandez" userId="S::fernando.morenofernandez@uzh.ch::c5df9d41-81eb-492a-82fc-18cf1eb6015e" providerId="AD" clId="Web-{DAB71A9D-7566-45CD-A906-7C2B8C0AED44}" dt="2022-05-09T13:30:17.754" v="218"/>
          <ac:grpSpMkLst>
            <pc:docMk/>
            <pc:sldMk cId="3776213646" sldId="259"/>
            <ac:grpSpMk id="21" creationId="{AF9AF3F3-CE0C-4125-BDD7-346487FA0B40}"/>
          </ac:grpSpMkLst>
        </pc:grpChg>
        <pc:graphicFrameChg chg="add del">
          <ac:chgData name="Fernando Moreno Fernandez" userId="S::fernando.morenofernandez@uzh.ch::c5df9d41-81eb-492a-82fc-18cf1eb6015e" providerId="AD" clId="Web-{DAB71A9D-7566-45CD-A906-7C2B8C0AED44}" dt="2022-05-09T13:30:17.754" v="218"/>
          <ac:graphicFrameMkLst>
            <pc:docMk/>
            <pc:sldMk cId="3776213646" sldId="259"/>
            <ac:graphicFrameMk id="5" creationId="{B8E97FB4-701F-F40C-587E-4EE003695F10}"/>
          </ac:graphicFrameMkLst>
        </pc:graphicFrameChg>
        <pc:graphicFrameChg chg="add">
          <ac:chgData name="Fernando Moreno Fernandez" userId="S::fernando.morenofernandez@uzh.ch::c5df9d41-81eb-492a-82fc-18cf1eb6015e" providerId="AD" clId="Web-{DAB71A9D-7566-45CD-A906-7C2B8C0AED44}" dt="2022-05-09T13:30:20.160" v="221"/>
          <ac:graphicFrameMkLst>
            <pc:docMk/>
            <pc:sldMk cId="3776213646" sldId="259"/>
            <ac:graphicFrameMk id="41" creationId="{BACCF18E-F289-F415-2887-E357F6667917}"/>
          </ac:graphicFrameMkLst>
        </pc:graphicFrameChg>
      </pc:sldChg>
      <pc:sldChg chg="new">
        <pc:chgData name="Fernando Moreno Fernandez" userId="S::fernando.morenofernandez@uzh.ch::c5df9d41-81eb-492a-82fc-18cf1eb6015e" providerId="AD" clId="Web-{DAB71A9D-7566-45CD-A906-7C2B8C0AED44}" dt="2022-05-09T13:17:49.422" v="3"/>
        <pc:sldMkLst>
          <pc:docMk/>
          <pc:sldMk cId="15311573" sldId="260"/>
        </pc:sldMkLst>
      </pc:sldChg>
      <pc:sldChg chg="new">
        <pc:chgData name="Fernando Moreno Fernandez" userId="S::fernando.morenofernandez@uzh.ch::c5df9d41-81eb-492a-82fc-18cf1eb6015e" providerId="AD" clId="Web-{DAB71A9D-7566-45CD-A906-7C2B8C0AED44}" dt="2022-05-09T13:17:49.844" v="4"/>
        <pc:sldMkLst>
          <pc:docMk/>
          <pc:sldMk cId="882146739" sldId="261"/>
        </pc:sldMkLst>
      </pc:sldChg>
      <pc:sldChg chg="new">
        <pc:chgData name="Fernando Moreno Fernandez" userId="S::fernando.morenofernandez@uzh.ch::c5df9d41-81eb-492a-82fc-18cf1eb6015e" providerId="AD" clId="Web-{DAB71A9D-7566-45CD-A906-7C2B8C0AED44}" dt="2022-05-09T13:17:53.203" v="5"/>
        <pc:sldMkLst>
          <pc:docMk/>
          <pc:sldMk cId="3155354082" sldId="262"/>
        </pc:sldMkLst>
      </pc:sldChg>
      <pc:sldChg chg="new">
        <pc:chgData name="Fernando Moreno Fernandez" userId="S::fernando.morenofernandez@uzh.ch::c5df9d41-81eb-492a-82fc-18cf1eb6015e" providerId="AD" clId="Web-{DAB71A9D-7566-45CD-A906-7C2B8C0AED44}" dt="2022-05-09T13:17:54.531" v="6"/>
        <pc:sldMkLst>
          <pc:docMk/>
          <pc:sldMk cId="1407682013" sldId="263"/>
        </pc:sldMkLst>
      </pc:sldChg>
      <pc:sldChg chg="new">
        <pc:chgData name="Fernando Moreno Fernandez" userId="S::fernando.morenofernandez@uzh.ch::c5df9d41-81eb-492a-82fc-18cf1eb6015e" providerId="AD" clId="Web-{DAB71A9D-7566-45CD-A906-7C2B8C0AED44}" dt="2022-05-09T13:17:55.063" v="7"/>
        <pc:sldMkLst>
          <pc:docMk/>
          <pc:sldMk cId="540525633" sldId="264"/>
        </pc:sldMkLst>
      </pc:sldChg>
      <pc:sldChg chg="new">
        <pc:chgData name="Fernando Moreno Fernandez" userId="S::fernando.morenofernandez@uzh.ch::c5df9d41-81eb-492a-82fc-18cf1eb6015e" providerId="AD" clId="Web-{DAB71A9D-7566-45CD-A906-7C2B8C0AED44}" dt="2022-05-09T13:17:55.672" v="8"/>
        <pc:sldMkLst>
          <pc:docMk/>
          <pc:sldMk cId="530340290" sldId="265"/>
        </pc:sldMkLst>
      </pc:sldChg>
    </pc:docChg>
  </pc:docChgLst>
  <pc:docChgLst>
    <pc:chgData name="Dylan Baumgartner" userId="S::dylan.baumgartner@uzh.ch::6db0d106-5fee-47ae-9aaa-08507138f4eb" providerId="AD" clId="Web-{27B3DDA2-EA90-44A3-85F8-0B5DE3CAFDB0}"/>
    <pc:docChg chg="modSld">
      <pc:chgData name="Dylan Baumgartner" userId="S::dylan.baumgartner@uzh.ch::6db0d106-5fee-47ae-9aaa-08507138f4eb" providerId="AD" clId="Web-{27B3DDA2-EA90-44A3-85F8-0B5DE3CAFDB0}" dt="2022-05-10T09:38:10.982" v="7" actId="14100"/>
      <pc:docMkLst>
        <pc:docMk/>
      </pc:docMkLst>
      <pc:sldChg chg="addSp delSp modSp">
        <pc:chgData name="Dylan Baumgartner" userId="S::dylan.baumgartner@uzh.ch::6db0d106-5fee-47ae-9aaa-08507138f4eb" providerId="AD" clId="Web-{27B3DDA2-EA90-44A3-85F8-0B5DE3CAFDB0}" dt="2022-05-10T09:38:10.982" v="7" actId="14100"/>
        <pc:sldMkLst>
          <pc:docMk/>
          <pc:sldMk cId="3155354082" sldId="262"/>
        </pc:sldMkLst>
        <pc:spChg chg="del">
          <ac:chgData name="Dylan Baumgartner" userId="S::dylan.baumgartner@uzh.ch::6db0d106-5fee-47ae-9aaa-08507138f4eb" providerId="AD" clId="Web-{27B3DDA2-EA90-44A3-85F8-0B5DE3CAFDB0}" dt="2022-05-10T09:36:51.008" v="0"/>
          <ac:spMkLst>
            <pc:docMk/>
            <pc:sldMk cId="3155354082" sldId="262"/>
            <ac:spMk id="3" creationId="{0ADCD16C-B2F5-6A55-BCE9-CB1ECBFDAFAD}"/>
          </ac:spMkLst>
        </pc:spChg>
        <pc:spChg chg="add del mod">
          <ac:chgData name="Dylan Baumgartner" userId="S::dylan.baumgartner@uzh.ch::6db0d106-5fee-47ae-9aaa-08507138f4eb" providerId="AD" clId="Web-{27B3DDA2-EA90-44A3-85F8-0B5DE3CAFDB0}" dt="2022-05-10T09:38:05.387" v="5"/>
          <ac:spMkLst>
            <pc:docMk/>
            <pc:sldMk cId="3155354082" sldId="262"/>
            <ac:spMk id="6" creationId="{F48CD108-87F0-6CB9-10B7-77B69983677B}"/>
          </ac:spMkLst>
        </pc:spChg>
        <pc:picChg chg="add del mod ord">
          <ac:chgData name="Dylan Baumgartner" userId="S::dylan.baumgartner@uzh.ch::6db0d106-5fee-47ae-9aaa-08507138f4eb" providerId="AD" clId="Web-{27B3DDA2-EA90-44A3-85F8-0B5DE3CAFDB0}" dt="2022-05-10T09:37:51.105" v="4"/>
          <ac:picMkLst>
            <pc:docMk/>
            <pc:sldMk cId="3155354082" sldId="262"/>
            <ac:picMk id="4" creationId="{DC6DF684-CB17-F82A-328C-36989B151884}"/>
          </ac:picMkLst>
        </pc:picChg>
        <pc:picChg chg="add mod ord">
          <ac:chgData name="Dylan Baumgartner" userId="S::dylan.baumgartner@uzh.ch::6db0d106-5fee-47ae-9aaa-08507138f4eb" providerId="AD" clId="Web-{27B3DDA2-EA90-44A3-85F8-0B5DE3CAFDB0}" dt="2022-05-10T09:38:10.982" v="7" actId="14100"/>
          <ac:picMkLst>
            <pc:docMk/>
            <pc:sldMk cId="3155354082" sldId="262"/>
            <ac:picMk id="7" creationId="{6F966B3D-6C2C-5931-4AF6-C185ABF214CD}"/>
          </ac:picMkLst>
        </pc:picChg>
      </pc:sldChg>
    </pc:docChg>
  </pc:docChgLst>
  <pc:docChgLst>
    <pc:chgData name="Dylan Baumgartner" userId="S::dylan.baumgartner@uzh.ch::6db0d106-5fee-47ae-9aaa-08507138f4eb" providerId="AD" clId="Web-{8871DB72-BA2E-44D4-913B-D237B0F0151C}"/>
    <pc:docChg chg="delSld modSld">
      <pc:chgData name="Dylan Baumgartner" userId="S::dylan.baumgartner@uzh.ch::6db0d106-5fee-47ae-9aaa-08507138f4eb" providerId="AD" clId="Web-{8871DB72-BA2E-44D4-913B-D237B0F0151C}" dt="2022-05-10T09:49:13.243" v="1"/>
      <pc:docMkLst>
        <pc:docMk/>
      </pc:docMkLst>
      <pc:sldChg chg="modSp del">
        <pc:chgData name="Dylan Baumgartner" userId="S::dylan.baumgartner@uzh.ch::6db0d106-5fee-47ae-9aaa-08507138f4eb" providerId="AD" clId="Web-{8871DB72-BA2E-44D4-913B-D237B0F0151C}" dt="2022-05-10T09:49:13.243" v="1"/>
        <pc:sldMkLst>
          <pc:docMk/>
          <pc:sldMk cId="882146739" sldId="261"/>
        </pc:sldMkLst>
        <pc:spChg chg="mod">
          <ac:chgData name="Dylan Baumgartner" userId="S::dylan.baumgartner@uzh.ch::6db0d106-5fee-47ae-9aaa-08507138f4eb" providerId="AD" clId="Web-{8871DB72-BA2E-44D4-913B-D237B0F0151C}" dt="2022-05-10T09:49:05.696" v="0" actId="1076"/>
          <ac:spMkLst>
            <pc:docMk/>
            <pc:sldMk cId="882146739" sldId="261"/>
            <ac:spMk id="2" creationId="{DCE1CE3D-466B-8B42-5B61-47FA4ED4903B}"/>
          </ac:spMkLst>
        </pc:spChg>
      </pc:sldChg>
    </pc:docChg>
  </pc:docChgLst>
  <pc:docChgLst>
    <pc:chgData name="Fernando Moreno Fernandez" userId="S::fernando.morenofernandez@uzh.ch::c5df9d41-81eb-492a-82fc-18cf1eb6015e" providerId="AD" clId="Web-{48E1A531-51A0-4733-8C8D-0A392760BE45}"/>
    <pc:docChg chg="modSld">
      <pc:chgData name="Fernando Moreno Fernandez" userId="S::fernando.morenofernandez@uzh.ch::c5df9d41-81eb-492a-82fc-18cf1eb6015e" providerId="AD" clId="Web-{48E1A531-51A0-4733-8C8D-0A392760BE45}" dt="2022-05-10T10:36:41.249" v="25" actId="20577"/>
      <pc:docMkLst>
        <pc:docMk/>
      </pc:docMkLst>
      <pc:sldChg chg="modSp">
        <pc:chgData name="Fernando Moreno Fernandez" userId="S::fernando.morenofernandez@uzh.ch::c5df9d41-81eb-492a-82fc-18cf1eb6015e" providerId="AD" clId="Web-{48E1A531-51A0-4733-8C8D-0A392760BE45}" dt="2022-05-10T10:36:41.249" v="25" actId="20577"/>
        <pc:sldMkLst>
          <pc:docMk/>
          <pc:sldMk cId="21575592" sldId="258"/>
        </pc:sldMkLst>
        <pc:spChg chg="mod">
          <ac:chgData name="Fernando Moreno Fernandez" userId="S::fernando.morenofernandez@uzh.ch::c5df9d41-81eb-492a-82fc-18cf1eb6015e" providerId="AD" clId="Web-{48E1A531-51A0-4733-8C8D-0A392760BE45}" dt="2022-05-10T10:36:41.249" v="25" actId="20577"/>
          <ac:spMkLst>
            <pc:docMk/>
            <pc:sldMk cId="21575592" sldId="258"/>
            <ac:spMk id="3" creationId="{07275441-E476-C575-2E74-9E8CE637E7EA}"/>
          </ac:spMkLst>
        </pc:spChg>
      </pc:sldChg>
    </pc:docChg>
  </pc:docChgLst>
  <pc:docChgLst>
    <pc:chgData name="Felix Hofmann2" userId="S::felix.hofmann2@uzh.ch::f186fefa-d38b-43ca-b6c4-e936a393206b" providerId="AD" clId="Web-{B8BA54D3-17B0-4880-BBC9-39558786B290}"/>
    <pc:docChg chg="modSld">
      <pc:chgData name="Felix Hofmann2" userId="S::felix.hofmann2@uzh.ch::f186fefa-d38b-43ca-b6c4-e936a393206b" providerId="AD" clId="Web-{B8BA54D3-17B0-4880-BBC9-39558786B290}" dt="2022-05-13T10:28:02.518" v="2" actId="20577"/>
      <pc:docMkLst>
        <pc:docMk/>
      </pc:docMkLst>
      <pc:sldChg chg="modSp">
        <pc:chgData name="Felix Hofmann2" userId="S::felix.hofmann2@uzh.ch::f186fefa-d38b-43ca-b6c4-e936a393206b" providerId="AD" clId="Web-{B8BA54D3-17B0-4880-BBC9-39558786B290}" dt="2022-05-13T10:28:02.518" v="2" actId="20577"/>
        <pc:sldMkLst>
          <pc:docMk/>
          <pc:sldMk cId="530340290" sldId="265"/>
        </pc:sldMkLst>
        <pc:graphicFrameChg chg="modGraphic">
          <ac:chgData name="Felix Hofmann2" userId="S::felix.hofmann2@uzh.ch::f186fefa-d38b-43ca-b6c4-e936a393206b" providerId="AD" clId="Web-{B8BA54D3-17B0-4880-BBC9-39558786B290}" dt="2022-05-13T10:28:02.518" v="2" actId="20577"/>
          <ac:graphicFrameMkLst>
            <pc:docMk/>
            <pc:sldMk cId="530340290" sldId="265"/>
            <ac:graphicFrameMk id="5" creationId="{350D727C-2D86-7A8A-0339-608654C902DD}"/>
          </ac:graphicFrameMkLst>
        </pc:graphicFrameChg>
      </pc:sldChg>
    </pc:docChg>
  </pc:docChgLst>
  <pc:docChgLst>
    <pc:chgData name="Fernando Moreno Fernandez" userId="S::fernando.morenofernandez@uzh.ch::c5df9d41-81eb-492a-82fc-18cf1eb6015e" providerId="AD" clId="Web-{F223F6BA-1C6F-435D-8FAE-62078B21BFE9}"/>
    <pc:docChg chg="modSld sldOrd">
      <pc:chgData name="Fernando Moreno Fernandez" userId="S::fernando.morenofernandez@uzh.ch::c5df9d41-81eb-492a-82fc-18cf1eb6015e" providerId="AD" clId="Web-{F223F6BA-1C6F-435D-8FAE-62078B21BFE9}" dt="2022-05-12T17:10:54.358" v="242" actId="20577"/>
      <pc:docMkLst>
        <pc:docMk/>
      </pc:docMkLst>
      <pc:sldChg chg="modSp">
        <pc:chgData name="Fernando Moreno Fernandez" userId="S::fernando.morenofernandez@uzh.ch::c5df9d41-81eb-492a-82fc-18cf1eb6015e" providerId="AD" clId="Web-{F223F6BA-1C6F-435D-8FAE-62078B21BFE9}" dt="2022-05-12T17:10:54.358" v="242" actId="20577"/>
        <pc:sldMkLst>
          <pc:docMk/>
          <pc:sldMk cId="3776213646" sldId="259"/>
        </pc:sldMkLst>
        <pc:graphicFrameChg chg="modGraphic">
          <ac:chgData name="Fernando Moreno Fernandez" userId="S::fernando.morenofernandez@uzh.ch::c5df9d41-81eb-492a-82fc-18cf1eb6015e" providerId="AD" clId="Web-{F223F6BA-1C6F-435D-8FAE-62078B21BFE9}" dt="2022-05-12T17:10:54.358" v="242" actId="20577"/>
          <ac:graphicFrameMkLst>
            <pc:docMk/>
            <pc:sldMk cId="3776213646" sldId="259"/>
            <ac:graphicFrameMk id="41" creationId="{BACCF18E-F289-F415-2887-E357F6667917}"/>
          </ac:graphicFrameMkLst>
        </pc:graphicFrameChg>
      </pc:sldChg>
      <pc:sldChg chg="addSp delSp modSp">
        <pc:chgData name="Fernando Moreno Fernandez" userId="S::fernando.morenofernandez@uzh.ch::c5df9d41-81eb-492a-82fc-18cf1eb6015e" providerId="AD" clId="Web-{F223F6BA-1C6F-435D-8FAE-62078B21BFE9}" dt="2022-05-12T16:58:35.182" v="90" actId="1076"/>
        <pc:sldMkLst>
          <pc:docMk/>
          <pc:sldMk cId="15311573" sldId="260"/>
        </pc:sldMkLst>
        <pc:spChg chg="mod">
          <ac:chgData name="Fernando Moreno Fernandez" userId="S::fernando.morenofernandez@uzh.ch::c5df9d41-81eb-492a-82fc-18cf1eb6015e" providerId="AD" clId="Web-{F223F6BA-1C6F-435D-8FAE-62078B21BFE9}" dt="2022-05-12T16:58:35.182" v="90" actId="1076"/>
          <ac:spMkLst>
            <pc:docMk/>
            <pc:sldMk cId="15311573" sldId="260"/>
            <ac:spMk id="2" creationId="{291A2357-F57A-9BE3-419E-528219BF2BAD}"/>
          </ac:spMkLst>
        </pc:spChg>
        <pc:spChg chg="del">
          <ac:chgData name="Fernando Moreno Fernandez" userId="S::fernando.morenofernandez@uzh.ch::c5df9d41-81eb-492a-82fc-18cf1eb6015e" providerId="AD" clId="Web-{F223F6BA-1C6F-435D-8FAE-62078B21BFE9}" dt="2022-05-12T16:55:41.911" v="58"/>
          <ac:spMkLst>
            <pc:docMk/>
            <pc:sldMk cId="15311573" sldId="260"/>
            <ac:spMk id="9" creationId="{46C2E80F-49A6-4372-B103-219D417A55ED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5:41.911" v="58"/>
          <ac:spMkLst>
            <pc:docMk/>
            <pc:sldMk cId="15311573" sldId="260"/>
            <ac:spMk id="14" creationId="{BACC6370-2D7E-4714-9D71-7542949D7D5D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5:41.911" v="58"/>
          <ac:spMkLst>
            <pc:docMk/>
            <pc:sldMk cId="15311573" sldId="260"/>
            <ac:spMk id="16" creationId="{F68B3F68-107C-434F-AA38-110D5EA91B85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5:41.911" v="58"/>
          <ac:spMkLst>
            <pc:docMk/>
            <pc:sldMk cId="15311573" sldId="260"/>
            <ac:spMk id="18" creationId="{AAD0DBB9-1A4B-4391-81D4-CB19F9AB918A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5:41.911" v="58"/>
          <ac:spMkLst>
            <pc:docMk/>
            <pc:sldMk cId="15311573" sldId="260"/>
            <ac:spMk id="20" creationId="{063BBA22-50EA-4C4D-BE05-F1CE4E63AA56}"/>
          </ac:spMkLst>
        </pc:spChg>
        <pc:graphicFrameChg chg="mod modGraphic">
          <ac:chgData name="Fernando Moreno Fernandez" userId="S::fernando.morenofernandez@uzh.ch::c5df9d41-81eb-492a-82fc-18cf1eb6015e" providerId="AD" clId="Web-{F223F6BA-1C6F-435D-8FAE-62078B21BFE9}" dt="2022-05-12T16:55:41.911" v="58"/>
          <ac:graphicFrameMkLst>
            <pc:docMk/>
            <pc:sldMk cId="15311573" sldId="260"/>
            <ac:graphicFrameMk id="5" creationId="{91F07C48-718A-03BE-9E92-49E22F956F22}"/>
          </ac:graphicFrameMkLst>
        </pc:graphicFrameChg>
      </pc:sldChg>
      <pc:sldChg chg="ord">
        <pc:chgData name="Fernando Moreno Fernandez" userId="S::fernando.morenofernandez@uzh.ch::c5df9d41-81eb-492a-82fc-18cf1eb6015e" providerId="AD" clId="Web-{F223F6BA-1C6F-435D-8FAE-62078B21BFE9}" dt="2022-05-12T16:56:21.741" v="59"/>
        <pc:sldMkLst>
          <pc:docMk/>
          <pc:sldMk cId="3155354082" sldId="262"/>
        </pc:sldMkLst>
      </pc:sldChg>
      <pc:sldChg chg="addSp delSp modSp mod setBg">
        <pc:chgData name="Fernando Moreno Fernandez" userId="S::fernando.morenofernandez@uzh.ch::c5df9d41-81eb-492a-82fc-18cf1eb6015e" providerId="AD" clId="Web-{F223F6BA-1C6F-435D-8FAE-62078B21BFE9}" dt="2022-05-12T16:58:43.166" v="92" actId="1076"/>
        <pc:sldMkLst>
          <pc:docMk/>
          <pc:sldMk cId="1407682013" sldId="263"/>
        </pc:sldMkLst>
        <pc:spChg chg="mod">
          <ac:chgData name="Fernando Moreno Fernandez" userId="S::fernando.morenofernandez@uzh.ch::c5df9d41-81eb-492a-82fc-18cf1eb6015e" providerId="AD" clId="Web-{F223F6BA-1C6F-435D-8FAE-62078B21BFE9}" dt="2022-05-12T16:58:43.166" v="92" actId="1076"/>
          <ac:spMkLst>
            <pc:docMk/>
            <pc:sldMk cId="1407682013" sldId="263"/>
            <ac:spMk id="2" creationId="{1E912631-7423-0F07-1FA9-0AB02F2A8DA8}"/>
          </ac:spMkLst>
        </pc:spChg>
        <pc:spChg chg="del mod">
          <ac:chgData name="Fernando Moreno Fernandez" userId="S::fernando.morenofernandez@uzh.ch::c5df9d41-81eb-492a-82fc-18cf1eb6015e" providerId="AD" clId="Web-{F223F6BA-1C6F-435D-8FAE-62078B21BFE9}" dt="2022-05-12T16:58:17.931" v="87"/>
          <ac:spMkLst>
            <pc:docMk/>
            <pc:sldMk cId="1407682013" sldId="263"/>
            <ac:spMk id="3" creationId="{DEC4150B-EF6E-C273-D98D-79A62AC0163E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8:17.931" v="87"/>
          <ac:spMkLst>
            <pc:docMk/>
            <pc:sldMk cId="1407682013" sldId="263"/>
            <ac:spMk id="9" creationId="{BACC6370-2D7E-4714-9D71-7542949D7D5D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8:17.931" v="87"/>
          <ac:spMkLst>
            <pc:docMk/>
            <pc:sldMk cId="1407682013" sldId="263"/>
            <ac:spMk id="11" creationId="{F68B3F68-107C-434F-AA38-110D5EA91B85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8:17.931" v="87"/>
          <ac:spMkLst>
            <pc:docMk/>
            <pc:sldMk cId="1407682013" sldId="263"/>
            <ac:spMk id="13" creationId="{AAD0DBB9-1A4B-4391-81D4-CB19F9AB918A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8:17.931" v="87"/>
          <ac:spMkLst>
            <pc:docMk/>
            <pc:sldMk cId="1407682013" sldId="263"/>
            <ac:spMk id="15" creationId="{063BBA22-50EA-4C4D-BE05-F1CE4E63AA56}"/>
          </ac:spMkLst>
        </pc:spChg>
        <pc:graphicFrameChg chg="add">
          <ac:chgData name="Fernando Moreno Fernandez" userId="S::fernando.morenofernandez@uzh.ch::c5df9d41-81eb-492a-82fc-18cf1eb6015e" providerId="AD" clId="Web-{F223F6BA-1C6F-435D-8FAE-62078B21BFE9}" dt="2022-05-12T16:58:17.931" v="87"/>
          <ac:graphicFrameMkLst>
            <pc:docMk/>
            <pc:sldMk cId="1407682013" sldId="263"/>
            <ac:graphicFrameMk id="5" creationId="{45C8C1EF-F9CA-75DA-EB6F-B8B2B9E5ACDA}"/>
          </ac:graphicFrameMkLst>
        </pc:graphicFrameChg>
      </pc:sldChg>
      <pc:sldChg chg="addSp delSp modSp mod setBg addAnim">
        <pc:chgData name="Fernando Moreno Fernandez" userId="S::fernando.morenofernandez@uzh.ch::c5df9d41-81eb-492a-82fc-18cf1eb6015e" providerId="AD" clId="Web-{F223F6BA-1C6F-435D-8FAE-62078B21BFE9}" dt="2022-05-12T16:59:59.590" v="121"/>
        <pc:sldMkLst>
          <pc:docMk/>
          <pc:sldMk cId="540525633" sldId="264"/>
        </pc:sldMkLst>
        <pc:spChg chg="mod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2" creationId="{685BE811-F2AE-2B86-B0F4-E714C3CBE928}"/>
          </ac:spMkLst>
        </pc:spChg>
        <pc:spChg chg="mod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3" creationId="{FBF8B077-1D9D-26EC-E956-4B5021C1ADDF}"/>
          </ac:spMkLst>
        </pc:spChg>
        <pc:spChg chg="add del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8" creationId="{6F5A5072-7B47-4D32-B52A-4EBBF590B8A5}"/>
          </ac:spMkLst>
        </pc:spChg>
        <pc:spChg chg="add del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10" creationId="{9715DAF0-AE1B-46C9-8A6B-DB2AA05AB91D}"/>
          </ac:spMkLst>
        </pc:spChg>
        <pc:spChg chg="add del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12" creationId="{6016219D-510E-4184-9090-6D5578A87BD1}"/>
          </ac:spMkLst>
        </pc:spChg>
        <pc:spChg chg="add del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14" creationId="{AFF4A713-7B75-4B21-90D7-5AB19547C728}"/>
          </ac:spMkLst>
        </pc:spChg>
        <pc:spChg chg="add del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16" creationId="{DC631C0B-6DA6-4E57-8231-CE32B3434A7E}"/>
          </ac:spMkLst>
        </pc:spChg>
        <pc:spChg chg="add del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18" creationId="{C29501E6-A978-4A61-9689-9085AF97A53A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23" creationId="{1B15ED52-F352-441B-82BF-E0EA34836D08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25" creationId="{3B2E3793-BFE6-45A2-9B7B-E18844431C99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27" creationId="{BC4C4868-CB8F-4AF9-9CDB-8108F2C19B67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29" creationId="{375E0459-6403-40CD-989D-56A4407CA12E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6:59:59.590" v="121"/>
          <ac:spMkLst>
            <pc:docMk/>
            <pc:sldMk cId="540525633" sldId="264"/>
            <ac:spMk id="31" creationId="{53E5B1A8-3AC9-4BD1-9BBC-78CA94F2D1BA}"/>
          </ac:spMkLst>
        </pc:spChg>
      </pc:sldChg>
      <pc:sldChg chg="addSp delSp modSp mod setBg">
        <pc:chgData name="Fernando Moreno Fernandez" userId="S::fernando.morenofernandez@uzh.ch::c5df9d41-81eb-492a-82fc-18cf1eb6015e" providerId="AD" clId="Web-{F223F6BA-1C6F-435D-8FAE-62078B21BFE9}" dt="2022-05-12T17:07:20.837" v="210" actId="20577"/>
        <pc:sldMkLst>
          <pc:docMk/>
          <pc:sldMk cId="530340290" sldId="265"/>
        </pc:sldMkLst>
        <pc:spChg chg="mod">
          <ac:chgData name="Fernando Moreno Fernandez" userId="S::fernando.morenofernandez@uzh.ch::c5df9d41-81eb-492a-82fc-18cf1eb6015e" providerId="AD" clId="Web-{F223F6BA-1C6F-435D-8FAE-62078B21BFE9}" dt="2022-05-12T17:03:19.862" v="205"/>
          <ac:spMkLst>
            <pc:docMk/>
            <pc:sldMk cId="530340290" sldId="265"/>
            <ac:spMk id="2" creationId="{8676A8CF-A866-E818-C808-6FFD522318BB}"/>
          </ac:spMkLst>
        </pc:spChg>
        <pc:spChg chg="del mod">
          <ac:chgData name="Fernando Moreno Fernandez" userId="S::fernando.morenofernandez@uzh.ch::c5df9d41-81eb-492a-82fc-18cf1eb6015e" providerId="AD" clId="Web-{F223F6BA-1C6F-435D-8FAE-62078B21BFE9}" dt="2022-05-12T17:03:19.862" v="205"/>
          <ac:spMkLst>
            <pc:docMk/>
            <pc:sldMk cId="530340290" sldId="265"/>
            <ac:spMk id="3" creationId="{5FC7C300-21D8-6688-D516-3209FF0C7A4C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7:03:19.862" v="205"/>
          <ac:spMkLst>
            <pc:docMk/>
            <pc:sldMk cId="530340290" sldId="265"/>
            <ac:spMk id="9" creationId="{BACC6370-2D7E-4714-9D71-7542949D7D5D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7:03:19.862" v="205"/>
          <ac:spMkLst>
            <pc:docMk/>
            <pc:sldMk cId="530340290" sldId="265"/>
            <ac:spMk id="11" creationId="{F68B3F68-107C-434F-AA38-110D5EA91B85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7:03:19.862" v="205"/>
          <ac:spMkLst>
            <pc:docMk/>
            <pc:sldMk cId="530340290" sldId="265"/>
            <ac:spMk id="13" creationId="{AAD0DBB9-1A4B-4391-81D4-CB19F9AB918A}"/>
          </ac:spMkLst>
        </pc:spChg>
        <pc:spChg chg="add">
          <ac:chgData name="Fernando Moreno Fernandez" userId="S::fernando.morenofernandez@uzh.ch::c5df9d41-81eb-492a-82fc-18cf1eb6015e" providerId="AD" clId="Web-{F223F6BA-1C6F-435D-8FAE-62078B21BFE9}" dt="2022-05-12T17:03:19.862" v="205"/>
          <ac:spMkLst>
            <pc:docMk/>
            <pc:sldMk cId="530340290" sldId="265"/>
            <ac:spMk id="15" creationId="{063BBA22-50EA-4C4D-BE05-F1CE4E63AA56}"/>
          </ac:spMkLst>
        </pc:spChg>
        <pc:graphicFrameChg chg="add modGraphic">
          <ac:chgData name="Fernando Moreno Fernandez" userId="S::fernando.morenofernandez@uzh.ch::c5df9d41-81eb-492a-82fc-18cf1eb6015e" providerId="AD" clId="Web-{F223F6BA-1C6F-435D-8FAE-62078B21BFE9}" dt="2022-05-12T17:07:20.837" v="210" actId="20577"/>
          <ac:graphicFrameMkLst>
            <pc:docMk/>
            <pc:sldMk cId="530340290" sldId="265"/>
            <ac:graphicFrameMk id="5" creationId="{350D727C-2D86-7A8A-0339-608654C902DD}"/>
          </ac:graphicFrameMkLst>
        </pc:graphicFrameChg>
      </pc:sldChg>
    </pc:docChg>
  </pc:docChgLst>
  <pc:docChgLst>
    <pc:chgData name="Fernando Moreno Fernandez" userId="S::fernando.morenofernandez@uzh.ch::c5df9d41-81eb-492a-82fc-18cf1eb6015e" providerId="AD" clId="Web-{33F0F20C-D93F-499D-9DE2-ACE696346A71}"/>
    <pc:docChg chg="modSld">
      <pc:chgData name="Fernando Moreno Fernandez" userId="S::fernando.morenofernandez@uzh.ch::c5df9d41-81eb-492a-82fc-18cf1eb6015e" providerId="AD" clId="Web-{33F0F20C-D93F-499D-9DE2-ACE696346A71}" dt="2022-05-12T17:13:28.612" v="2" actId="20577"/>
      <pc:docMkLst>
        <pc:docMk/>
      </pc:docMkLst>
      <pc:sldChg chg="modSp">
        <pc:chgData name="Fernando Moreno Fernandez" userId="S::fernando.morenofernandez@uzh.ch::c5df9d41-81eb-492a-82fc-18cf1eb6015e" providerId="AD" clId="Web-{33F0F20C-D93F-499D-9DE2-ACE696346A71}" dt="2022-05-12T17:13:28.612" v="2" actId="20577"/>
        <pc:sldMkLst>
          <pc:docMk/>
          <pc:sldMk cId="3776213646" sldId="259"/>
        </pc:sldMkLst>
        <pc:graphicFrameChg chg="modGraphic">
          <ac:chgData name="Fernando Moreno Fernandez" userId="S::fernando.morenofernandez@uzh.ch::c5df9d41-81eb-492a-82fc-18cf1eb6015e" providerId="AD" clId="Web-{33F0F20C-D93F-499D-9DE2-ACE696346A71}" dt="2022-05-12T17:13:28.612" v="2" actId="20577"/>
          <ac:graphicFrameMkLst>
            <pc:docMk/>
            <pc:sldMk cId="3776213646" sldId="259"/>
            <ac:graphicFrameMk id="41" creationId="{BACCF18E-F289-F415-2887-E357F6667917}"/>
          </ac:graphicFrameMkLst>
        </pc:graphicFrameChg>
      </pc:sldChg>
    </pc:docChg>
  </pc:docChgLst>
  <pc:docChgLst>
    <pc:chgData name="Julian Chalabi" userId="S::julian.chalabi@uzh.ch::c07a984c-69ad-43d6-aea2-860f5b53d9a1" providerId="AD" clId="Web-{5567202C-8DB4-4A6F-900D-2C134657D799}"/>
    <pc:docChg chg="addSld modSld">
      <pc:chgData name="Julian Chalabi" userId="S::julian.chalabi@uzh.ch::c07a984c-69ad-43d6-aea2-860f5b53d9a1" providerId="AD" clId="Web-{5567202C-8DB4-4A6F-900D-2C134657D799}" dt="2022-05-17T08:11:50.490" v="100" actId="20577"/>
      <pc:docMkLst>
        <pc:docMk/>
      </pc:docMkLst>
      <pc:sldChg chg="modSp">
        <pc:chgData name="Julian Chalabi" userId="S::julian.chalabi@uzh.ch::c07a984c-69ad-43d6-aea2-860f5b53d9a1" providerId="AD" clId="Web-{5567202C-8DB4-4A6F-900D-2C134657D799}" dt="2022-05-17T08:02:32.570" v="1" actId="1076"/>
        <pc:sldMkLst>
          <pc:docMk/>
          <pc:sldMk cId="109857222" sldId="256"/>
        </pc:sldMkLst>
        <pc:picChg chg="mod">
          <ac:chgData name="Julian Chalabi" userId="S::julian.chalabi@uzh.ch::c07a984c-69ad-43d6-aea2-860f5b53d9a1" providerId="AD" clId="Web-{5567202C-8DB4-4A6F-900D-2C134657D799}" dt="2022-05-17T08:02:32.570" v="1" actId="1076"/>
          <ac:picMkLst>
            <pc:docMk/>
            <pc:sldMk cId="109857222" sldId="256"/>
            <ac:picMk id="16" creationId="{AD7751D2-8DD7-6B45-DB85-B94A649C9A18}"/>
          </ac:picMkLst>
        </pc:picChg>
      </pc:sldChg>
      <pc:sldChg chg="modSp">
        <pc:chgData name="Julian Chalabi" userId="S::julian.chalabi@uzh.ch::c07a984c-69ad-43d6-aea2-860f5b53d9a1" providerId="AD" clId="Web-{5567202C-8DB4-4A6F-900D-2C134657D799}" dt="2022-05-17T08:02:32.601" v="2" actId="20577"/>
        <pc:sldMkLst>
          <pc:docMk/>
          <pc:sldMk cId="21575592" sldId="258"/>
        </pc:sldMkLst>
        <pc:spChg chg="mod">
          <ac:chgData name="Julian Chalabi" userId="S::julian.chalabi@uzh.ch::c07a984c-69ad-43d6-aea2-860f5b53d9a1" providerId="AD" clId="Web-{5567202C-8DB4-4A6F-900D-2C134657D799}" dt="2022-05-17T08:02:32.601" v="2" actId="20577"/>
          <ac:spMkLst>
            <pc:docMk/>
            <pc:sldMk cId="21575592" sldId="258"/>
            <ac:spMk id="3" creationId="{07275441-E476-C575-2E74-9E8CE637E7EA}"/>
          </ac:spMkLst>
        </pc:spChg>
      </pc:sldChg>
      <pc:sldChg chg="addSp delSp modSp add replId">
        <pc:chgData name="Julian Chalabi" userId="S::julian.chalabi@uzh.ch::c07a984c-69ad-43d6-aea2-860f5b53d9a1" providerId="AD" clId="Web-{5567202C-8DB4-4A6F-900D-2C134657D799}" dt="2022-05-17T08:11:43.568" v="98" actId="20577"/>
        <pc:sldMkLst>
          <pc:docMk/>
          <pc:sldMk cId="3668145585" sldId="266"/>
        </pc:sldMkLst>
        <pc:spChg chg="add mod">
          <ac:chgData name="Julian Chalabi" userId="S::julian.chalabi@uzh.ch::c07a984c-69ad-43d6-aea2-860f5b53d9a1" providerId="AD" clId="Web-{5567202C-8DB4-4A6F-900D-2C134657D799}" dt="2022-05-17T08:11:43.568" v="98" actId="20577"/>
          <ac:spMkLst>
            <pc:docMk/>
            <pc:sldMk cId="3668145585" sldId="266"/>
            <ac:spMk id="20" creationId="{62356C7D-01D3-D480-AC8B-69BFD89B86F4}"/>
          </ac:spMkLst>
        </pc:spChg>
        <pc:spChg chg="add del mod">
          <ac:chgData name="Julian Chalabi" userId="S::julian.chalabi@uzh.ch::c07a984c-69ad-43d6-aea2-860f5b53d9a1" providerId="AD" clId="Web-{5567202C-8DB4-4A6F-900D-2C134657D799}" dt="2022-05-17T08:09:30.924" v="74"/>
          <ac:spMkLst>
            <pc:docMk/>
            <pc:sldMk cId="3668145585" sldId="266"/>
            <ac:spMk id="21" creationId="{98ACADB5-549E-A28E-4F12-0E8D00941FE5}"/>
          </ac:spMkLst>
        </pc:spChg>
        <pc:graphicFrameChg chg="del modGraphic">
          <ac:chgData name="Julian Chalabi" userId="S::julian.chalabi@uzh.ch::c07a984c-69ad-43d6-aea2-860f5b53d9a1" providerId="AD" clId="Web-{5567202C-8DB4-4A6F-900D-2C134657D799}" dt="2022-05-17T08:06:01.638" v="6"/>
          <ac:graphicFrameMkLst>
            <pc:docMk/>
            <pc:sldMk cId="3668145585" sldId="266"/>
            <ac:graphicFrameMk id="5" creationId="{45C8C1EF-F9CA-75DA-EB6F-B8B2B9E5ACDA}"/>
          </ac:graphicFrameMkLst>
        </pc:graphicFrameChg>
      </pc:sldChg>
      <pc:sldChg chg="modSp add replId">
        <pc:chgData name="Julian Chalabi" userId="S::julian.chalabi@uzh.ch::c07a984c-69ad-43d6-aea2-860f5b53d9a1" providerId="AD" clId="Web-{5567202C-8DB4-4A6F-900D-2C134657D799}" dt="2022-05-17T08:11:50.490" v="100" actId="20577"/>
        <pc:sldMkLst>
          <pc:docMk/>
          <pc:sldMk cId="2613243251" sldId="267"/>
        </pc:sldMkLst>
        <pc:spChg chg="mod">
          <ac:chgData name="Julian Chalabi" userId="S::julian.chalabi@uzh.ch::c07a984c-69ad-43d6-aea2-860f5b53d9a1" providerId="AD" clId="Web-{5567202C-8DB4-4A6F-900D-2C134657D799}" dt="2022-05-17T08:11:50.490" v="100" actId="20577"/>
          <ac:spMkLst>
            <pc:docMk/>
            <pc:sldMk cId="2613243251" sldId="267"/>
            <ac:spMk id="20" creationId="{62356C7D-01D3-D480-AC8B-69BFD89B86F4}"/>
          </ac:spMkLst>
        </pc:spChg>
      </pc:sldChg>
    </pc:docChg>
  </pc:docChgLst>
  <pc:docChgLst>
    <pc:chgData name="Julian Chalabi" userId="S::julian.chalabi@uzh.ch::c07a984c-69ad-43d6-aea2-860f5b53d9a1" providerId="AD" clId="Web-{5EDD7627-268E-4D57-8DB0-AA998EBD2B87}"/>
    <pc:docChg chg="modSld">
      <pc:chgData name="Julian Chalabi" userId="S::julian.chalabi@uzh.ch::c07a984c-69ad-43d6-aea2-860f5b53d9a1" providerId="AD" clId="Web-{5EDD7627-268E-4D57-8DB0-AA998EBD2B87}" dt="2022-05-13T10:15:30.562" v="0" actId="1076"/>
      <pc:docMkLst>
        <pc:docMk/>
      </pc:docMkLst>
      <pc:sldChg chg="modSp">
        <pc:chgData name="Julian Chalabi" userId="S::julian.chalabi@uzh.ch::c07a984c-69ad-43d6-aea2-860f5b53d9a1" providerId="AD" clId="Web-{5EDD7627-268E-4D57-8DB0-AA998EBD2B87}" dt="2022-05-13T10:15:30.562" v="0" actId="1076"/>
        <pc:sldMkLst>
          <pc:docMk/>
          <pc:sldMk cId="109857222" sldId="256"/>
        </pc:sldMkLst>
        <pc:picChg chg="mod">
          <ac:chgData name="Julian Chalabi" userId="S::julian.chalabi@uzh.ch::c07a984c-69ad-43d6-aea2-860f5b53d9a1" providerId="AD" clId="Web-{5EDD7627-268E-4D57-8DB0-AA998EBD2B87}" dt="2022-05-13T10:15:30.562" v="0" actId="1076"/>
          <ac:picMkLst>
            <pc:docMk/>
            <pc:sldMk cId="109857222" sldId="256"/>
            <ac:picMk id="16" creationId="{AD7751D2-8DD7-6B45-DB85-B94A649C9A18}"/>
          </ac:picMkLst>
        </pc:picChg>
      </pc:sldChg>
    </pc:docChg>
  </pc:docChgLst>
  <pc:docChgLst>
    <pc:chgData name="Fernando Moreno Fernandez" userId="S::fernando.morenofernandez@uzh.ch::c5df9d41-81eb-492a-82fc-18cf1eb6015e" providerId="AD" clId="Web-{FA233C15-97C5-4DA7-88CE-15176D51FCC8}"/>
    <pc:docChg chg="modSld">
      <pc:chgData name="Fernando Moreno Fernandez" userId="S::fernando.morenofernandez@uzh.ch::c5df9d41-81eb-492a-82fc-18cf1eb6015e" providerId="AD" clId="Web-{FA233C15-97C5-4DA7-88CE-15176D51FCC8}" dt="2022-05-09T13:37:24.399" v="14"/>
      <pc:docMkLst>
        <pc:docMk/>
      </pc:docMkLst>
      <pc:sldChg chg="addSp delSp modSp mod setBg">
        <pc:chgData name="Fernando Moreno Fernandez" userId="S::fernando.morenofernandez@uzh.ch::c5df9d41-81eb-492a-82fc-18cf1eb6015e" providerId="AD" clId="Web-{FA233C15-97C5-4DA7-88CE-15176D51FCC8}" dt="2022-05-09T13:37:24.399" v="14"/>
        <pc:sldMkLst>
          <pc:docMk/>
          <pc:sldMk cId="15311573" sldId="260"/>
        </pc:sldMkLst>
        <pc:spChg chg="mod">
          <ac:chgData name="Fernando Moreno Fernandez" userId="S::fernando.morenofernandez@uzh.ch::c5df9d41-81eb-492a-82fc-18cf1eb6015e" providerId="AD" clId="Web-{FA233C15-97C5-4DA7-88CE-15176D51FCC8}" dt="2022-05-09T13:37:24.399" v="14"/>
          <ac:spMkLst>
            <pc:docMk/>
            <pc:sldMk cId="15311573" sldId="260"/>
            <ac:spMk id="2" creationId="{291A2357-F57A-9BE3-419E-528219BF2BAD}"/>
          </ac:spMkLst>
        </pc:spChg>
        <pc:spChg chg="del mod">
          <ac:chgData name="Fernando Moreno Fernandez" userId="S::fernando.morenofernandez@uzh.ch::c5df9d41-81eb-492a-82fc-18cf1eb6015e" providerId="AD" clId="Web-{FA233C15-97C5-4DA7-88CE-15176D51FCC8}" dt="2022-05-09T13:37:24.399" v="14"/>
          <ac:spMkLst>
            <pc:docMk/>
            <pc:sldMk cId="15311573" sldId="260"/>
            <ac:spMk id="3" creationId="{AAA07B19-0120-B19E-6C79-2D34C1BCF08E}"/>
          </ac:spMkLst>
        </pc:spChg>
        <pc:spChg chg="add">
          <ac:chgData name="Fernando Moreno Fernandez" userId="S::fernando.morenofernandez@uzh.ch::c5df9d41-81eb-492a-82fc-18cf1eb6015e" providerId="AD" clId="Web-{FA233C15-97C5-4DA7-88CE-15176D51FCC8}" dt="2022-05-09T13:37:24.399" v="14"/>
          <ac:spMkLst>
            <pc:docMk/>
            <pc:sldMk cId="15311573" sldId="260"/>
            <ac:spMk id="9" creationId="{46C2E80F-49A6-4372-B103-219D417A55ED}"/>
          </ac:spMkLst>
        </pc:spChg>
        <pc:graphicFrameChg chg="add">
          <ac:chgData name="Fernando Moreno Fernandez" userId="S::fernando.morenofernandez@uzh.ch::c5df9d41-81eb-492a-82fc-18cf1eb6015e" providerId="AD" clId="Web-{FA233C15-97C5-4DA7-88CE-15176D51FCC8}" dt="2022-05-09T13:37:24.399" v="14"/>
          <ac:graphicFrameMkLst>
            <pc:docMk/>
            <pc:sldMk cId="15311573" sldId="260"/>
            <ac:graphicFrameMk id="5" creationId="{91F07C48-718A-03BE-9E92-49E22F956F22}"/>
          </ac:graphicFrameMkLst>
        </pc:graphicFrameChg>
      </pc:sldChg>
    </pc:docChg>
  </pc:docChgLst>
  <pc:docChgLst>
    <pc:chgData name="Dylan Baumgartner" userId="S::dylan.baumgartner@uzh.ch::6db0d106-5fee-47ae-9aaa-08507138f4eb" providerId="AD" clId="Web-{F13116D6-E198-490C-9674-5D3C7F035027}"/>
    <pc:docChg chg="modSld">
      <pc:chgData name="Dylan Baumgartner" userId="S::dylan.baumgartner@uzh.ch::6db0d106-5fee-47ae-9aaa-08507138f4eb" providerId="AD" clId="Web-{F13116D6-E198-490C-9674-5D3C7F035027}" dt="2022-05-10T09:17:24.133" v="49" actId="14100"/>
      <pc:docMkLst>
        <pc:docMk/>
      </pc:docMkLst>
      <pc:sldChg chg="modSp">
        <pc:chgData name="Dylan Baumgartner" userId="S::dylan.baumgartner@uzh.ch::6db0d106-5fee-47ae-9aaa-08507138f4eb" providerId="AD" clId="Web-{F13116D6-E198-490C-9674-5D3C7F035027}" dt="2022-05-10T09:14:50.646" v="33" actId="20577"/>
        <pc:sldMkLst>
          <pc:docMk/>
          <pc:sldMk cId="21575592" sldId="258"/>
        </pc:sldMkLst>
        <pc:spChg chg="mod">
          <ac:chgData name="Dylan Baumgartner" userId="S::dylan.baumgartner@uzh.ch::6db0d106-5fee-47ae-9aaa-08507138f4eb" providerId="AD" clId="Web-{F13116D6-E198-490C-9674-5D3C7F035027}" dt="2022-05-10T09:14:50.646" v="33" actId="20577"/>
          <ac:spMkLst>
            <pc:docMk/>
            <pc:sldMk cId="21575592" sldId="258"/>
            <ac:spMk id="3" creationId="{07275441-E476-C575-2E74-9E8CE637E7EA}"/>
          </ac:spMkLst>
        </pc:spChg>
      </pc:sldChg>
      <pc:sldChg chg="addSp delSp modSp mod setBg setClrOvrMap">
        <pc:chgData name="Dylan Baumgartner" userId="S::dylan.baumgartner@uzh.ch::6db0d106-5fee-47ae-9aaa-08507138f4eb" providerId="AD" clId="Web-{F13116D6-E198-490C-9674-5D3C7F035027}" dt="2022-05-10T09:17:24.133" v="49" actId="14100"/>
        <pc:sldMkLst>
          <pc:docMk/>
          <pc:sldMk cId="882146739" sldId="261"/>
        </pc:sldMkLst>
        <pc:spChg chg="mod ord">
          <ac:chgData name="Dylan Baumgartner" userId="S::dylan.baumgartner@uzh.ch::6db0d106-5fee-47ae-9aaa-08507138f4eb" providerId="AD" clId="Web-{F13116D6-E198-490C-9674-5D3C7F035027}" dt="2022-05-10T09:16:45.664" v="45"/>
          <ac:spMkLst>
            <pc:docMk/>
            <pc:sldMk cId="882146739" sldId="261"/>
            <ac:spMk id="2" creationId="{DCE1CE3D-466B-8B42-5B61-47FA4ED4903B}"/>
          </ac:spMkLst>
        </pc:spChg>
        <pc:spChg chg="del">
          <ac:chgData name="Dylan Baumgartner" userId="S::dylan.baumgartner@uzh.ch::6db0d106-5fee-47ae-9aaa-08507138f4eb" providerId="AD" clId="Web-{F13116D6-E198-490C-9674-5D3C7F035027}" dt="2022-05-10T09:15:00.787" v="34"/>
          <ac:spMkLst>
            <pc:docMk/>
            <pc:sldMk cId="882146739" sldId="261"/>
            <ac:spMk id="3" creationId="{7F1DDFAD-710C-8446-E799-EF6C9818770C}"/>
          </ac:spMkLst>
        </pc:spChg>
        <pc:spChg chg="add del mod">
          <ac:chgData name="Dylan Baumgartner" userId="S::dylan.baumgartner@uzh.ch::6db0d106-5fee-47ae-9aaa-08507138f4eb" providerId="AD" clId="Web-{F13116D6-E198-490C-9674-5D3C7F035027}" dt="2022-05-10T09:16:21.273" v="40"/>
          <ac:spMkLst>
            <pc:docMk/>
            <pc:sldMk cId="882146739" sldId="261"/>
            <ac:spMk id="7" creationId="{DFD4B36B-D290-3222-00F6-731AC6F70304}"/>
          </ac:spMkLst>
        </pc:spChg>
        <pc:spChg chg="add del">
          <ac:chgData name="Dylan Baumgartner" userId="S::dylan.baumgartner@uzh.ch::6db0d106-5fee-47ae-9aaa-08507138f4eb" providerId="AD" clId="Web-{F13116D6-E198-490C-9674-5D3C7F035027}" dt="2022-05-10T09:16:41.070" v="42"/>
          <ac:spMkLst>
            <pc:docMk/>
            <pc:sldMk cId="882146739" sldId="261"/>
            <ac:spMk id="12" creationId="{3D0BB153-64B4-2A24-C34E-08824CBE281D}"/>
          </ac:spMkLst>
        </pc:spChg>
        <pc:spChg chg="add del">
          <ac:chgData name="Dylan Baumgartner" userId="S::dylan.baumgartner@uzh.ch::6db0d106-5fee-47ae-9aaa-08507138f4eb" providerId="AD" clId="Web-{F13116D6-E198-490C-9674-5D3C7F035027}" dt="2022-05-10T09:16:44.898" v="44"/>
          <ac:spMkLst>
            <pc:docMk/>
            <pc:sldMk cId="882146739" sldId="261"/>
            <ac:spMk id="13" creationId="{70BDD0CE-06A4-404B-8A13-580229C1C923}"/>
          </ac:spMkLst>
        </pc:spChg>
        <pc:spChg chg="add del">
          <ac:chgData name="Dylan Baumgartner" userId="S::dylan.baumgartner@uzh.ch::6db0d106-5fee-47ae-9aaa-08507138f4eb" providerId="AD" clId="Web-{F13116D6-E198-490C-9674-5D3C7F035027}" dt="2022-05-10T09:16:41.070" v="42"/>
          <ac:spMkLst>
            <pc:docMk/>
            <pc:sldMk cId="882146739" sldId="261"/>
            <ac:spMk id="15" creationId="{8F23F8A3-8FD7-4779-8323-FDC26BE99889}"/>
          </ac:spMkLst>
        </pc:spChg>
        <pc:spChg chg="add del">
          <ac:chgData name="Dylan Baumgartner" userId="S::dylan.baumgartner@uzh.ch::6db0d106-5fee-47ae-9aaa-08507138f4eb" providerId="AD" clId="Web-{F13116D6-E198-490C-9674-5D3C7F035027}" dt="2022-05-10T09:16:41.070" v="42"/>
          <ac:spMkLst>
            <pc:docMk/>
            <pc:sldMk cId="882146739" sldId="261"/>
            <ac:spMk id="17" creationId="{F605C4CC-A25C-416F-8333-7CB7DC97D870}"/>
          </ac:spMkLst>
        </pc:spChg>
        <pc:spChg chg="add del">
          <ac:chgData name="Dylan Baumgartner" userId="S::dylan.baumgartner@uzh.ch::6db0d106-5fee-47ae-9aaa-08507138f4eb" providerId="AD" clId="Web-{F13116D6-E198-490C-9674-5D3C7F035027}" dt="2022-05-10T09:16:44.898" v="44"/>
          <ac:spMkLst>
            <pc:docMk/>
            <pc:sldMk cId="882146739" sldId="261"/>
            <ac:spMk id="19" creationId="{EE9899FA-8881-472C-AA59-D08A89CA8AEF}"/>
          </ac:spMkLst>
        </pc:spChg>
        <pc:spChg chg="add del">
          <ac:chgData name="Dylan Baumgartner" userId="S::dylan.baumgartner@uzh.ch::6db0d106-5fee-47ae-9aaa-08507138f4eb" providerId="AD" clId="Web-{F13116D6-E198-490C-9674-5D3C7F035027}" dt="2022-05-10T09:16:44.898" v="44"/>
          <ac:spMkLst>
            <pc:docMk/>
            <pc:sldMk cId="882146739" sldId="261"/>
            <ac:spMk id="20" creationId="{080B7D90-3DF1-4514-B26D-616BE35553C9}"/>
          </ac:spMkLst>
        </pc:spChg>
        <pc:spChg chg="add">
          <ac:chgData name="Dylan Baumgartner" userId="S::dylan.baumgartner@uzh.ch::6db0d106-5fee-47ae-9aaa-08507138f4eb" providerId="AD" clId="Web-{F13116D6-E198-490C-9674-5D3C7F035027}" dt="2022-05-10T09:16:45.664" v="45"/>
          <ac:spMkLst>
            <pc:docMk/>
            <pc:sldMk cId="882146739" sldId="261"/>
            <ac:spMk id="22" creationId="{C0A1ED06-4733-4020-9C60-81D4D801408D}"/>
          </ac:spMkLst>
        </pc:spChg>
        <pc:spChg chg="add">
          <ac:chgData name="Dylan Baumgartner" userId="S::dylan.baumgartner@uzh.ch::6db0d106-5fee-47ae-9aaa-08507138f4eb" providerId="AD" clId="Web-{F13116D6-E198-490C-9674-5D3C7F035027}" dt="2022-05-10T09:16:45.664" v="45"/>
          <ac:spMkLst>
            <pc:docMk/>
            <pc:sldMk cId="882146739" sldId="261"/>
            <ac:spMk id="23" creationId="{B0CA3509-3AF9-45FE-93ED-57BB5D5E8E07}"/>
          </ac:spMkLst>
        </pc:spChg>
        <pc:spChg chg="add">
          <ac:chgData name="Dylan Baumgartner" userId="S::dylan.baumgartner@uzh.ch::6db0d106-5fee-47ae-9aaa-08507138f4eb" providerId="AD" clId="Web-{F13116D6-E198-490C-9674-5D3C7F035027}" dt="2022-05-10T09:16:45.664" v="45"/>
          <ac:spMkLst>
            <pc:docMk/>
            <pc:sldMk cId="882146739" sldId="261"/>
            <ac:spMk id="24" creationId="{C4E26702-8526-ADAB-5DE0-500C2D2C9DE7}"/>
          </ac:spMkLst>
        </pc:spChg>
        <pc:picChg chg="add del mod ord">
          <ac:chgData name="Dylan Baumgartner" userId="S::dylan.baumgartner@uzh.ch::6db0d106-5fee-47ae-9aaa-08507138f4eb" providerId="AD" clId="Web-{F13116D6-E198-490C-9674-5D3C7F035027}" dt="2022-05-10T09:16:08.632" v="36"/>
          <ac:picMkLst>
            <pc:docMk/>
            <pc:sldMk cId="882146739" sldId="261"/>
            <ac:picMk id="4" creationId="{6A94C1B4-3080-1B99-F1D0-23EFA40A9D56}"/>
          </ac:picMkLst>
        </pc:picChg>
        <pc:picChg chg="add mod ord modCrop">
          <ac:chgData name="Dylan Baumgartner" userId="S::dylan.baumgartner@uzh.ch::6db0d106-5fee-47ae-9aaa-08507138f4eb" providerId="AD" clId="Web-{F13116D6-E198-490C-9674-5D3C7F035027}" dt="2022-05-10T09:17:24.133" v="49" actId="14100"/>
          <ac:picMkLst>
            <pc:docMk/>
            <pc:sldMk cId="882146739" sldId="261"/>
            <ac:picMk id="5" creationId="{C1D2D5BB-15AD-5937-A75E-441D1F5C6D7D}"/>
          </ac:picMkLst>
        </pc:picChg>
        <pc:picChg chg="add mod ord">
          <ac:chgData name="Dylan Baumgartner" userId="S::dylan.baumgartner@uzh.ch::6db0d106-5fee-47ae-9aaa-08507138f4eb" providerId="AD" clId="Web-{F13116D6-E198-490C-9674-5D3C7F035027}" dt="2022-05-10T09:16:45.664" v="45"/>
          <ac:picMkLst>
            <pc:docMk/>
            <pc:sldMk cId="882146739" sldId="261"/>
            <ac:picMk id="8" creationId="{E1DA43B2-2A76-A31C-FD08-FB49A5713861}"/>
          </ac:picMkLst>
        </pc:picChg>
      </pc:sldChg>
    </pc:docChg>
  </pc:docChgLst>
  <pc:docChgLst>
    <pc:chgData name="Felix Hofmann2" userId="S::felix.hofmann2@uzh.ch::f186fefa-d38b-43ca-b6c4-e936a393206b" providerId="AD" clId="Web-{70278332-1A5A-478A-A8E9-2605C161A78F}"/>
    <pc:docChg chg="modSld">
      <pc:chgData name="Felix Hofmann2" userId="S::felix.hofmann2@uzh.ch::f186fefa-d38b-43ca-b6c4-e936a393206b" providerId="AD" clId="Web-{70278332-1A5A-478A-A8E9-2605C161A78F}" dt="2022-05-13T10:16:55.631" v="4" actId="20577"/>
      <pc:docMkLst>
        <pc:docMk/>
      </pc:docMkLst>
      <pc:sldChg chg="modSp">
        <pc:chgData name="Felix Hofmann2" userId="S::felix.hofmann2@uzh.ch::f186fefa-d38b-43ca-b6c4-e936a393206b" providerId="AD" clId="Web-{70278332-1A5A-478A-A8E9-2605C161A78F}" dt="2022-05-13T10:16:55.631" v="4" actId="20577"/>
        <pc:sldMkLst>
          <pc:docMk/>
          <pc:sldMk cId="1038256589" sldId="257"/>
        </pc:sldMkLst>
        <pc:graphicFrameChg chg="modGraphic">
          <ac:chgData name="Felix Hofmann2" userId="S::felix.hofmann2@uzh.ch::f186fefa-d38b-43ca-b6c4-e936a393206b" providerId="AD" clId="Web-{70278332-1A5A-478A-A8E9-2605C161A78F}" dt="2022-05-13T10:16:55.631" v="4" actId="20577"/>
          <ac:graphicFrameMkLst>
            <pc:docMk/>
            <pc:sldMk cId="1038256589" sldId="257"/>
            <ac:graphicFrameMk id="20" creationId="{0D267134-CF53-6147-F9CD-19A0679C1979}"/>
          </ac:graphicFrameMkLst>
        </pc:graphicFrameChg>
      </pc:sldChg>
    </pc:docChg>
  </pc:docChgLst>
  <pc:docChgLst>
    <pc:chgData name="Dylan Baumgartner" userId="S::dylan.baumgartner@uzh.ch::6db0d106-5fee-47ae-9aaa-08507138f4eb" providerId="AD" clId="Web-{9983F4B0-921D-4D56-8869-C5B984086F3A}"/>
    <pc:docChg chg="modSld sldOrd">
      <pc:chgData name="Dylan Baumgartner" userId="S::dylan.baumgartner@uzh.ch::6db0d106-5fee-47ae-9aaa-08507138f4eb" providerId="AD" clId="Web-{9983F4B0-921D-4D56-8869-C5B984086F3A}" dt="2022-05-13T10:17:11.830" v="26"/>
      <pc:docMkLst>
        <pc:docMk/>
      </pc:docMkLst>
      <pc:sldChg chg="modSp">
        <pc:chgData name="Dylan Baumgartner" userId="S::dylan.baumgartner@uzh.ch::6db0d106-5fee-47ae-9aaa-08507138f4eb" providerId="AD" clId="Web-{9983F4B0-921D-4D56-8869-C5B984086F3A}" dt="2022-05-13T10:15:50.547" v="25" actId="20577"/>
        <pc:sldMkLst>
          <pc:docMk/>
          <pc:sldMk cId="21575592" sldId="258"/>
        </pc:sldMkLst>
        <pc:spChg chg="mod">
          <ac:chgData name="Dylan Baumgartner" userId="S::dylan.baumgartner@uzh.ch::6db0d106-5fee-47ae-9aaa-08507138f4eb" providerId="AD" clId="Web-{9983F4B0-921D-4D56-8869-C5B984086F3A}" dt="2022-05-13T10:15:50.547" v="25" actId="20577"/>
          <ac:spMkLst>
            <pc:docMk/>
            <pc:sldMk cId="21575592" sldId="258"/>
            <ac:spMk id="3" creationId="{07275441-E476-C575-2E74-9E8CE637E7EA}"/>
          </ac:spMkLst>
        </pc:spChg>
      </pc:sldChg>
      <pc:sldChg chg="ord">
        <pc:chgData name="Dylan Baumgartner" userId="S::dylan.baumgartner@uzh.ch::6db0d106-5fee-47ae-9aaa-08507138f4eb" providerId="AD" clId="Web-{9983F4B0-921D-4D56-8869-C5B984086F3A}" dt="2022-05-13T10:17:11.830" v="26"/>
        <pc:sldMkLst>
          <pc:docMk/>
          <pc:sldMk cId="3155354082" sldId="262"/>
        </pc:sldMkLst>
      </pc:sldChg>
    </pc:docChg>
  </pc:docChgLst>
  <pc:docChgLst>
    <pc:chgData name="Julian Chalabi" userId="S::julian.chalabi@uzh.ch::c07a984c-69ad-43d6-aea2-860f5b53d9a1" providerId="AD" clId="Web-{E0FD7A40-121A-4A35-A1E4-8935A45913FF}"/>
    <pc:docChg chg="addSld modSld sldOrd">
      <pc:chgData name="Julian Chalabi" userId="S::julian.chalabi@uzh.ch::c07a984c-69ad-43d6-aea2-860f5b53d9a1" providerId="AD" clId="Web-{E0FD7A40-121A-4A35-A1E4-8935A45913FF}" dt="2022-05-17T09:10:13.775" v="207" actId="1076"/>
      <pc:docMkLst>
        <pc:docMk/>
      </pc:docMkLst>
      <pc:sldChg chg="addSp">
        <pc:chgData name="Julian Chalabi" userId="S::julian.chalabi@uzh.ch::c07a984c-69ad-43d6-aea2-860f5b53d9a1" providerId="AD" clId="Web-{E0FD7A40-121A-4A35-A1E4-8935A45913FF}" dt="2022-05-17T08:47:56.393" v="0"/>
        <pc:sldMkLst>
          <pc:docMk/>
          <pc:sldMk cId="109857222" sldId="256"/>
        </pc:sldMkLst>
        <pc:spChg chg="add">
          <ac:chgData name="Julian Chalabi" userId="S::julian.chalabi@uzh.ch::c07a984c-69ad-43d6-aea2-860f5b53d9a1" providerId="AD" clId="Web-{E0FD7A40-121A-4A35-A1E4-8935A45913FF}" dt="2022-05-17T08:47:56.393" v="0"/>
          <ac:spMkLst>
            <pc:docMk/>
            <pc:sldMk cId="109857222" sldId="256"/>
            <ac:spMk id="4" creationId="{1DA401F1-1F03-5470-D1A6-9FC2383D64A2}"/>
          </ac:spMkLst>
        </pc:spChg>
      </pc:sldChg>
      <pc:sldChg chg="addSp delSp modSp">
        <pc:chgData name="Julian Chalabi" userId="S::julian.chalabi@uzh.ch::c07a984c-69ad-43d6-aea2-860f5b53d9a1" providerId="AD" clId="Web-{E0FD7A40-121A-4A35-A1E4-8935A45913FF}" dt="2022-05-17T09:03:06.154" v="46" actId="14100"/>
        <pc:sldMkLst>
          <pc:docMk/>
          <pc:sldMk cId="540525633" sldId="264"/>
        </pc:sldMkLst>
        <pc:spChg chg="mod">
          <ac:chgData name="Julian Chalabi" userId="S::julian.chalabi@uzh.ch::c07a984c-69ad-43d6-aea2-860f5b53d9a1" providerId="AD" clId="Web-{E0FD7A40-121A-4A35-A1E4-8935A45913FF}" dt="2022-05-17T09:02:34.372" v="38"/>
          <ac:spMkLst>
            <pc:docMk/>
            <pc:sldMk cId="540525633" sldId="264"/>
            <ac:spMk id="2" creationId="{685BE811-F2AE-2B86-B0F4-E714C3CBE928}"/>
          </ac:spMkLst>
        </pc:spChg>
        <pc:spChg chg="del mod">
          <ac:chgData name="Julian Chalabi" userId="S::julian.chalabi@uzh.ch::c07a984c-69ad-43d6-aea2-860f5b53d9a1" providerId="AD" clId="Web-{E0FD7A40-121A-4A35-A1E4-8935A45913FF}" dt="2022-05-17T09:01:23.635" v="35"/>
          <ac:spMkLst>
            <pc:docMk/>
            <pc:sldMk cId="540525633" sldId="264"/>
            <ac:spMk id="3" creationId="{FBF8B077-1D9D-26EC-E956-4B5021C1ADDF}"/>
          </ac:spMkLst>
        </pc:spChg>
        <pc:spChg chg="add del mod">
          <ac:chgData name="Julian Chalabi" userId="S::julian.chalabi@uzh.ch::c07a984c-69ad-43d6-aea2-860f5b53d9a1" providerId="AD" clId="Web-{E0FD7A40-121A-4A35-A1E4-8935A45913FF}" dt="2022-05-17T09:02:34.918" v="39"/>
          <ac:spMkLst>
            <pc:docMk/>
            <pc:sldMk cId="540525633" sldId="264"/>
            <ac:spMk id="6" creationId="{166EF949-0B7F-0844-0BBB-391205DAFAC8}"/>
          </ac:spMkLst>
        </pc:spChg>
        <pc:spChg chg="add del mod">
          <ac:chgData name="Julian Chalabi" userId="S::julian.chalabi@uzh.ch::c07a984c-69ad-43d6-aea2-860f5b53d9a1" providerId="AD" clId="Web-{E0FD7A40-121A-4A35-A1E4-8935A45913FF}" dt="2022-05-17T09:02:40.341" v="41"/>
          <ac:spMkLst>
            <pc:docMk/>
            <pc:sldMk cId="540525633" sldId="264"/>
            <ac:spMk id="8" creationId="{16552778-8945-776D-2B82-0C3789E35C79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9:02:34.372" v="38"/>
          <ac:spMkLst>
            <pc:docMk/>
            <pc:sldMk cId="540525633" sldId="264"/>
            <ac:spMk id="23" creationId="{1B15ED52-F352-441B-82BF-E0EA34836D08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9:02:34.372" v="38"/>
          <ac:spMkLst>
            <pc:docMk/>
            <pc:sldMk cId="540525633" sldId="264"/>
            <ac:spMk id="25" creationId="{3B2E3793-BFE6-45A2-9B7B-E18844431C99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9:02:34.372" v="38"/>
          <ac:spMkLst>
            <pc:docMk/>
            <pc:sldMk cId="540525633" sldId="264"/>
            <ac:spMk id="27" creationId="{BC4C4868-CB8F-4AF9-9CDB-8108F2C19B67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9:02:34.372" v="38"/>
          <ac:spMkLst>
            <pc:docMk/>
            <pc:sldMk cId="540525633" sldId="264"/>
            <ac:spMk id="29" creationId="{375E0459-6403-40CD-989D-56A4407CA12E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9:02:34.372" v="38"/>
          <ac:spMkLst>
            <pc:docMk/>
            <pc:sldMk cId="540525633" sldId="264"/>
            <ac:spMk id="31" creationId="{53E5B1A8-3AC9-4BD1-9BBC-78CA94F2D1BA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9:02:34.372" v="38"/>
          <ac:spMkLst>
            <pc:docMk/>
            <pc:sldMk cId="540525633" sldId="264"/>
            <ac:spMk id="36" creationId="{2B566528-1B12-4246-9431-5C2D7D081168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9:02:34.372" v="38"/>
          <ac:spMkLst>
            <pc:docMk/>
            <pc:sldMk cId="540525633" sldId="264"/>
            <ac:spMk id="38" creationId="{2E80C965-DB6D-4F81-9E9E-B027384D0BD6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9:02:34.372" v="38"/>
          <ac:spMkLst>
            <pc:docMk/>
            <pc:sldMk cId="540525633" sldId="264"/>
            <ac:spMk id="40" creationId="{A580F890-B085-4E95-96AA-55AEBEC5CE6E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9:02:34.372" v="38"/>
          <ac:spMkLst>
            <pc:docMk/>
            <pc:sldMk cId="540525633" sldId="264"/>
            <ac:spMk id="42" creationId="{D3F51FEB-38FB-4F6C-9F7B-2F2AFAB65463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9:02:34.372" v="38"/>
          <ac:spMkLst>
            <pc:docMk/>
            <pc:sldMk cId="540525633" sldId="264"/>
            <ac:spMk id="44" creationId="{1E547BA6-BAE0-43BB-A7CA-60F69CE252F0}"/>
          </ac:spMkLst>
        </pc:spChg>
        <pc:picChg chg="add del mod ord">
          <ac:chgData name="Julian Chalabi" userId="S::julian.chalabi@uzh.ch::c07a984c-69ad-43d6-aea2-860f5b53d9a1" providerId="AD" clId="Web-{E0FD7A40-121A-4A35-A1E4-8935A45913FF}" dt="2022-05-17T09:02:37.122" v="40"/>
          <ac:picMkLst>
            <pc:docMk/>
            <pc:sldMk cId="540525633" sldId="264"/>
            <ac:picMk id="4" creationId="{268DCC7A-F09A-38EA-58A8-BBA9080F0BAC}"/>
          </ac:picMkLst>
        </pc:picChg>
        <pc:picChg chg="add mod ord">
          <ac:chgData name="Julian Chalabi" userId="S::julian.chalabi@uzh.ch::c07a984c-69ad-43d6-aea2-860f5b53d9a1" providerId="AD" clId="Web-{E0FD7A40-121A-4A35-A1E4-8935A45913FF}" dt="2022-05-17T09:03:06.154" v="46" actId="14100"/>
          <ac:picMkLst>
            <pc:docMk/>
            <pc:sldMk cId="540525633" sldId="264"/>
            <ac:picMk id="9" creationId="{20282D46-54B7-F717-597E-2947E08932EB}"/>
          </ac:picMkLst>
        </pc:picChg>
      </pc:sldChg>
      <pc:sldChg chg="addSp delSp modSp">
        <pc:chgData name="Julian Chalabi" userId="S::julian.chalabi@uzh.ch::c07a984c-69ad-43d6-aea2-860f5b53d9a1" providerId="AD" clId="Web-{E0FD7A40-121A-4A35-A1E4-8935A45913FF}" dt="2022-05-17T08:59:30.616" v="24" actId="20577"/>
        <pc:sldMkLst>
          <pc:docMk/>
          <pc:sldMk cId="2613243251" sldId="267"/>
        </pc:sldMkLst>
        <pc:spChg chg="mod">
          <ac:chgData name="Julian Chalabi" userId="S::julian.chalabi@uzh.ch::c07a984c-69ad-43d6-aea2-860f5b53d9a1" providerId="AD" clId="Web-{E0FD7A40-121A-4A35-A1E4-8935A45913FF}" dt="2022-05-17T08:59:30.616" v="24" actId="20577"/>
          <ac:spMkLst>
            <pc:docMk/>
            <pc:sldMk cId="2613243251" sldId="267"/>
            <ac:spMk id="2" creationId="{1E912631-7423-0F07-1FA9-0AB02F2A8DA8}"/>
          </ac:spMkLst>
        </pc:spChg>
        <pc:spChg chg="add del mod">
          <ac:chgData name="Julian Chalabi" userId="S::julian.chalabi@uzh.ch::c07a984c-69ad-43d6-aea2-860f5b53d9a1" providerId="AD" clId="Web-{E0FD7A40-121A-4A35-A1E4-8935A45913FF}" dt="2022-05-17T08:56:19.580" v="7"/>
          <ac:spMkLst>
            <pc:docMk/>
            <pc:sldMk cId="2613243251" sldId="267"/>
            <ac:spMk id="4" creationId="{B0F6F5F8-A5F9-58A4-ADD9-2B2B3F6397EE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8:58:30.099" v="16"/>
          <ac:spMkLst>
            <pc:docMk/>
            <pc:sldMk cId="2613243251" sldId="267"/>
            <ac:spMk id="7" creationId="{303DDE0B-5E03-6DE6-E4D5-47B09DF9CACF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8:58:06.067" v="10"/>
          <ac:spMkLst>
            <pc:docMk/>
            <pc:sldMk cId="2613243251" sldId="267"/>
            <ac:spMk id="9" creationId="{BACC6370-2D7E-4714-9D71-7542949D7D5D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8:58:06.067" v="10"/>
          <ac:spMkLst>
            <pc:docMk/>
            <pc:sldMk cId="2613243251" sldId="267"/>
            <ac:spMk id="11" creationId="{F68B3F68-107C-434F-AA38-110D5EA91B85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8:58:06.067" v="10"/>
          <ac:spMkLst>
            <pc:docMk/>
            <pc:sldMk cId="2613243251" sldId="267"/>
            <ac:spMk id="13" creationId="{AAD0DBB9-1A4B-4391-81D4-CB19F9AB918A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8:58:06.067" v="10"/>
          <ac:spMkLst>
            <pc:docMk/>
            <pc:sldMk cId="2613243251" sldId="267"/>
            <ac:spMk id="15" creationId="{063BBA22-50EA-4C4D-BE05-F1CE4E63AA56}"/>
          </ac:spMkLst>
        </pc:spChg>
        <pc:spChg chg="mod">
          <ac:chgData name="Julian Chalabi" userId="S::julian.chalabi@uzh.ch::c07a984c-69ad-43d6-aea2-860f5b53d9a1" providerId="AD" clId="Web-{E0FD7A40-121A-4A35-A1E4-8935A45913FF}" dt="2022-05-17T08:58:06.067" v="10"/>
          <ac:spMkLst>
            <pc:docMk/>
            <pc:sldMk cId="2613243251" sldId="267"/>
            <ac:spMk id="20" creationId="{62356C7D-01D3-D480-AC8B-69BFD89B86F4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8:58:06.067" v="10"/>
          <ac:spMkLst>
            <pc:docMk/>
            <pc:sldMk cId="2613243251" sldId="267"/>
            <ac:spMk id="25" creationId="{1A95671B-3CC6-4792-9114-B74FAEA224E6}"/>
          </ac:spMkLst>
        </pc:spChg>
        <pc:picChg chg="add del mod">
          <ac:chgData name="Julian Chalabi" userId="S::julian.chalabi@uzh.ch::c07a984c-69ad-43d6-aea2-860f5b53d9a1" providerId="AD" clId="Web-{E0FD7A40-121A-4A35-A1E4-8935A45913FF}" dt="2022-05-17T08:52:46.964" v="4"/>
          <ac:picMkLst>
            <pc:docMk/>
            <pc:sldMk cId="2613243251" sldId="267"/>
            <ac:picMk id="3" creationId="{0118FE59-31D5-F865-6D37-2E1BBF4E6F55}"/>
          </ac:picMkLst>
        </pc:picChg>
        <pc:picChg chg="add del mod">
          <ac:chgData name="Julian Chalabi" userId="S::julian.chalabi@uzh.ch::c07a984c-69ad-43d6-aea2-860f5b53d9a1" providerId="AD" clId="Web-{E0FD7A40-121A-4A35-A1E4-8935A45913FF}" dt="2022-05-17T08:58:06.583" v="11"/>
          <ac:picMkLst>
            <pc:docMk/>
            <pc:sldMk cId="2613243251" sldId="267"/>
            <ac:picMk id="5" creationId="{EB886841-ECFD-9FD6-5F9C-B5CB91C155B3}"/>
          </ac:picMkLst>
        </pc:picChg>
        <pc:picChg chg="add mod">
          <ac:chgData name="Julian Chalabi" userId="S::julian.chalabi@uzh.ch::c07a984c-69ad-43d6-aea2-860f5b53d9a1" providerId="AD" clId="Web-{E0FD7A40-121A-4A35-A1E4-8935A45913FF}" dt="2022-05-17T08:59:05.241" v="19" actId="1076"/>
          <ac:picMkLst>
            <pc:docMk/>
            <pc:sldMk cId="2613243251" sldId="267"/>
            <ac:picMk id="6" creationId="{6F447259-0BF5-1260-5353-70A934B86AC1}"/>
          </ac:picMkLst>
        </pc:picChg>
      </pc:sldChg>
      <pc:sldChg chg="addSp delSp modSp add replId">
        <pc:chgData name="Julian Chalabi" userId="S::julian.chalabi@uzh.ch::c07a984c-69ad-43d6-aea2-860f5b53d9a1" providerId="AD" clId="Web-{E0FD7A40-121A-4A35-A1E4-8935A45913FF}" dt="2022-05-17T09:08:45.773" v="196" actId="20577"/>
        <pc:sldMkLst>
          <pc:docMk/>
          <pc:sldMk cId="2760885144" sldId="268"/>
        </pc:sldMkLst>
        <pc:spChg chg="add mod">
          <ac:chgData name="Julian Chalabi" userId="S::julian.chalabi@uzh.ch::c07a984c-69ad-43d6-aea2-860f5b53d9a1" providerId="AD" clId="Web-{E0FD7A40-121A-4A35-A1E4-8935A45913FF}" dt="2022-05-17T09:08:45.773" v="196" actId="20577"/>
          <ac:spMkLst>
            <pc:docMk/>
            <pc:sldMk cId="2760885144" sldId="268"/>
            <ac:spMk id="4" creationId="{4BA171D2-D826-CC37-ABAE-8BFDACB76E49}"/>
          </ac:spMkLst>
        </pc:spChg>
        <pc:picChg chg="del">
          <ac:chgData name="Julian Chalabi" userId="S::julian.chalabi@uzh.ch::c07a984c-69ad-43d6-aea2-860f5b53d9a1" providerId="AD" clId="Web-{E0FD7A40-121A-4A35-A1E4-8935A45913FF}" dt="2022-05-17T09:04:48.438" v="48"/>
          <ac:picMkLst>
            <pc:docMk/>
            <pc:sldMk cId="2760885144" sldId="268"/>
            <ac:picMk id="9" creationId="{20282D46-54B7-F717-597E-2947E08932EB}"/>
          </ac:picMkLst>
        </pc:picChg>
      </pc:sldChg>
      <pc:sldChg chg="addSp delSp modSp add ord replId">
        <pc:chgData name="Julian Chalabi" userId="S::julian.chalabi@uzh.ch::c07a984c-69ad-43d6-aea2-860f5b53d9a1" providerId="AD" clId="Web-{E0FD7A40-121A-4A35-A1E4-8935A45913FF}" dt="2022-05-17T09:10:13.775" v="207" actId="1076"/>
        <pc:sldMkLst>
          <pc:docMk/>
          <pc:sldMk cId="3058725410" sldId="269"/>
        </pc:sldMkLst>
        <pc:spChg chg="add del mod">
          <ac:chgData name="Julian Chalabi" userId="S::julian.chalabi@uzh.ch::c07a984c-69ad-43d6-aea2-860f5b53d9a1" providerId="AD" clId="Web-{E0FD7A40-121A-4A35-A1E4-8935A45913FF}" dt="2022-05-17T09:09:37.181" v="200"/>
          <ac:spMkLst>
            <pc:docMk/>
            <pc:sldMk cId="3058725410" sldId="269"/>
            <ac:spMk id="4" creationId="{9881B4B4-1824-A3E2-A534-622172BA365E}"/>
          </ac:spMkLst>
        </pc:spChg>
        <pc:spChg chg="add del">
          <ac:chgData name="Julian Chalabi" userId="S::julian.chalabi@uzh.ch::c07a984c-69ad-43d6-aea2-860f5b53d9a1" providerId="AD" clId="Web-{E0FD7A40-121A-4A35-A1E4-8935A45913FF}" dt="2022-05-17T09:09:54.822" v="205"/>
          <ac:spMkLst>
            <pc:docMk/>
            <pc:sldMk cId="3058725410" sldId="269"/>
            <ac:spMk id="6" creationId="{C65ABA3E-F07E-8F35-E813-0F000B3BE4FB}"/>
          </ac:spMkLst>
        </pc:spChg>
        <pc:picChg chg="add mod ord">
          <ac:chgData name="Julian Chalabi" userId="S::julian.chalabi@uzh.ch::c07a984c-69ad-43d6-aea2-860f5b53d9a1" providerId="AD" clId="Web-{E0FD7A40-121A-4A35-A1E4-8935A45913FF}" dt="2022-05-17T09:10:13.775" v="207" actId="1076"/>
          <ac:picMkLst>
            <pc:docMk/>
            <pc:sldMk cId="3058725410" sldId="269"/>
            <ac:picMk id="5" creationId="{11ED724A-4D76-6550-AA93-ECE1122E8483}"/>
          </ac:picMkLst>
        </pc:picChg>
        <pc:picChg chg="del">
          <ac:chgData name="Julian Chalabi" userId="S::julian.chalabi@uzh.ch::c07a984c-69ad-43d6-aea2-860f5b53d9a1" providerId="AD" clId="Web-{E0FD7A40-121A-4A35-A1E4-8935A45913FF}" dt="2022-05-17T09:09:19.680" v="199"/>
          <ac:picMkLst>
            <pc:docMk/>
            <pc:sldMk cId="3058725410" sldId="269"/>
            <ac:picMk id="9" creationId="{20282D46-54B7-F717-597E-2947E08932EB}"/>
          </ac:picMkLst>
        </pc:picChg>
      </pc:sldChg>
    </pc:docChg>
  </pc:docChgLst>
  <pc:docChgLst>
    <pc:chgData name="Felix Hofmann2" userId="S::felix.hofmann2@uzh.ch::f186fefa-d38b-43ca-b6c4-e936a393206b" providerId="AD" clId="Web-{AC039EAC-17C8-4319-8E30-6AB88896BEB5}"/>
    <pc:docChg chg="modSld">
      <pc:chgData name="Felix Hofmann2" userId="S::felix.hofmann2@uzh.ch::f186fefa-d38b-43ca-b6c4-e936a393206b" providerId="AD" clId="Web-{AC039EAC-17C8-4319-8E30-6AB88896BEB5}" dt="2022-05-18T13:12:22.541" v="55" actId="20577"/>
      <pc:docMkLst>
        <pc:docMk/>
      </pc:docMkLst>
      <pc:sldChg chg="modSp">
        <pc:chgData name="Felix Hofmann2" userId="S::felix.hofmann2@uzh.ch::f186fefa-d38b-43ca-b6c4-e936a393206b" providerId="AD" clId="Web-{AC039EAC-17C8-4319-8E30-6AB88896BEB5}" dt="2022-05-18T13:05:48.470" v="48" actId="20577"/>
        <pc:sldMkLst>
          <pc:docMk/>
          <pc:sldMk cId="109857222" sldId="256"/>
        </pc:sldMkLst>
        <pc:spChg chg="mod">
          <ac:chgData name="Felix Hofmann2" userId="S::felix.hofmann2@uzh.ch::f186fefa-d38b-43ca-b6c4-e936a393206b" providerId="AD" clId="Web-{AC039EAC-17C8-4319-8E30-6AB88896BEB5}" dt="2022-05-18T13:05:48.470" v="4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elix Hofmann2" userId="S::felix.hofmann2@uzh.ch::f186fefa-d38b-43ca-b6c4-e936a393206b" providerId="AD" clId="Web-{AC039EAC-17C8-4319-8E30-6AB88896BEB5}" dt="2022-05-18T13:12:22.541" v="55" actId="20577"/>
        <pc:sldMkLst>
          <pc:docMk/>
          <pc:sldMk cId="3668145585" sldId="266"/>
        </pc:sldMkLst>
        <pc:spChg chg="mod">
          <ac:chgData name="Felix Hofmann2" userId="S::felix.hofmann2@uzh.ch::f186fefa-d38b-43ca-b6c4-e936a393206b" providerId="AD" clId="Web-{AC039EAC-17C8-4319-8E30-6AB88896BEB5}" dt="2022-05-18T13:12:22.541" v="55" actId="20577"/>
          <ac:spMkLst>
            <pc:docMk/>
            <pc:sldMk cId="3668145585" sldId="266"/>
            <ac:spMk id="20" creationId="{62356C7D-01D3-D480-AC8B-69BFD89B86F4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data.geo.admin.ch/ch.meteoschweiz.klima/nbcn-tageswerte/liste-download-nbcn-d.csv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www.bafu.admin.ch/bafu/en/home/topics/climate/state/data/greenhouse-gas-inventory.html" TargetMode="External"/><Relationship Id="rId1" Type="http://schemas.openxmlformats.org/officeDocument/2006/relationships/hyperlink" Target="https://www.glamos.ch/downloads#tab-zeitreihen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www.glamos.ch/downloads#tab-zeitreihen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www.bafu.admin.ch/bafu/en/home/topics/climate/state/data/greenhouse-gas-inventory.html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hyperlink" Target="https://data.geo.admin.ch/ch.meteoschweiz.klima/nbcn-tageswerte/liste-download-nbcn-d.csv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EAB66-207B-45CE-A290-05A3935D892C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F655AC2-621B-40B0-B047-3783377881B1}">
      <dgm:prSet/>
      <dgm:spPr/>
      <dgm:t>
        <a:bodyPr/>
        <a:lstStyle/>
        <a:p>
          <a:r>
            <a:rPr lang="es-ES">
              <a:latin typeface="Calibri Light" panose="020F0302020204030204"/>
            </a:rPr>
            <a:t>Motivation</a:t>
          </a:r>
          <a:endParaRPr lang="en-US"/>
        </a:p>
      </dgm:t>
    </dgm:pt>
    <dgm:pt modelId="{E3CA7827-EA3C-4C65-9F93-A528EBFFBE9F}" type="parTrans" cxnId="{4CD4276A-C39D-4765-B2C7-271A76AA8B60}">
      <dgm:prSet/>
      <dgm:spPr/>
      <dgm:t>
        <a:bodyPr/>
        <a:lstStyle/>
        <a:p>
          <a:endParaRPr lang="en-US"/>
        </a:p>
      </dgm:t>
    </dgm:pt>
    <dgm:pt modelId="{B3036D37-9F91-4CF9-8931-91FE58448273}" type="sibTrans" cxnId="{4CD4276A-C39D-4765-B2C7-271A76AA8B60}">
      <dgm:prSet/>
      <dgm:spPr/>
      <dgm:t>
        <a:bodyPr/>
        <a:lstStyle/>
        <a:p>
          <a:endParaRPr lang="en-US"/>
        </a:p>
      </dgm:t>
    </dgm:pt>
    <dgm:pt modelId="{42F91D2E-C664-446B-97E2-BBD0803EC575}">
      <dgm:prSet/>
      <dgm:spPr/>
      <dgm:t>
        <a:bodyPr/>
        <a:lstStyle/>
        <a:p>
          <a:r>
            <a:rPr lang="es-ES"/>
            <a:t>Dataset</a:t>
          </a:r>
          <a:endParaRPr lang="en-US"/>
        </a:p>
      </dgm:t>
    </dgm:pt>
    <dgm:pt modelId="{F41ED4E0-9FC5-4D62-B85F-6F70533FDFD0}" type="parTrans" cxnId="{A9544FCB-19F7-4DE2-B134-1F81BF2A5DF6}">
      <dgm:prSet/>
      <dgm:spPr/>
      <dgm:t>
        <a:bodyPr/>
        <a:lstStyle/>
        <a:p>
          <a:endParaRPr lang="en-US"/>
        </a:p>
      </dgm:t>
    </dgm:pt>
    <dgm:pt modelId="{17DDDC6F-8622-4F9D-8B88-CF8B95410DB3}" type="sibTrans" cxnId="{A9544FCB-19F7-4DE2-B134-1F81BF2A5DF6}">
      <dgm:prSet/>
      <dgm:spPr/>
      <dgm:t>
        <a:bodyPr/>
        <a:lstStyle/>
        <a:p>
          <a:endParaRPr lang="en-US"/>
        </a:p>
      </dgm:t>
    </dgm:pt>
    <dgm:pt modelId="{BFDDB742-D70E-4D5A-BCE6-CADABA41AF67}">
      <dgm:prSet/>
      <dgm:spPr/>
      <dgm:t>
        <a:bodyPr/>
        <a:lstStyle/>
        <a:p>
          <a:r>
            <a:rPr lang="es-ES">
              <a:latin typeface="Calibri Light" panose="020F0302020204030204"/>
            </a:rPr>
            <a:t>Analysis</a:t>
          </a:r>
          <a:endParaRPr lang="en-US"/>
        </a:p>
      </dgm:t>
    </dgm:pt>
    <dgm:pt modelId="{90D504E1-2269-4865-B8EF-DDE18003D62F}" type="parTrans" cxnId="{9AA5C4B7-59A4-4E72-A558-2EDDE27EBE85}">
      <dgm:prSet/>
      <dgm:spPr/>
      <dgm:t>
        <a:bodyPr/>
        <a:lstStyle/>
        <a:p>
          <a:endParaRPr lang="en-US"/>
        </a:p>
      </dgm:t>
    </dgm:pt>
    <dgm:pt modelId="{E63F5066-B5C7-4EE3-BCA4-5028615BBEB7}" type="sibTrans" cxnId="{9AA5C4B7-59A4-4E72-A558-2EDDE27EBE85}">
      <dgm:prSet/>
      <dgm:spPr/>
      <dgm:t>
        <a:bodyPr/>
        <a:lstStyle/>
        <a:p>
          <a:endParaRPr lang="en-US"/>
        </a:p>
      </dgm:t>
    </dgm:pt>
    <dgm:pt modelId="{5451B9DE-55B4-48B2-A7FE-EB917E190553}">
      <dgm:prSet/>
      <dgm:spPr/>
      <dgm:t>
        <a:bodyPr/>
        <a:lstStyle/>
        <a:p>
          <a:r>
            <a:rPr lang="es-ES"/>
            <a:t>Results</a:t>
          </a:r>
          <a:endParaRPr lang="en-US"/>
        </a:p>
      </dgm:t>
    </dgm:pt>
    <dgm:pt modelId="{00C1260D-0426-4C54-8D88-41AC0DBC9D75}" type="parTrans" cxnId="{E4E9E9F1-94B1-43CD-9DB6-E54A64A43B3A}">
      <dgm:prSet/>
      <dgm:spPr/>
      <dgm:t>
        <a:bodyPr/>
        <a:lstStyle/>
        <a:p>
          <a:endParaRPr lang="en-US"/>
        </a:p>
      </dgm:t>
    </dgm:pt>
    <dgm:pt modelId="{C82F196C-2E65-4142-9FF4-4392D94999C5}" type="sibTrans" cxnId="{E4E9E9F1-94B1-43CD-9DB6-E54A64A43B3A}">
      <dgm:prSet/>
      <dgm:spPr/>
      <dgm:t>
        <a:bodyPr/>
        <a:lstStyle/>
        <a:p>
          <a:endParaRPr lang="en-US"/>
        </a:p>
      </dgm:t>
    </dgm:pt>
    <dgm:pt modelId="{930879E8-A484-469F-A9A5-68A94958E581}">
      <dgm:prSet/>
      <dgm:spPr/>
      <dgm:t>
        <a:bodyPr/>
        <a:lstStyle/>
        <a:p>
          <a:r>
            <a:rPr lang="es-ES"/>
            <a:t>Conclusions</a:t>
          </a:r>
          <a:endParaRPr lang="en-US"/>
        </a:p>
      </dgm:t>
    </dgm:pt>
    <dgm:pt modelId="{80219C4D-2FD1-479A-AB0B-9069D21767FC}" type="parTrans" cxnId="{7B9F7B8D-F66F-4D3B-B1B6-E29B0B999C0E}">
      <dgm:prSet/>
      <dgm:spPr/>
      <dgm:t>
        <a:bodyPr/>
        <a:lstStyle/>
        <a:p>
          <a:endParaRPr lang="en-US"/>
        </a:p>
      </dgm:t>
    </dgm:pt>
    <dgm:pt modelId="{2E04D120-6DAC-45E4-92BB-8A263867F250}" type="sibTrans" cxnId="{7B9F7B8D-F66F-4D3B-B1B6-E29B0B999C0E}">
      <dgm:prSet/>
      <dgm:spPr/>
      <dgm:t>
        <a:bodyPr/>
        <a:lstStyle/>
        <a:p>
          <a:endParaRPr lang="en-US"/>
        </a:p>
      </dgm:t>
    </dgm:pt>
    <dgm:pt modelId="{92562F78-D48F-4ACD-9264-506E13E801F7}" type="pres">
      <dgm:prSet presAssocID="{81CEAB66-207B-45CE-A290-05A3935D892C}" presName="linear" presStyleCnt="0">
        <dgm:presLayoutVars>
          <dgm:dir/>
          <dgm:animLvl val="lvl"/>
          <dgm:resizeHandles val="exact"/>
        </dgm:presLayoutVars>
      </dgm:prSet>
      <dgm:spPr/>
    </dgm:pt>
    <dgm:pt modelId="{5DE4FC76-8C90-49DC-AB68-CCEC0270582A}" type="pres">
      <dgm:prSet presAssocID="{2F655AC2-621B-40B0-B047-3783377881B1}" presName="parentLin" presStyleCnt="0"/>
      <dgm:spPr/>
    </dgm:pt>
    <dgm:pt modelId="{FB401584-5BC7-4156-8602-C4100C75B298}" type="pres">
      <dgm:prSet presAssocID="{2F655AC2-621B-40B0-B047-3783377881B1}" presName="parentLeftMargin" presStyleLbl="node1" presStyleIdx="0" presStyleCnt="5"/>
      <dgm:spPr/>
    </dgm:pt>
    <dgm:pt modelId="{06CFDB06-D49E-4DF2-BD85-5C73E3BC81E7}" type="pres">
      <dgm:prSet presAssocID="{2F655AC2-621B-40B0-B047-3783377881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66A81D-E268-44FE-9188-EB082A584D25}" type="pres">
      <dgm:prSet presAssocID="{2F655AC2-621B-40B0-B047-3783377881B1}" presName="negativeSpace" presStyleCnt="0"/>
      <dgm:spPr/>
    </dgm:pt>
    <dgm:pt modelId="{E428C9FE-9E8C-449B-9C37-96A1A713E939}" type="pres">
      <dgm:prSet presAssocID="{2F655AC2-621B-40B0-B047-3783377881B1}" presName="childText" presStyleLbl="conFgAcc1" presStyleIdx="0" presStyleCnt="5">
        <dgm:presLayoutVars>
          <dgm:bulletEnabled val="1"/>
        </dgm:presLayoutVars>
      </dgm:prSet>
      <dgm:spPr/>
    </dgm:pt>
    <dgm:pt modelId="{3E8C78FC-967B-4E19-8326-857C812591D3}" type="pres">
      <dgm:prSet presAssocID="{B3036D37-9F91-4CF9-8931-91FE58448273}" presName="spaceBetweenRectangles" presStyleCnt="0"/>
      <dgm:spPr/>
    </dgm:pt>
    <dgm:pt modelId="{68A94B2A-665E-44E4-BF61-9AD3B8EE025E}" type="pres">
      <dgm:prSet presAssocID="{42F91D2E-C664-446B-97E2-BBD0803EC575}" presName="parentLin" presStyleCnt="0"/>
      <dgm:spPr/>
    </dgm:pt>
    <dgm:pt modelId="{82A0AF5A-0321-4D5A-837C-2F422190865F}" type="pres">
      <dgm:prSet presAssocID="{42F91D2E-C664-446B-97E2-BBD0803EC575}" presName="parentLeftMargin" presStyleLbl="node1" presStyleIdx="0" presStyleCnt="5"/>
      <dgm:spPr/>
    </dgm:pt>
    <dgm:pt modelId="{B5F3527B-B9A0-4549-B75F-12D35E10D0ED}" type="pres">
      <dgm:prSet presAssocID="{42F91D2E-C664-446B-97E2-BBD0803EC5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2FA40C-F499-4E8E-88D1-11D32B17DEC7}" type="pres">
      <dgm:prSet presAssocID="{42F91D2E-C664-446B-97E2-BBD0803EC575}" presName="negativeSpace" presStyleCnt="0"/>
      <dgm:spPr/>
    </dgm:pt>
    <dgm:pt modelId="{F9D06D98-5D2F-47FF-80C4-F60979A0F782}" type="pres">
      <dgm:prSet presAssocID="{42F91D2E-C664-446B-97E2-BBD0803EC575}" presName="childText" presStyleLbl="conFgAcc1" presStyleIdx="1" presStyleCnt="5">
        <dgm:presLayoutVars>
          <dgm:bulletEnabled val="1"/>
        </dgm:presLayoutVars>
      </dgm:prSet>
      <dgm:spPr/>
    </dgm:pt>
    <dgm:pt modelId="{6303EC57-77D5-4766-BE29-BCD725FA7630}" type="pres">
      <dgm:prSet presAssocID="{17DDDC6F-8622-4F9D-8B88-CF8B95410DB3}" presName="spaceBetweenRectangles" presStyleCnt="0"/>
      <dgm:spPr/>
    </dgm:pt>
    <dgm:pt modelId="{D4961D01-C3F3-4557-B520-8038FDE7BAC8}" type="pres">
      <dgm:prSet presAssocID="{BFDDB742-D70E-4D5A-BCE6-CADABA41AF67}" presName="parentLin" presStyleCnt="0"/>
      <dgm:spPr/>
    </dgm:pt>
    <dgm:pt modelId="{6F8FEF25-B958-4C0F-8D7F-FCDF66EA3349}" type="pres">
      <dgm:prSet presAssocID="{BFDDB742-D70E-4D5A-BCE6-CADABA41AF67}" presName="parentLeftMargin" presStyleLbl="node1" presStyleIdx="1" presStyleCnt="5"/>
      <dgm:spPr/>
    </dgm:pt>
    <dgm:pt modelId="{2131BE8E-F57A-4A64-A8E7-ED10C6D6C303}" type="pres">
      <dgm:prSet presAssocID="{BFDDB742-D70E-4D5A-BCE6-CADABA41AF6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F9FD85-09AD-4894-943C-65F4F749F058}" type="pres">
      <dgm:prSet presAssocID="{BFDDB742-D70E-4D5A-BCE6-CADABA41AF67}" presName="negativeSpace" presStyleCnt="0"/>
      <dgm:spPr/>
    </dgm:pt>
    <dgm:pt modelId="{7DE62FF0-58EB-43EE-9A2B-713114E632A7}" type="pres">
      <dgm:prSet presAssocID="{BFDDB742-D70E-4D5A-BCE6-CADABA41AF67}" presName="childText" presStyleLbl="conFgAcc1" presStyleIdx="2" presStyleCnt="5">
        <dgm:presLayoutVars>
          <dgm:bulletEnabled val="1"/>
        </dgm:presLayoutVars>
      </dgm:prSet>
      <dgm:spPr/>
    </dgm:pt>
    <dgm:pt modelId="{7ECC9FAB-FC6E-468B-B724-8E987C1A6858}" type="pres">
      <dgm:prSet presAssocID="{E63F5066-B5C7-4EE3-BCA4-5028615BBEB7}" presName="spaceBetweenRectangles" presStyleCnt="0"/>
      <dgm:spPr/>
    </dgm:pt>
    <dgm:pt modelId="{9D436958-FEFE-4D27-B796-FF6F5ADE69DC}" type="pres">
      <dgm:prSet presAssocID="{5451B9DE-55B4-48B2-A7FE-EB917E190553}" presName="parentLin" presStyleCnt="0"/>
      <dgm:spPr/>
    </dgm:pt>
    <dgm:pt modelId="{5CDDD931-03CF-4517-9071-B1B0B140706E}" type="pres">
      <dgm:prSet presAssocID="{5451B9DE-55B4-48B2-A7FE-EB917E190553}" presName="parentLeftMargin" presStyleLbl="node1" presStyleIdx="2" presStyleCnt="5"/>
      <dgm:spPr/>
    </dgm:pt>
    <dgm:pt modelId="{D9A47D23-A0FB-4C50-951D-1CA12A245B2D}" type="pres">
      <dgm:prSet presAssocID="{5451B9DE-55B4-48B2-A7FE-EB917E19055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06A0740-134E-4525-B15B-7119696704E1}" type="pres">
      <dgm:prSet presAssocID="{5451B9DE-55B4-48B2-A7FE-EB917E190553}" presName="negativeSpace" presStyleCnt="0"/>
      <dgm:spPr/>
    </dgm:pt>
    <dgm:pt modelId="{4243BD22-4C2D-4F7E-9B0F-D2DC315531F3}" type="pres">
      <dgm:prSet presAssocID="{5451B9DE-55B4-48B2-A7FE-EB917E190553}" presName="childText" presStyleLbl="conFgAcc1" presStyleIdx="3" presStyleCnt="5">
        <dgm:presLayoutVars>
          <dgm:bulletEnabled val="1"/>
        </dgm:presLayoutVars>
      </dgm:prSet>
      <dgm:spPr/>
    </dgm:pt>
    <dgm:pt modelId="{3FA5EF3C-7858-49C7-848D-2BAF9B53B8D6}" type="pres">
      <dgm:prSet presAssocID="{C82F196C-2E65-4142-9FF4-4392D94999C5}" presName="spaceBetweenRectangles" presStyleCnt="0"/>
      <dgm:spPr/>
    </dgm:pt>
    <dgm:pt modelId="{FDE35147-71A7-4E15-A7A8-B3C4D6E20E77}" type="pres">
      <dgm:prSet presAssocID="{930879E8-A484-469F-A9A5-68A94958E581}" presName="parentLin" presStyleCnt="0"/>
      <dgm:spPr/>
    </dgm:pt>
    <dgm:pt modelId="{3F26FBD3-06B9-4D51-968B-8681DAF53D85}" type="pres">
      <dgm:prSet presAssocID="{930879E8-A484-469F-A9A5-68A94958E581}" presName="parentLeftMargin" presStyleLbl="node1" presStyleIdx="3" presStyleCnt="5"/>
      <dgm:spPr/>
    </dgm:pt>
    <dgm:pt modelId="{96D4CE7E-AA4E-4D12-90D0-25630DEF2B27}" type="pres">
      <dgm:prSet presAssocID="{930879E8-A484-469F-A9A5-68A94958E58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F31BC2B-7717-4537-BC28-17FCD74BD1D7}" type="pres">
      <dgm:prSet presAssocID="{930879E8-A484-469F-A9A5-68A94958E581}" presName="negativeSpace" presStyleCnt="0"/>
      <dgm:spPr/>
    </dgm:pt>
    <dgm:pt modelId="{272B2370-7C65-4343-B0C6-4ABA50268EDA}" type="pres">
      <dgm:prSet presAssocID="{930879E8-A484-469F-A9A5-68A94958E58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912D513-A4EE-4BEA-BD7D-2EA32EC49770}" type="presOf" srcId="{930879E8-A484-469F-A9A5-68A94958E581}" destId="{3F26FBD3-06B9-4D51-968B-8681DAF53D85}" srcOrd="0" destOrd="0" presId="urn:microsoft.com/office/officeart/2005/8/layout/list1"/>
    <dgm:cxn modelId="{1A5E082F-D1FF-49F7-8EAE-EB2F66D0E97B}" type="presOf" srcId="{2F655AC2-621B-40B0-B047-3783377881B1}" destId="{FB401584-5BC7-4156-8602-C4100C75B298}" srcOrd="0" destOrd="0" presId="urn:microsoft.com/office/officeart/2005/8/layout/list1"/>
    <dgm:cxn modelId="{518B0331-5B38-4E37-A360-10B593778BF5}" type="presOf" srcId="{42F91D2E-C664-446B-97E2-BBD0803EC575}" destId="{B5F3527B-B9A0-4549-B75F-12D35E10D0ED}" srcOrd="1" destOrd="0" presId="urn:microsoft.com/office/officeart/2005/8/layout/list1"/>
    <dgm:cxn modelId="{8E310668-611B-42E8-909A-36A7922FFCAD}" type="presOf" srcId="{BFDDB742-D70E-4D5A-BCE6-CADABA41AF67}" destId="{6F8FEF25-B958-4C0F-8D7F-FCDF66EA3349}" srcOrd="0" destOrd="0" presId="urn:microsoft.com/office/officeart/2005/8/layout/list1"/>
    <dgm:cxn modelId="{4CD4276A-C39D-4765-B2C7-271A76AA8B60}" srcId="{81CEAB66-207B-45CE-A290-05A3935D892C}" destId="{2F655AC2-621B-40B0-B047-3783377881B1}" srcOrd="0" destOrd="0" parTransId="{E3CA7827-EA3C-4C65-9F93-A528EBFFBE9F}" sibTransId="{B3036D37-9F91-4CF9-8931-91FE58448273}"/>
    <dgm:cxn modelId="{A45A204B-B7FA-4FE8-8636-7C006E89DC92}" type="presOf" srcId="{2F655AC2-621B-40B0-B047-3783377881B1}" destId="{06CFDB06-D49E-4DF2-BD85-5C73E3BC81E7}" srcOrd="1" destOrd="0" presId="urn:microsoft.com/office/officeart/2005/8/layout/list1"/>
    <dgm:cxn modelId="{9E2BFF7E-00F0-4443-86E8-73C548129879}" type="presOf" srcId="{42F91D2E-C664-446B-97E2-BBD0803EC575}" destId="{82A0AF5A-0321-4D5A-837C-2F422190865F}" srcOrd="0" destOrd="0" presId="urn:microsoft.com/office/officeart/2005/8/layout/list1"/>
    <dgm:cxn modelId="{7B9F7B8D-F66F-4D3B-B1B6-E29B0B999C0E}" srcId="{81CEAB66-207B-45CE-A290-05A3935D892C}" destId="{930879E8-A484-469F-A9A5-68A94958E581}" srcOrd="4" destOrd="0" parTransId="{80219C4D-2FD1-479A-AB0B-9069D21767FC}" sibTransId="{2E04D120-6DAC-45E4-92BB-8A263867F250}"/>
    <dgm:cxn modelId="{F8860B90-1760-4C8A-AE06-85AFBFA0C4D7}" type="presOf" srcId="{930879E8-A484-469F-A9A5-68A94958E581}" destId="{96D4CE7E-AA4E-4D12-90D0-25630DEF2B27}" srcOrd="1" destOrd="0" presId="urn:microsoft.com/office/officeart/2005/8/layout/list1"/>
    <dgm:cxn modelId="{9AA5C4B7-59A4-4E72-A558-2EDDE27EBE85}" srcId="{81CEAB66-207B-45CE-A290-05A3935D892C}" destId="{BFDDB742-D70E-4D5A-BCE6-CADABA41AF67}" srcOrd="2" destOrd="0" parTransId="{90D504E1-2269-4865-B8EF-DDE18003D62F}" sibTransId="{E63F5066-B5C7-4EE3-BCA4-5028615BBEB7}"/>
    <dgm:cxn modelId="{A9544FCB-19F7-4DE2-B134-1F81BF2A5DF6}" srcId="{81CEAB66-207B-45CE-A290-05A3935D892C}" destId="{42F91D2E-C664-446B-97E2-BBD0803EC575}" srcOrd="1" destOrd="0" parTransId="{F41ED4E0-9FC5-4D62-B85F-6F70533FDFD0}" sibTransId="{17DDDC6F-8622-4F9D-8B88-CF8B95410DB3}"/>
    <dgm:cxn modelId="{3F516BE2-6C2F-42DF-8C02-EBE0A3E74EB2}" type="presOf" srcId="{5451B9DE-55B4-48B2-A7FE-EB917E190553}" destId="{D9A47D23-A0FB-4C50-951D-1CA12A245B2D}" srcOrd="1" destOrd="0" presId="urn:microsoft.com/office/officeart/2005/8/layout/list1"/>
    <dgm:cxn modelId="{8625B0E7-A0A1-406F-840B-5B063A3491A4}" type="presOf" srcId="{BFDDB742-D70E-4D5A-BCE6-CADABA41AF67}" destId="{2131BE8E-F57A-4A64-A8E7-ED10C6D6C303}" srcOrd="1" destOrd="0" presId="urn:microsoft.com/office/officeart/2005/8/layout/list1"/>
    <dgm:cxn modelId="{231134EC-7A99-4EF0-B8E1-064947C4F1EB}" type="presOf" srcId="{5451B9DE-55B4-48B2-A7FE-EB917E190553}" destId="{5CDDD931-03CF-4517-9071-B1B0B140706E}" srcOrd="0" destOrd="0" presId="urn:microsoft.com/office/officeart/2005/8/layout/list1"/>
    <dgm:cxn modelId="{E4E9E9F1-94B1-43CD-9DB6-E54A64A43B3A}" srcId="{81CEAB66-207B-45CE-A290-05A3935D892C}" destId="{5451B9DE-55B4-48B2-A7FE-EB917E190553}" srcOrd="3" destOrd="0" parTransId="{00C1260D-0426-4C54-8D88-41AC0DBC9D75}" sibTransId="{C82F196C-2E65-4142-9FF4-4392D94999C5}"/>
    <dgm:cxn modelId="{2B8582FA-CBD5-415E-B4C2-AF8C12F7A51B}" type="presOf" srcId="{81CEAB66-207B-45CE-A290-05A3935D892C}" destId="{92562F78-D48F-4ACD-9264-506E13E801F7}" srcOrd="0" destOrd="0" presId="urn:microsoft.com/office/officeart/2005/8/layout/list1"/>
    <dgm:cxn modelId="{0F6E7333-BE3F-438E-9D2E-C8BAF7E96379}" type="presParOf" srcId="{92562F78-D48F-4ACD-9264-506E13E801F7}" destId="{5DE4FC76-8C90-49DC-AB68-CCEC0270582A}" srcOrd="0" destOrd="0" presId="urn:microsoft.com/office/officeart/2005/8/layout/list1"/>
    <dgm:cxn modelId="{CC8513A0-9CE4-47B6-887C-4D3F64B4EFAE}" type="presParOf" srcId="{5DE4FC76-8C90-49DC-AB68-CCEC0270582A}" destId="{FB401584-5BC7-4156-8602-C4100C75B298}" srcOrd="0" destOrd="0" presId="urn:microsoft.com/office/officeart/2005/8/layout/list1"/>
    <dgm:cxn modelId="{0D92BDCC-F7FA-4A17-83B6-B493AB474349}" type="presParOf" srcId="{5DE4FC76-8C90-49DC-AB68-CCEC0270582A}" destId="{06CFDB06-D49E-4DF2-BD85-5C73E3BC81E7}" srcOrd="1" destOrd="0" presId="urn:microsoft.com/office/officeart/2005/8/layout/list1"/>
    <dgm:cxn modelId="{3306B8B3-E5DD-47C1-B81D-4220C9AD8DCC}" type="presParOf" srcId="{92562F78-D48F-4ACD-9264-506E13E801F7}" destId="{4466A81D-E268-44FE-9188-EB082A584D25}" srcOrd="1" destOrd="0" presId="urn:microsoft.com/office/officeart/2005/8/layout/list1"/>
    <dgm:cxn modelId="{8A9FFC8D-55D7-46D9-AEFD-E53ED4096307}" type="presParOf" srcId="{92562F78-D48F-4ACD-9264-506E13E801F7}" destId="{E428C9FE-9E8C-449B-9C37-96A1A713E939}" srcOrd="2" destOrd="0" presId="urn:microsoft.com/office/officeart/2005/8/layout/list1"/>
    <dgm:cxn modelId="{60AFD067-1D6E-4DA5-91AF-6DFF286976FF}" type="presParOf" srcId="{92562F78-D48F-4ACD-9264-506E13E801F7}" destId="{3E8C78FC-967B-4E19-8326-857C812591D3}" srcOrd="3" destOrd="0" presId="urn:microsoft.com/office/officeart/2005/8/layout/list1"/>
    <dgm:cxn modelId="{C933EBA2-BE56-4056-895C-6E2D39230575}" type="presParOf" srcId="{92562F78-D48F-4ACD-9264-506E13E801F7}" destId="{68A94B2A-665E-44E4-BF61-9AD3B8EE025E}" srcOrd="4" destOrd="0" presId="urn:microsoft.com/office/officeart/2005/8/layout/list1"/>
    <dgm:cxn modelId="{5CF86B9C-15BF-4C86-964A-EF917409D678}" type="presParOf" srcId="{68A94B2A-665E-44E4-BF61-9AD3B8EE025E}" destId="{82A0AF5A-0321-4D5A-837C-2F422190865F}" srcOrd="0" destOrd="0" presId="urn:microsoft.com/office/officeart/2005/8/layout/list1"/>
    <dgm:cxn modelId="{8A482254-7754-4564-BF84-42CBBB733EBA}" type="presParOf" srcId="{68A94B2A-665E-44E4-BF61-9AD3B8EE025E}" destId="{B5F3527B-B9A0-4549-B75F-12D35E10D0ED}" srcOrd="1" destOrd="0" presId="urn:microsoft.com/office/officeart/2005/8/layout/list1"/>
    <dgm:cxn modelId="{3F93823F-1D67-4549-8BA8-FED3DAFA3923}" type="presParOf" srcId="{92562F78-D48F-4ACD-9264-506E13E801F7}" destId="{9D2FA40C-F499-4E8E-88D1-11D32B17DEC7}" srcOrd="5" destOrd="0" presId="urn:microsoft.com/office/officeart/2005/8/layout/list1"/>
    <dgm:cxn modelId="{D122D40D-6E1A-46E8-847F-8EFFC07BD478}" type="presParOf" srcId="{92562F78-D48F-4ACD-9264-506E13E801F7}" destId="{F9D06D98-5D2F-47FF-80C4-F60979A0F782}" srcOrd="6" destOrd="0" presId="urn:microsoft.com/office/officeart/2005/8/layout/list1"/>
    <dgm:cxn modelId="{050EC084-A2DD-4778-8421-84DAE618C122}" type="presParOf" srcId="{92562F78-D48F-4ACD-9264-506E13E801F7}" destId="{6303EC57-77D5-4766-BE29-BCD725FA7630}" srcOrd="7" destOrd="0" presId="urn:microsoft.com/office/officeart/2005/8/layout/list1"/>
    <dgm:cxn modelId="{74A331C6-E2E4-4AAD-A56D-ACEF7052560B}" type="presParOf" srcId="{92562F78-D48F-4ACD-9264-506E13E801F7}" destId="{D4961D01-C3F3-4557-B520-8038FDE7BAC8}" srcOrd="8" destOrd="0" presId="urn:microsoft.com/office/officeart/2005/8/layout/list1"/>
    <dgm:cxn modelId="{F0B18E90-FACB-4208-958B-69BEFDE64236}" type="presParOf" srcId="{D4961D01-C3F3-4557-B520-8038FDE7BAC8}" destId="{6F8FEF25-B958-4C0F-8D7F-FCDF66EA3349}" srcOrd="0" destOrd="0" presId="urn:microsoft.com/office/officeart/2005/8/layout/list1"/>
    <dgm:cxn modelId="{A1D5A692-2CD1-4D37-8651-52A915431A5E}" type="presParOf" srcId="{D4961D01-C3F3-4557-B520-8038FDE7BAC8}" destId="{2131BE8E-F57A-4A64-A8E7-ED10C6D6C303}" srcOrd="1" destOrd="0" presId="urn:microsoft.com/office/officeart/2005/8/layout/list1"/>
    <dgm:cxn modelId="{59CDDC35-41B9-4E3D-861F-88CB01475F07}" type="presParOf" srcId="{92562F78-D48F-4ACD-9264-506E13E801F7}" destId="{E6F9FD85-09AD-4894-943C-65F4F749F058}" srcOrd="9" destOrd="0" presId="urn:microsoft.com/office/officeart/2005/8/layout/list1"/>
    <dgm:cxn modelId="{5F45A941-7A73-4C55-BF0F-24E21F809214}" type="presParOf" srcId="{92562F78-D48F-4ACD-9264-506E13E801F7}" destId="{7DE62FF0-58EB-43EE-9A2B-713114E632A7}" srcOrd="10" destOrd="0" presId="urn:microsoft.com/office/officeart/2005/8/layout/list1"/>
    <dgm:cxn modelId="{0F93C695-2E86-498F-A14D-6FC5419B66EB}" type="presParOf" srcId="{92562F78-D48F-4ACD-9264-506E13E801F7}" destId="{7ECC9FAB-FC6E-468B-B724-8E987C1A6858}" srcOrd="11" destOrd="0" presId="urn:microsoft.com/office/officeart/2005/8/layout/list1"/>
    <dgm:cxn modelId="{2658F360-0058-4D51-8EAC-334642675FED}" type="presParOf" srcId="{92562F78-D48F-4ACD-9264-506E13E801F7}" destId="{9D436958-FEFE-4D27-B796-FF6F5ADE69DC}" srcOrd="12" destOrd="0" presId="urn:microsoft.com/office/officeart/2005/8/layout/list1"/>
    <dgm:cxn modelId="{3B90C8FD-6FCE-4EB4-8A98-349B1B1A2CBC}" type="presParOf" srcId="{9D436958-FEFE-4D27-B796-FF6F5ADE69DC}" destId="{5CDDD931-03CF-4517-9071-B1B0B140706E}" srcOrd="0" destOrd="0" presId="urn:microsoft.com/office/officeart/2005/8/layout/list1"/>
    <dgm:cxn modelId="{04F73103-D266-470F-95C1-19C7EB21585B}" type="presParOf" srcId="{9D436958-FEFE-4D27-B796-FF6F5ADE69DC}" destId="{D9A47D23-A0FB-4C50-951D-1CA12A245B2D}" srcOrd="1" destOrd="0" presId="urn:microsoft.com/office/officeart/2005/8/layout/list1"/>
    <dgm:cxn modelId="{9A3CEC30-7E70-48C7-912B-6DEE2A396380}" type="presParOf" srcId="{92562F78-D48F-4ACD-9264-506E13E801F7}" destId="{306A0740-134E-4525-B15B-7119696704E1}" srcOrd="13" destOrd="0" presId="urn:microsoft.com/office/officeart/2005/8/layout/list1"/>
    <dgm:cxn modelId="{8BA5CE5A-E476-4B9F-B663-B7BD7A0FFD10}" type="presParOf" srcId="{92562F78-D48F-4ACD-9264-506E13E801F7}" destId="{4243BD22-4C2D-4F7E-9B0F-D2DC315531F3}" srcOrd="14" destOrd="0" presId="urn:microsoft.com/office/officeart/2005/8/layout/list1"/>
    <dgm:cxn modelId="{E1282CE7-9AE7-4688-8A9B-DBDB137679F3}" type="presParOf" srcId="{92562F78-D48F-4ACD-9264-506E13E801F7}" destId="{3FA5EF3C-7858-49C7-848D-2BAF9B53B8D6}" srcOrd="15" destOrd="0" presId="urn:microsoft.com/office/officeart/2005/8/layout/list1"/>
    <dgm:cxn modelId="{15A76CC2-5976-464F-B81D-080AFFA96253}" type="presParOf" srcId="{92562F78-D48F-4ACD-9264-506E13E801F7}" destId="{FDE35147-71A7-4E15-A7A8-B3C4D6E20E77}" srcOrd="16" destOrd="0" presId="urn:microsoft.com/office/officeart/2005/8/layout/list1"/>
    <dgm:cxn modelId="{84907A91-4F15-4E01-B37B-2E6508F1FC4F}" type="presParOf" srcId="{FDE35147-71A7-4E15-A7A8-B3C4D6E20E77}" destId="{3F26FBD3-06B9-4D51-968B-8681DAF53D85}" srcOrd="0" destOrd="0" presId="urn:microsoft.com/office/officeart/2005/8/layout/list1"/>
    <dgm:cxn modelId="{21209BD5-2AE3-4EA4-B7A3-EDE8E07125EE}" type="presParOf" srcId="{FDE35147-71A7-4E15-A7A8-B3C4D6E20E77}" destId="{96D4CE7E-AA4E-4D12-90D0-25630DEF2B27}" srcOrd="1" destOrd="0" presId="urn:microsoft.com/office/officeart/2005/8/layout/list1"/>
    <dgm:cxn modelId="{9B6DDB48-8745-4B16-9370-68105CD0C5AA}" type="presParOf" srcId="{92562F78-D48F-4ACD-9264-506E13E801F7}" destId="{DF31BC2B-7717-4537-BC28-17FCD74BD1D7}" srcOrd="17" destOrd="0" presId="urn:microsoft.com/office/officeart/2005/8/layout/list1"/>
    <dgm:cxn modelId="{B5C81988-F664-4120-A6EE-77513DA90C16}" type="presParOf" srcId="{92562F78-D48F-4ACD-9264-506E13E801F7}" destId="{272B2370-7C65-4343-B0C6-4ABA50268E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2EA9E-F32D-4E11-86FC-BEE55661F77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7EB2E94-7940-4B44-9359-13D29705618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ES">
              <a:latin typeface="Calibri Light" panose="020F0302020204030204"/>
            </a:rPr>
            <a:t>Glacier</a:t>
          </a:r>
          <a:r>
            <a:rPr lang="es-ES"/>
            <a:t> Data:</a:t>
          </a:r>
          <a:r>
            <a:rPr lang="es-ES">
              <a:latin typeface="Calibri Light" panose="020F0302020204030204"/>
            </a:rPr>
            <a:t> </a:t>
          </a:r>
          <a:r>
            <a:rPr lang="es-ES">
              <a:hlinkClick xmlns:r="http://schemas.openxmlformats.org/officeDocument/2006/relationships" r:id="rId1"/>
            </a:rPr>
            <a:t>https://www.glamos.ch/downloads#tab-zeitreihen</a:t>
          </a:r>
          <a:endParaRPr lang="en-US"/>
        </a:p>
      </dgm:t>
    </dgm:pt>
    <dgm:pt modelId="{576A8658-9947-4DB5-8009-5C551AF5B387}" type="parTrans" cxnId="{0EA24C00-DD75-4E78-AFF9-10B5A11CD1CF}">
      <dgm:prSet/>
      <dgm:spPr/>
      <dgm:t>
        <a:bodyPr/>
        <a:lstStyle/>
        <a:p>
          <a:endParaRPr lang="en-US"/>
        </a:p>
      </dgm:t>
    </dgm:pt>
    <dgm:pt modelId="{8E351BB0-6752-47F3-84DF-F40715C24921}" type="sibTrans" cxnId="{0EA24C00-DD75-4E78-AFF9-10B5A11CD1CF}">
      <dgm:prSet/>
      <dgm:spPr/>
      <dgm:t>
        <a:bodyPr/>
        <a:lstStyle/>
        <a:p>
          <a:endParaRPr lang="en-US"/>
        </a:p>
      </dgm:t>
    </dgm:pt>
    <dgm:pt modelId="{116FDBB5-3E51-4779-8E8E-2FFC47FCCDA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ES"/>
            <a:t>Greenhouse gas </a:t>
          </a:r>
          <a:r>
            <a:rPr lang="es-ES" err="1"/>
            <a:t>emisions</a:t>
          </a:r>
          <a:r>
            <a:rPr lang="es-ES"/>
            <a:t> data:</a:t>
          </a:r>
          <a:r>
            <a:rPr lang="es-ES">
              <a:latin typeface="Calibri Light" panose="020F0302020204030204"/>
            </a:rPr>
            <a:t> </a:t>
          </a:r>
          <a:r>
            <a:rPr lang="es-ES">
              <a:latin typeface="Calibri Light" panose="020F0302020204030204"/>
              <a:hlinkClick xmlns:r="http://schemas.openxmlformats.org/officeDocument/2006/relationships" r:id="rId2"/>
            </a:rPr>
            <a:t>https</a:t>
          </a:r>
          <a:r>
            <a:rPr lang="es-ES">
              <a:hlinkClick xmlns:r="http://schemas.openxmlformats.org/officeDocument/2006/relationships" r:id="rId2"/>
            </a:rPr>
            <a:t>://www.bafu.admin.ch/bafu/en/home/topics/climate/state/data/greenhouse-gas-inventory.html</a:t>
          </a:r>
          <a:endParaRPr lang="en-US"/>
        </a:p>
      </dgm:t>
    </dgm:pt>
    <dgm:pt modelId="{FD4C38AE-1E61-47DF-BCED-972EE253EEFF}" type="parTrans" cxnId="{7C61BC96-47D0-4792-8945-8B39E578DE7D}">
      <dgm:prSet/>
      <dgm:spPr/>
      <dgm:t>
        <a:bodyPr/>
        <a:lstStyle/>
        <a:p>
          <a:endParaRPr lang="en-US"/>
        </a:p>
      </dgm:t>
    </dgm:pt>
    <dgm:pt modelId="{CDFFC6A3-C989-43BE-B641-84CF8DCAE15E}" type="sibTrans" cxnId="{7C61BC96-47D0-4792-8945-8B39E578DE7D}">
      <dgm:prSet/>
      <dgm:spPr/>
      <dgm:t>
        <a:bodyPr/>
        <a:lstStyle/>
        <a:p>
          <a:endParaRPr lang="en-US"/>
        </a:p>
      </dgm:t>
    </dgm:pt>
    <dgm:pt modelId="{30101378-3988-479F-9AC9-49A9FF8A1AC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err="1"/>
            <a:t>Temperature</a:t>
          </a:r>
          <a:r>
            <a:rPr lang="es-ES">
              <a:latin typeface="Calibri Light" panose="020F0302020204030204"/>
            </a:rPr>
            <a:t> data:  </a:t>
          </a:r>
          <a:r>
            <a:rPr lang="es-ES">
              <a:hlinkClick xmlns:r="http://schemas.openxmlformats.org/officeDocument/2006/relationships" r:id="rId3"/>
            </a:rPr>
            <a:t>https://data.geo.admin.ch/ch.meteoschweiz.klima/nbcn-tageswerte/liste-download-nbcn-d.csv</a:t>
          </a:r>
          <a:endParaRPr lang="en-US">
            <a:latin typeface="Calibri Light" panose="020F0302020204030204"/>
          </a:endParaRPr>
        </a:p>
      </dgm:t>
    </dgm:pt>
    <dgm:pt modelId="{4630CC80-1FBE-40F7-8448-0E4E26D05508}" type="parTrans" cxnId="{E5FC0A06-EC14-4AB3-836C-E4AB4774DCF2}">
      <dgm:prSet/>
      <dgm:spPr/>
      <dgm:t>
        <a:bodyPr/>
        <a:lstStyle/>
        <a:p>
          <a:endParaRPr lang="en-US"/>
        </a:p>
      </dgm:t>
    </dgm:pt>
    <dgm:pt modelId="{1EC6EF36-91D9-4AAC-8B72-724BFCB59475}" type="sibTrans" cxnId="{E5FC0A06-EC14-4AB3-836C-E4AB4774DCF2}">
      <dgm:prSet/>
      <dgm:spPr/>
      <dgm:t>
        <a:bodyPr/>
        <a:lstStyle/>
        <a:p>
          <a:endParaRPr lang="en-US"/>
        </a:p>
      </dgm:t>
    </dgm:pt>
    <dgm:pt modelId="{B0F89468-A828-46F3-A3D2-1F99D10D17DE}" type="pres">
      <dgm:prSet presAssocID="{9DB2EA9E-F32D-4E11-86FC-BEE55661F772}" presName="root" presStyleCnt="0">
        <dgm:presLayoutVars>
          <dgm:dir/>
          <dgm:resizeHandles val="exact"/>
        </dgm:presLayoutVars>
      </dgm:prSet>
      <dgm:spPr/>
    </dgm:pt>
    <dgm:pt modelId="{05A1C7C0-919E-4B54-997E-1AAFA0249B9E}" type="pres">
      <dgm:prSet presAssocID="{C7EB2E94-7940-4B44-9359-13D297056186}" presName="compNode" presStyleCnt="0"/>
      <dgm:spPr/>
    </dgm:pt>
    <dgm:pt modelId="{347D7E41-DFEE-479D-BD7C-40F9D617B3F2}" type="pres">
      <dgm:prSet presAssocID="{C7EB2E94-7940-4B44-9359-13D297056186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681AC22B-2589-4B73-9BE1-A88A7538C137}" type="pres">
      <dgm:prSet presAssocID="{C7EB2E94-7940-4B44-9359-13D297056186}" presName="spaceRect" presStyleCnt="0"/>
      <dgm:spPr/>
    </dgm:pt>
    <dgm:pt modelId="{DCF1853B-5C77-4FA0-9C74-6EAB7EBADE2C}" type="pres">
      <dgm:prSet presAssocID="{C7EB2E94-7940-4B44-9359-13D297056186}" presName="textRect" presStyleLbl="revTx" presStyleIdx="0" presStyleCnt="3">
        <dgm:presLayoutVars>
          <dgm:chMax val="1"/>
          <dgm:chPref val="1"/>
        </dgm:presLayoutVars>
      </dgm:prSet>
      <dgm:spPr/>
    </dgm:pt>
    <dgm:pt modelId="{B74EF703-2371-4D31-BFC9-80D5E6341A65}" type="pres">
      <dgm:prSet presAssocID="{8E351BB0-6752-47F3-84DF-F40715C24921}" presName="sibTrans" presStyleCnt="0"/>
      <dgm:spPr/>
    </dgm:pt>
    <dgm:pt modelId="{95DB7AF7-6D44-4259-AF79-648B59B91B36}" type="pres">
      <dgm:prSet presAssocID="{116FDBB5-3E51-4779-8E8E-2FFC47FCCDAB}" presName="compNode" presStyleCnt="0"/>
      <dgm:spPr/>
    </dgm:pt>
    <dgm:pt modelId="{F56A6A45-E1FA-496F-BABF-1FC22ABCD7CF}" type="pres">
      <dgm:prSet presAssocID="{116FDBB5-3E51-4779-8E8E-2FFC47FCCDAB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ego"/>
        </a:ext>
      </dgm:extLst>
    </dgm:pt>
    <dgm:pt modelId="{38D48D80-20CD-482F-90CA-38004D65BE1D}" type="pres">
      <dgm:prSet presAssocID="{116FDBB5-3E51-4779-8E8E-2FFC47FCCDAB}" presName="spaceRect" presStyleCnt="0"/>
      <dgm:spPr/>
    </dgm:pt>
    <dgm:pt modelId="{D2921971-ED38-41A4-951B-2CBC5D338CEB}" type="pres">
      <dgm:prSet presAssocID="{116FDBB5-3E51-4779-8E8E-2FFC47FCCDAB}" presName="textRect" presStyleLbl="revTx" presStyleIdx="1" presStyleCnt="3">
        <dgm:presLayoutVars>
          <dgm:chMax val="1"/>
          <dgm:chPref val="1"/>
        </dgm:presLayoutVars>
      </dgm:prSet>
      <dgm:spPr/>
    </dgm:pt>
    <dgm:pt modelId="{D950AB0D-C120-4BD6-8D42-1A2DC2106679}" type="pres">
      <dgm:prSet presAssocID="{CDFFC6A3-C989-43BE-B641-84CF8DCAE15E}" presName="sibTrans" presStyleCnt="0"/>
      <dgm:spPr/>
    </dgm:pt>
    <dgm:pt modelId="{02F67AA4-A0AD-46D6-843A-6663D0F3720D}" type="pres">
      <dgm:prSet presAssocID="{30101378-3988-479F-9AC9-49A9FF8A1AC3}" presName="compNode" presStyleCnt="0"/>
      <dgm:spPr/>
    </dgm:pt>
    <dgm:pt modelId="{B0ECB033-3DCB-4832-917C-EC4B33EF95BF}" type="pres">
      <dgm:prSet presAssocID="{30101378-3988-479F-9AC9-49A9FF8A1AC3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ómetro"/>
        </a:ext>
      </dgm:extLst>
    </dgm:pt>
    <dgm:pt modelId="{C2E18A1D-AB2F-4CDC-991C-88E9995ABACC}" type="pres">
      <dgm:prSet presAssocID="{30101378-3988-479F-9AC9-49A9FF8A1AC3}" presName="spaceRect" presStyleCnt="0"/>
      <dgm:spPr/>
    </dgm:pt>
    <dgm:pt modelId="{666F4AA4-009C-4217-8EE9-AD2ADECC8399}" type="pres">
      <dgm:prSet presAssocID="{30101378-3988-479F-9AC9-49A9FF8A1AC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A24C00-DD75-4E78-AFF9-10B5A11CD1CF}" srcId="{9DB2EA9E-F32D-4E11-86FC-BEE55661F772}" destId="{C7EB2E94-7940-4B44-9359-13D297056186}" srcOrd="0" destOrd="0" parTransId="{576A8658-9947-4DB5-8009-5C551AF5B387}" sibTransId="{8E351BB0-6752-47F3-84DF-F40715C24921}"/>
    <dgm:cxn modelId="{E5FC0A06-EC14-4AB3-836C-E4AB4774DCF2}" srcId="{9DB2EA9E-F32D-4E11-86FC-BEE55661F772}" destId="{30101378-3988-479F-9AC9-49A9FF8A1AC3}" srcOrd="2" destOrd="0" parTransId="{4630CC80-1FBE-40F7-8448-0E4E26D05508}" sibTransId="{1EC6EF36-91D9-4AAC-8B72-724BFCB59475}"/>
    <dgm:cxn modelId="{E08CC606-0439-455F-8900-979305D1C19C}" type="presOf" srcId="{9DB2EA9E-F32D-4E11-86FC-BEE55661F772}" destId="{B0F89468-A828-46F3-A3D2-1F99D10D17DE}" srcOrd="0" destOrd="0" presId="urn:microsoft.com/office/officeart/2018/2/layout/IconLabelList"/>
    <dgm:cxn modelId="{429FF182-7EBE-480C-96C4-76CBBE087282}" type="presOf" srcId="{30101378-3988-479F-9AC9-49A9FF8A1AC3}" destId="{666F4AA4-009C-4217-8EE9-AD2ADECC8399}" srcOrd="0" destOrd="0" presId="urn:microsoft.com/office/officeart/2018/2/layout/IconLabelList"/>
    <dgm:cxn modelId="{7C61BC96-47D0-4792-8945-8B39E578DE7D}" srcId="{9DB2EA9E-F32D-4E11-86FC-BEE55661F772}" destId="{116FDBB5-3E51-4779-8E8E-2FFC47FCCDAB}" srcOrd="1" destOrd="0" parTransId="{FD4C38AE-1E61-47DF-BCED-972EE253EEFF}" sibTransId="{CDFFC6A3-C989-43BE-B641-84CF8DCAE15E}"/>
    <dgm:cxn modelId="{63A0FBCB-F7B8-491E-9FA5-81248AAD162E}" type="presOf" srcId="{C7EB2E94-7940-4B44-9359-13D297056186}" destId="{DCF1853B-5C77-4FA0-9C74-6EAB7EBADE2C}" srcOrd="0" destOrd="0" presId="urn:microsoft.com/office/officeart/2018/2/layout/IconLabelList"/>
    <dgm:cxn modelId="{C05CD5E3-83DD-41D7-B50C-718AE40E3E58}" type="presOf" srcId="{116FDBB5-3E51-4779-8E8E-2FFC47FCCDAB}" destId="{D2921971-ED38-41A4-951B-2CBC5D338CEB}" srcOrd="0" destOrd="0" presId="urn:microsoft.com/office/officeart/2018/2/layout/IconLabelList"/>
    <dgm:cxn modelId="{338DDE66-C742-4D24-A3FD-3F63501961D4}" type="presParOf" srcId="{B0F89468-A828-46F3-A3D2-1F99D10D17DE}" destId="{05A1C7C0-919E-4B54-997E-1AAFA0249B9E}" srcOrd="0" destOrd="0" presId="urn:microsoft.com/office/officeart/2018/2/layout/IconLabelList"/>
    <dgm:cxn modelId="{FE0F8A24-3AF6-4A50-9A98-72CDEBCDC55D}" type="presParOf" srcId="{05A1C7C0-919E-4B54-997E-1AAFA0249B9E}" destId="{347D7E41-DFEE-479D-BD7C-40F9D617B3F2}" srcOrd="0" destOrd="0" presId="urn:microsoft.com/office/officeart/2018/2/layout/IconLabelList"/>
    <dgm:cxn modelId="{297137BB-A95C-40E9-B629-50575BF6F21B}" type="presParOf" srcId="{05A1C7C0-919E-4B54-997E-1AAFA0249B9E}" destId="{681AC22B-2589-4B73-9BE1-A88A7538C137}" srcOrd="1" destOrd="0" presId="urn:microsoft.com/office/officeart/2018/2/layout/IconLabelList"/>
    <dgm:cxn modelId="{D39D5911-B1A5-47F6-A36D-570FB0D74C07}" type="presParOf" srcId="{05A1C7C0-919E-4B54-997E-1AAFA0249B9E}" destId="{DCF1853B-5C77-4FA0-9C74-6EAB7EBADE2C}" srcOrd="2" destOrd="0" presId="urn:microsoft.com/office/officeart/2018/2/layout/IconLabelList"/>
    <dgm:cxn modelId="{7F40772F-B3F6-4143-9C28-F15A8532D926}" type="presParOf" srcId="{B0F89468-A828-46F3-A3D2-1F99D10D17DE}" destId="{B74EF703-2371-4D31-BFC9-80D5E6341A65}" srcOrd="1" destOrd="0" presId="urn:microsoft.com/office/officeart/2018/2/layout/IconLabelList"/>
    <dgm:cxn modelId="{78589B65-5661-4779-9D6B-3C31D812AA01}" type="presParOf" srcId="{B0F89468-A828-46F3-A3D2-1F99D10D17DE}" destId="{95DB7AF7-6D44-4259-AF79-648B59B91B36}" srcOrd="2" destOrd="0" presId="urn:microsoft.com/office/officeart/2018/2/layout/IconLabelList"/>
    <dgm:cxn modelId="{45EE4B00-1F15-4AFA-8788-4BE06D476773}" type="presParOf" srcId="{95DB7AF7-6D44-4259-AF79-648B59B91B36}" destId="{F56A6A45-E1FA-496F-BABF-1FC22ABCD7CF}" srcOrd="0" destOrd="0" presId="urn:microsoft.com/office/officeart/2018/2/layout/IconLabelList"/>
    <dgm:cxn modelId="{8078B380-F4F1-412C-9CFD-ACABC8E146CF}" type="presParOf" srcId="{95DB7AF7-6D44-4259-AF79-648B59B91B36}" destId="{38D48D80-20CD-482F-90CA-38004D65BE1D}" srcOrd="1" destOrd="0" presId="urn:microsoft.com/office/officeart/2018/2/layout/IconLabelList"/>
    <dgm:cxn modelId="{E579543A-9C97-4323-B2DF-424C5821226B}" type="presParOf" srcId="{95DB7AF7-6D44-4259-AF79-648B59B91B36}" destId="{D2921971-ED38-41A4-951B-2CBC5D338CEB}" srcOrd="2" destOrd="0" presId="urn:microsoft.com/office/officeart/2018/2/layout/IconLabelList"/>
    <dgm:cxn modelId="{0FF0AC1C-87FC-4311-B49A-D961B1D1A641}" type="presParOf" srcId="{B0F89468-A828-46F3-A3D2-1F99D10D17DE}" destId="{D950AB0D-C120-4BD6-8D42-1A2DC2106679}" srcOrd="3" destOrd="0" presId="urn:microsoft.com/office/officeart/2018/2/layout/IconLabelList"/>
    <dgm:cxn modelId="{839F5F85-5389-4853-B34E-AE0B96F362BF}" type="presParOf" srcId="{B0F89468-A828-46F3-A3D2-1F99D10D17DE}" destId="{02F67AA4-A0AD-46D6-843A-6663D0F3720D}" srcOrd="4" destOrd="0" presId="urn:microsoft.com/office/officeart/2018/2/layout/IconLabelList"/>
    <dgm:cxn modelId="{1380A66B-2A6F-4313-A149-43217E02BC76}" type="presParOf" srcId="{02F67AA4-A0AD-46D6-843A-6663D0F3720D}" destId="{B0ECB033-3DCB-4832-917C-EC4B33EF95BF}" srcOrd="0" destOrd="0" presId="urn:microsoft.com/office/officeart/2018/2/layout/IconLabelList"/>
    <dgm:cxn modelId="{725523A0-4CA3-4EC6-81B0-69DDFA6C33B0}" type="presParOf" srcId="{02F67AA4-A0AD-46D6-843A-6663D0F3720D}" destId="{C2E18A1D-AB2F-4CDC-991C-88E9995ABACC}" srcOrd="1" destOrd="0" presId="urn:microsoft.com/office/officeart/2018/2/layout/IconLabelList"/>
    <dgm:cxn modelId="{F25040E6-86B5-42BC-925F-EBEED48DF210}" type="presParOf" srcId="{02F67AA4-A0AD-46D6-843A-6663D0F3720D}" destId="{666F4AA4-009C-4217-8EE9-AD2ADECC83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654B20-4E0A-4FB0-A754-231AF7993A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E2C0D5-3144-425D-B7F7-0C87D9AAFB4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err="1">
              <a:latin typeface="Calibri Light" panose="020F0302020204030204"/>
            </a:rPr>
            <a:t>Average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the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length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change</a:t>
          </a:r>
          <a:r>
            <a:rPr lang="es-ES">
              <a:latin typeface="Calibri Light" panose="020F0302020204030204"/>
            </a:rPr>
            <a:t> per </a:t>
          </a:r>
          <a:r>
            <a:rPr lang="es-ES" err="1">
              <a:latin typeface="Calibri Light" panose="020F0302020204030204"/>
            </a:rPr>
            <a:t>glacier</a:t>
          </a:r>
          <a:r>
            <a:rPr lang="es-ES">
              <a:latin typeface="Calibri Light" panose="020F0302020204030204"/>
            </a:rPr>
            <a:t> per </a:t>
          </a:r>
          <a:r>
            <a:rPr lang="es-ES" err="1">
              <a:latin typeface="Calibri Light" panose="020F0302020204030204"/>
            </a:rPr>
            <a:t>year</a:t>
          </a:r>
          <a:endParaRPr lang="es-ES"/>
        </a:p>
      </dgm:t>
    </dgm:pt>
    <dgm:pt modelId="{536B3EE8-FC6A-4A11-B042-3592011EF28B}" type="parTrans" cxnId="{CA7C3276-B5C7-4D4F-9714-2787A3357562}">
      <dgm:prSet/>
      <dgm:spPr/>
      <dgm:t>
        <a:bodyPr/>
        <a:lstStyle/>
        <a:p>
          <a:endParaRPr lang="en-US"/>
        </a:p>
      </dgm:t>
    </dgm:pt>
    <dgm:pt modelId="{4B821303-1ECE-413F-8487-C5DB9DAC3EDB}" type="sibTrans" cxnId="{CA7C3276-B5C7-4D4F-9714-2787A3357562}">
      <dgm:prSet/>
      <dgm:spPr/>
      <dgm:t>
        <a:bodyPr/>
        <a:lstStyle/>
        <a:p>
          <a:endParaRPr lang="en-US"/>
        </a:p>
      </dgm:t>
    </dgm:pt>
    <dgm:pt modelId="{E622E15E-9307-4AFE-8CBE-1E5C658CDC2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err="1">
              <a:latin typeface="Calibri Light" panose="020F0302020204030204"/>
            </a:rPr>
            <a:t>Average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the</a:t>
          </a:r>
          <a:r>
            <a:rPr lang="es-ES">
              <a:latin typeface="Calibri Light" panose="020F0302020204030204"/>
            </a:rPr>
            <a:t> </a:t>
          </a:r>
          <a:r>
            <a:rPr lang="es-ES" err="1">
              <a:latin typeface="Calibri Light" panose="020F0302020204030204"/>
            </a:rPr>
            <a:t>temperature</a:t>
          </a:r>
          <a:r>
            <a:rPr lang="es-ES">
              <a:latin typeface="Calibri Light" panose="020F0302020204030204"/>
            </a:rPr>
            <a:t> per </a:t>
          </a:r>
          <a:r>
            <a:rPr lang="es-ES" err="1">
              <a:latin typeface="Calibri Light" panose="020F0302020204030204"/>
            </a:rPr>
            <a:t>year</a:t>
          </a:r>
          <a:endParaRPr lang="es-ES"/>
        </a:p>
      </dgm:t>
    </dgm:pt>
    <dgm:pt modelId="{392515E8-2C49-4E9A-9F0C-78CD88681D52}" type="parTrans" cxnId="{2F68E76C-51A4-4AD8-97D6-B71EC32513B2}">
      <dgm:prSet/>
      <dgm:spPr/>
      <dgm:t>
        <a:bodyPr/>
        <a:lstStyle/>
        <a:p>
          <a:endParaRPr lang="en-US"/>
        </a:p>
      </dgm:t>
    </dgm:pt>
    <dgm:pt modelId="{74F18C19-006B-491A-9454-BD95B9C58D05}" type="sibTrans" cxnId="{2F68E76C-51A4-4AD8-97D6-B71EC32513B2}">
      <dgm:prSet/>
      <dgm:spPr/>
      <dgm:t>
        <a:bodyPr/>
        <a:lstStyle/>
        <a:p>
          <a:endParaRPr lang="en-US"/>
        </a:p>
      </dgm:t>
    </dgm:pt>
    <dgm:pt modelId="{666F502D-9038-41E8-B4A5-B49E17312D73}" type="pres">
      <dgm:prSet presAssocID="{52654B20-4E0A-4FB0-A754-231AF7993AAE}" presName="root" presStyleCnt="0">
        <dgm:presLayoutVars>
          <dgm:dir/>
          <dgm:resizeHandles val="exact"/>
        </dgm:presLayoutVars>
      </dgm:prSet>
      <dgm:spPr/>
    </dgm:pt>
    <dgm:pt modelId="{62CD5DE0-785B-48F4-94C2-398E7AF5E12C}" type="pres">
      <dgm:prSet presAssocID="{43E2C0D5-3144-425D-B7F7-0C87D9AAFB40}" presName="compNode" presStyleCnt="0"/>
      <dgm:spPr/>
    </dgm:pt>
    <dgm:pt modelId="{0B23CFC8-551D-4EFD-A7AC-A9FDFC18FB96}" type="pres">
      <dgm:prSet presAssocID="{43E2C0D5-3144-425D-B7F7-0C87D9AAFB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o de nieve"/>
        </a:ext>
      </dgm:extLst>
    </dgm:pt>
    <dgm:pt modelId="{4F8301C3-2D23-4DAB-B684-45B5816EDA4E}" type="pres">
      <dgm:prSet presAssocID="{43E2C0D5-3144-425D-B7F7-0C87D9AAFB40}" presName="spaceRect" presStyleCnt="0"/>
      <dgm:spPr/>
    </dgm:pt>
    <dgm:pt modelId="{C0D38E6F-2533-4013-A0DA-6AFB3CED6BE1}" type="pres">
      <dgm:prSet presAssocID="{43E2C0D5-3144-425D-B7F7-0C87D9AAFB40}" presName="textRect" presStyleLbl="revTx" presStyleIdx="0" presStyleCnt="2">
        <dgm:presLayoutVars>
          <dgm:chMax val="1"/>
          <dgm:chPref val="1"/>
        </dgm:presLayoutVars>
      </dgm:prSet>
      <dgm:spPr/>
    </dgm:pt>
    <dgm:pt modelId="{CC2F8814-1951-432E-9AD4-A85018F2699D}" type="pres">
      <dgm:prSet presAssocID="{4B821303-1ECE-413F-8487-C5DB9DAC3EDB}" presName="sibTrans" presStyleCnt="0"/>
      <dgm:spPr/>
    </dgm:pt>
    <dgm:pt modelId="{D7249088-DE33-49E5-9264-6C46CF19757F}" type="pres">
      <dgm:prSet presAssocID="{E622E15E-9307-4AFE-8CBE-1E5C658CDC2A}" presName="compNode" presStyleCnt="0"/>
      <dgm:spPr/>
    </dgm:pt>
    <dgm:pt modelId="{64DBCFE8-E0F8-408B-9B1D-41F08AABE8DA}" type="pres">
      <dgm:prSet presAssocID="{E622E15E-9307-4AFE-8CBE-1E5C658CDC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ómetro"/>
        </a:ext>
      </dgm:extLst>
    </dgm:pt>
    <dgm:pt modelId="{BFD9F11C-3055-40BB-998A-CC58C26E9712}" type="pres">
      <dgm:prSet presAssocID="{E622E15E-9307-4AFE-8CBE-1E5C658CDC2A}" presName="spaceRect" presStyleCnt="0"/>
      <dgm:spPr/>
    </dgm:pt>
    <dgm:pt modelId="{53F7E8B2-A3A2-4CCA-A381-AFC53F8F5E54}" type="pres">
      <dgm:prSet presAssocID="{E622E15E-9307-4AFE-8CBE-1E5C658CDC2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BA52B11-B2E0-40FE-BE4E-7535D0E6B4E1}" type="presOf" srcId="{E622E15E-9307-4AFE-8CBE-1E5C658CDC2A}" destId="{53F7E8B2-A3A2-4CCA-A381-AFC53F8F5E54}" srcOrd="0" destOrd="0" presId="urn:microsoft.com/office/officeart/2018/2/layout/IconLabelList"/>
    <dgm:cxn modelId="{2F68E76C-51A4-4AD8-97D6-B71EC32513B2}" srcId="{52654B20-4E0A-4FB0-A754-231AF7993AAE}" destId="{E622E15E-9307-4AFE-8CBE-1E5C658CDC2A}" srcOrd="1" destOrd="0" parTransId="{392515E8-2C49-4E9A-9F0C-78CD88681D52}" sibTransId="{74F18C19-006B-491A-9454-BD95B9C58D05}"/>
    <dgm:cxn modelId="{CA7C3276-B5C7-4D4F-9714-2787A3357562}" srcId="{52654B20-4E0A-4FB0-A754-231AF7993AAE}" destId="{43E2C0D5-3144-425D-B7F7-0C87D9AAFB40}" srcOrd="0" destOrd="0" parTransId="{536B3EE8-FC6A-4A11-B042-3592011EF28B}" sibTransId="{4B821303-1ECE-413F-8487-C5DB9DAC3EDB}"/>
    <dgm:cxn modelId="{90FDDC7A-0B64-4ADB-A0CA-01CBD14B938A}" type="presOf" srcId="{52654B20-4E0A-4FB0-A754-231AF7993AAE}" destId="{666F502D-9038-41E8-B4A5-B49E17312D73}" srcOrd="0" destOrd="0" presId="urn:microsoft.com/office/officeart/2018/2/layout/IconLabelList"/>
    <dgm:cxn modelId="{3A6376DD-09B0-43E0-93C9-DD51DA327400}" type="presOf" srcId="{43E2C0D5-3144-425D-B7F7-0C87D9AAFB40}" destId="{C0D38E6F-2533-4013-A0DA-6AFB3CED6BE1}" srcOrd="0" destOrd="0" presId="urn:microsoft.com/office/officeart/2018/2/layout/IconLabelList"/>
    <dgm:cxn modelId="{0490F31E-6402-4DCE-AC98-DC4269979CD2}" type="presParOf" srcId="{666F502D-9038-41E8-B4A5-B49E17312D73}" destId="{62CD5DE0-785B-48F4-94C2-398E7AF5E12C}" srcOrd="0" destOrd="0" presId="urn:microsoft.com/office/officeart/2018/2/layout/IconLabelList"/>
    <dgm:cxn modelId="{D21B1B3A-8638-4068-9BD2-68F075AE719A}" type="presParOf" srcId="{62CD5DE0-785B-48F4-94C2-398E7AF5E12C}" destId="{0B23CFC8-551D-4EFD-A7AC-A9FDFC18FB96}" srcOrd="0" destOrd="0" presId="urn:microsoft.com/office/officeart/2018/2/layout/IconLabelList"/>
    <dgm:cxn modelId="{F2C3B793-45B0-4B3B-9231-32082F5BD6E1}" type="presParOf" srcId="{62CD5DE0-785B-48F4-94C2-398E7AF5E12C}" destId="{4F8301C3-2D23-4DAB-B684-45B5816EDA4E}" srcOrd="1" destOrd="0" presId="urn:microsoft.com/office/officeart/2018/2/layout/IconLabelList"/>
    <dgm:cxn modelId="{7F94104E-79C9-43F3-AFA3-EC7A7444B564}" type="presParOf" srcId="{62CD5DE0-785B-48F4-94C2-398E7AF5E12C}" destId="{C0D38E6F-2533-4013-A0DA-6AFB3CED6BE1}" srcOrd="2" destOrd="0" presId="urn:microsoft.com/office/officeart/2018/2/layout/IconLabelList"/>
    <dgm:cxn modelId="{BA15F967-677B-48A9-936A-F9973A45D69F}" type="presParOf" srcId="{666F502D-9038-41E8-B4A5-B49E17312D73}" destId="{CC2F8814-1951-432E-9AD4-A85018F2699D}" srcOrd="1" destOrd="0" presId="urn:microsoft.com/office/officeart/2018/2/layout/IconLabelList"/>
    <dgm:cxn modelId="{7E385EE0-4542-4657-A735-1111723F7F33}" type="presParOf" srcId="{666F502D-9038-41E8-B4A5-B49E17312D73}" destId="{D7249088-DE33-49E5-9264-6C46CF19757F}" srcOrd="2" destOrd="0" presId="urn:microsoft.com/office/officeart/2018/2/layout/IconLabelList"/>
    <dgm:cxn modelId="{EC5E2480-24EF-4D80-8D72-F747B4DC000C}" type="presParOf" srcId="{D7249088-DE33-49E5-9264-6C46CF19757F}" destId="{64DBCFE8-E0F8-408B-9B1D-41F08AABE8DA}" srcOrd="0" destOrd="0" presId="urn:microsoft.com/office/officeart/2018/2/layout/IconLabelList"/>
    <dgm:cxn modelId="{D592C8C8-2853-4C70-9790-F42C3AFDEAEE}" type="presParOf" srcId="{D7249088-DE33-49E5-9264-6C46CF19757F}" destId="{BFD9F11C-3055-40BB-998A-CC58C26E9712}" srcOrd="1" destOrd="0" presId="urn:microsoft.com/office/officeart/2018/2/layout/IconLabelList"/>
    <dgm:cxn modelId="{34FE26B0-BFA7-4749-8CD1-9520F73B2088}" type="presParOf" srcId="{D7249088-DE33-49E5-9264-6C46CF19757F}" destId="{53F7E8B2-A3A2-4CCA-A381-AFC53F8F5E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D12503-3262-46E8-BBDF-DB8CE37410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6D471FB-EE74-4A4D-8692-583840D24D08}">
      <dgm:prSet/>
      <dgm:spPr/>
      <dgm:t>
        <a:bodyPr/>
        <a:lstStyle/>
        <a:p>
          <a:r>
            <a:rPr lang="es-ES"/>
            <a:t>Build and fit a linear model</a:t>
          </a:r>
          <a:endParaRPr lang="en-US"/>
        </a:p>
      </dgm:t>
    </dgm:pt>
    <dgm:pt modelId="{C38EFE72-9A25-4483-B2D8-1C0B291E3B78}" type="parTrans" cxnId="{B7ECA3E8-C658-456E-84B0-8B475BB40845}">
      <dgm:prSet/>
      <dgm:spPr/>
      <dgm:t>
        <a:bodyPr/>
        <a:lstStyle/>
        <a:p>
          <a:endParaRPr lang="en-US"/>
        </a:p>
      </dgm:t>
    </dgm:pt>
    <dgm:pt modelId="{B44A0CEF-7A7A-4E37-8873-C2063F0127B3}" type="sibTrans" cxnId="{B7ECA3E8-C658-456E-84B0-8B475BB40845}">
      <dgm:prSet/>
      <dgm:spPr/>
      <dgm:t>
        <a:bodyPr/>
        <a:lstStyle/>
        <a:p>
          <a:endParaRPr lang="en-US"/>
        </a:p>
      </dgm:t>
    </dgm:pt>
    <dgm:pt modelId="{B1F7E639-3A09-42E4-9679-D2B3102A503C}">
      <dgm:prSet/>
      <dgm:spPr/>
      <dgm:t>
        <a:bodyPr/>
        <a:lstStyle/>
        <a:p>
          <a:r>
            <a:rPr lang="es-ES"/>
            <a:t>Try to predict 2017 and 2018</a:t>
          </a:r>
          <a:endParaRPr lang="en-US"/>
        </a:p>
      </dgm:t>
    </dgm:pt>
    <dgm:pt modelId="{829B5D93-E7ED-4B9E-AE44-13D9A7063597}" type="parTrans" cxnId="{323395C8-8A12-4C04-A710-C9C62A40A3E9}">
      <dgm:prSet/>
      <dgm:spPr/>
      <dgm:t>
        <a:bodyPr/>
        <a:lstStyle/>
        <a:p>
          <a:endParaRPr lang="en-US"/>
        </a:p>
      </dgm:t>
    </dgm:pt>
    <dgm:pt modelId="{7A0039B7-9B50-4254-9A89-53C9A7C39946}" type="sibTrans" cxnId="{323395C8-8A12-4C04-A710-C9C62A40A3E9}">
      <dgm:prSet/>
      <dgm:spPr/>
      <dgm:t>
        <a:bodyPr/>
        <a:lstStyle/>
        <a:p>
          <a:endParaRPr lang="en-US"/>
        </a:p>
      </dgm:t>
    </dgm:pt>
    <dgm:pt modelId="{531086BF-64A0-4A98-8139-98E99746DA05}" type="pres">
      <dgm:prSet presAssocID="{78D12503-3262-46E8-BBDF-DB8CE37410F2}" presName="root" presStyleCnt="0">
        <dgm:presLayoutVars>
          <dgm:dir/>
          <dgm:resizeHandles val="exact"/>
        </dgm:presLayoutVars>
      </dgm:prSet>
      <dgm:spPr/>
    </dgm:pt>
    <dgm:pt modelId="{A7CD11FD-2C3D-4A79-86D6-FB37AA6606DA}" type="pres">
      <dgm:prSet presAssocID="{26D471FB-EE74-4A4D-8692-583840D24D08}" presName="compNode" presStyleCnt="0"/>
      <dgm:spPr/>
    </dgm:pt>
    <dgm:pt modelId="{BCBC4E18-52F1-4C33-808E-6497B14BA88F}" type="pres">
      <dgm:prSet presAssocID="{26D471FB-EE74-4A4D-8692-583840D24D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589C2B7A-1D5E-4D7E-9281-8582E768DD92}" type="pres">
      <dgm:prSet presAssocID="{26D471FB-EE74-4A4D-8692-583840D24D08}" presName="spaceRect" presStyleCnt="0"/>
      <dgm:spPr/>
    </dgm:pt>
    <dgm:pt modelId="{5967FA73-6A59-4197-B4CB-CB54951FCCC8}" type="pres">
      <dgm:prSet presAssocID="{26D471FB-EE74-4A4D-8692-583840D24D08}" presName="textRect" presStyleLbl="revTx" presStyleIdx="0" presStyleCnt="2">
        <dgm:presLayoutVars>
          <dgm:chMax val="1"/>
          <dgm:chPref val="1"/>
        </dgm:presLayoutVars>
      </dgm:prSet>
      <dgm:spPr/>
    </dgm:pt>
    <dgm:pt modelId="{37DD2785-AC74-4B23-8DAF-154E2AE7BAA8}" type="pres">
      <dgm:prSet presAssocID="{B44A0CEF-7A7A-4E37-8873-C2063F0127B3}" presName="sibTrans" presStyleCnt="0"/>
      <dgm:spPr/>
    </dgm:pt>
    <dgm:pt modelId="{702876BA-E83E-4D91-AB0B-1109941F64B3}" type="pres">
      <dgm:prSet presAssocID="{B1F7E639-3A09-42E4-9679-D2B3102A503C}" presName="compNode" presStyleCnt="0"/>
      <dgm:spPr/>
    </dgm:pt>
    <dgm:pt modelId="{BD48A90C-A626-4DBA-8C3C-9679D2A93F08}" type="pres">
      <dgm:prSet presAssocID="{B1F7E639-3A09-42E4-9679-D2B3102A50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5689886-AFBB-4B08-9BCD-74872BAA36FC}" type="pres">
      <dgm:prSet presAssocID="{B1F7E639-3A09-42E4-9679-D2B3102A503C}" presName="spaceRect" presStyleCnt="0"/>
      <dgm:spPr/>
    </dgm:pt>
    <dgm:pt modelId="{39DF512B-63FB-4E19-A2D3-AE1E236B8152}" type="pres">
      <dgm:prSet presAssocID="{B1F7E639-3A09-42E4-9679-D2B3102A503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19B91A-2A1B-4534-A047-2B2EC5FFB140}" type="presOf" srcId="{26D471FB-EE74-4A4D-8692-583840D24D08}" destId="{5967FA73-6A59-4197-B4CB-CB54951FCCC8}" srcOrd="0" destOrd="0" presId="urn:microsoft.com/office/officeart/2018/2/layout/IconLabelList"/>
    <dgm:cxn modelId="{DEB7C737-7D1B-4DB9-A017-9D12BA6F0436}" type="presOf" srcId="{B1F7E639-3A09-42E4-9679-D2B3102A503C}" destId="{39DF512B-63FB-4E19-A2D3-AE1E236B8152}" srcOrd="0" destOrd="0" presId="urn:microsoft.com/office/officeart/2018/2/layout/IconLabelList"/>
    <dgm:cxn modelId="{323395C8-8A12-4C04-A710-C9C62A40A3E9}" srcId="{78D12503-3262-46E8-BBDF-DB8CE37410F2}" destId="{B1F7E639-3A09-42E4-9679-D2B3102A503C}" srcOrd="1" destOrd="0" parTransId="{829B5D93-E7ED-4B9E-AE44-13D9A7063597}" sibTransId="{7A0039B7-9B50-4254-9A89-53C9A7C39946}"/>
    <dgm:cxn modelId="{B7ECA3E8-C658-456E-84B0-8B475BB40845}" srcId="{78D12503-3262-46E8-BBDF-DB8CE37410F2}" destId="{26D471FB-EE74-4A4D-8692-583840D24D08}" srcOrd="0" destOrd="0" parTransId="{C38EFE72-9A25-4483-B2D8-1C0B291E3B78}" sibTransId="{B44A0CEF-7A7A-4E37-8873-C2063F0127B3}"/>
    <dgm:cxn modelId="{A7F17AF3-ADAA-40EE-80C2-A2C33F3E63AD}" type="presOf" srcId="{78D12503-3262-46E8-BBDF-DB8CE37410F2}" destId="{531086BF-64A0-4A98-8139-98E99746DA05}" srcOrd="0" destOrd="0" presId="urn:microsoft.com/office/officeart/2018/2/layout/IconLabelList"/>
    <dgm:cxn modelId="{F50C5813-F91E-4604-850D-B6D57FFCEE9E}" type="presParOf" srcId="{531086BF-64A0-4A98-8139-98E99746DA05}" destId="{A7CD11FD-2C3D-4A79-86D6-FB37AA6606DA}" srcOrd="0" destOrd="0" presId="urn:microsoft.com/office/officeart/2018/2/layout/IconLabelList"/>
    <dgm:cxn modelId="{10B3309E-1923-4008-A540-712277BF4583}" type="presParOf" srcId="{A7CD11FD-2C3D-4A79-86D6-FB37AA6606DA}" destId="{BCBC4E18-52F1-4C33-808E-6497B14BA88F}" srcOrd="0" destOrd="0" presId="urn:microsoft.com/office/officeart/2018/2/layout/IconLabelList"/>
    <dgm:cxn modelId="{21E9F6CC-C969-448D-AF4E-0CEDC2F417A3}" type="presParOf" srcId="{A7CD11FD-2C3D-4A79-86D6-FB37AA6606DA}" destId="{589C2B7A-1D5E-4D7E-9281-8582E768DD92}" srcOrd="1" destOrd="0" presId="urn:microsoft.com/office/officeart/2018/2/layout/IconLabelList"/>
    <dgm:cxn modelId="{55F12B6A-0AF7-439E-8248-521A1AA8C7C8}" type="presParOf" srcId="{A7CD11FD-2C3D-4A79-86D6-FB37AA6606DA}" destId="{5967FA73-6A59-4197-B4CB-CB54951FCCC8}" srcOrd="2" destOrd="0" presId="urn:microsoft.com/office/officeart/2018/2/layout/IconLabelList"/>
    <dgm:cxn modelId="{8B7059A3-A1EC-46E6-ACF5-3EC66AB480F4}" type="presParOf" srcId="{531086BF-64A0-4A98-8139-98E99746DA05}" destId="{37DD2785-AC74-4B23-8DAF-154E2AE7BAA8}" srcOrd="1" destOrd="0" presId="urn:microsoft.com/office/officeart/2018/2/layout/IconLabelList"/>
    <dgm:cxn modelId="{10658FB9-0D27-4714-8D77-BB541AE9B108}" type="presParOf" srcId="{531086BF-64A0-4A98-8139-98E99746DA05}" destId="{702876BA-E83E-4D91-AB0B-1109941F64B3}" srcOrd="2" destOrd="0" presId="urn:microsoft.com/office/officeart/2018/2/layout/IconLabelList"/>
    <dgm:cxn modelId="{C0920622-4584-4575-A998-587EFF9E98D2}" type="presParOf" srcId="{702876BA-E83E-4D91-AB0B-1109941F64B3}" destId="{BD48A90C-A626-4DBA-8C3C-9679D2A93F08}" srcOrd="0" destOrd="0" presId="urn:microsoft.com/office/officeart/2018/2/layout/IconLabelList"/>
    <dgm:cxn modelId="{ACE30EFC-B271-4A47-8E86-1F3174678D46}" type="presParOf" srcId="{702876BA-E83E-4D91-AB0B-1109941F64B3}" destId="{75689886-AFBB-4B08-9BCD-74872BAA36FC}" srcOrd="1" destOrd="0" presId="urn:microsoft.com/office/officeart/2018/2/layout/IconLabelList"/>
    <dgm:cxn modelId="{2AEDEB1E-6813-4A8D-933F-D142F2ED06CF}" type="presParOf" srcId="{702876BA-E83E-4D91-AB0B-1109941F64B3}" destId="{39DF512B-63FB-4E19-A2D3-AE1E236B81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87562F-9EDE-4D56-95FF-CA4FF6A167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44C6A6-743C-4977-8422-7CA318FDE0B6}">
      <dgm:prSet/>
      <dgm:spPr/>
      <dgm:t>
        <a:bodyPr/>
        <a:lstStyle/>
        <a:p>
          <a:r>
            <a:rPr lang="es-ES"/>
            <a:t>A linear </a:t>
          </a:r>
          <a:r>
            <a:rPr lang="es-ES" err="1"/>
            <a:t>model</a:t>
          </a:r>
          <a:r>
            <a:rPr lang="es-ES"/>
            <a:t> </a:t>
          </a:r>
          <a:r>
            <a:rPr lang="es-ES" err="1"/>
            <a:t>predicts</a:t>
          </a:r>
          <a:r>
            <a:rPr lang="es-ES"/>
            <a:t> </a:t>
          </a:r>
          <a:r>
            <a:rPr lang="es-ES" err="1"/>
            <a:t>the</a:t>
          </a:r>
          <a:r>
            <a:rPr lang="es-ES"/>
            <a:t> </a:t>
          </a:r>
          <a:r>
            <a:rPr lang="es-ES" err="1"/>
            <a:t>evolution</a:t>
          </a:r>
          <a:r>
            <a:rPr lang="es-ES"/>
            <a:t> </a:t>
          </a:r>
          <a:r>
            <a:rPr lang="es-ES" err="1"/>
            <a:t>of</a:t>
          </a:r>
          <a:r>
            <a:rPr lang="es-ES"/>
            <a:t> </a:t>
          </a:r>
          <a:r>
            <a:rPr lang="es-ES" err="1"/>
            <a:t>glacier</a:t>
          </a:r>
          <a:r>
            <a:rPr lang="es-ES"/>
            <a:t> </a:t>
          </a:r>
          <a:r>
            <a:rPr lang="es-ES" err="1"/>
            <a:t>changes</a:t>
          </a:r>
          <a:endParaRPr lang="en-US" err="1"/>
        </a:p>
      </dgm:t>
    </dgm:pt>
    <dgm:pt modelId="{CCF06EAE-CA6C-4247-AF6B-7B4192C121E9}" type="parTrans" cxnId="{3AA4FD3E-7E6A-4AC5-849E-C6B145BFC270}">
      <dgm:prSet/>
      <dgm:spPr/>
      <dgm:t>
        <a:bodyPr/>
        <a:lstStyle/>
        <a:p>
          <a:endParaRPr lang="en-US"/>
        </a:p>
      </dgm:t>
    </dgm:pt>
    <dgm:pt modelId="{A2C69CD7-9B48-4166-9AF5-B8A5D9025866}" type="sibTrans" cxnId="{3AA4FD3E-7E6A-4AC5-849E-C6B145BFC270}">
      <dgm:prSet/>
      <dgm:spPr/>
      <dgm:t>
        <a:bodyPr/>
        <a:lstStyle/>
        <a:p>
          <a:endParaRPr lang="en-US"/>
        </a:p>
      </dgm:t>
    </dgm:pt>
    <dgm:pt modelId="{5419D7C8-8669-4C88-BBD5-F468B89414ED}">
      <dgm:prSet/>
      <dgm:spPr/>
      <dgm:t>
        <a:bodyPr/>
        <a:lstStyle/>
        <a:p>
          <a:r>
            <a:rPr lang="es-ES" err="1"/>
            <a:t>Adding</a:t>
          </a:r>
          <a:r>
            <a:rPr lang="es-ES"/>
            <a:t>  CO2 </a:t>
          </a:r>
          <a:r>
            <a:rPr lang="es-ES" err="1"/>
            <a:t>to</a:t>
          </a:r>
          <a:r>
            <a:rPr lang="es-ES"/>
            <a:t> </a:t>
          </a:r>
          <a:r>
            <a:rPr lang="es-ES" err="1"/>
            <a:t>the</a:t>
          </a:r>
          <a:r>
            <a:rPr lang="es-ES"/>
            <a:t> </a:t>
          </a:r>
          <a:r>
            <a:rPr lang="es-ES" err="1"/>
            <a:t>model</a:t>
          </a:r>
          <a:r>
            <a:rPr lang="es-ES"/>
            <a:t> </a:t>
          </a:r>
          <a:r>
            <a:rPr lang="es-ES" err="1"/>
            <a:t>is</a:t>
          </a:r>
          <a:r>
            <a:rPr lang="es-ES"/>
            <a:t> </a:t>
          </a:r>
          <a:r>
            <a:rPr lang="es-ES" err="1"/>
            <a:t>redundant</a:t>
          </a:r>
          <a:r>
            <a:rPr lang="es-ES"/>
            <a:t> </a:t>
          </a:r>
          <a:r>
            <a:rPr lang="es-ES" err="1"/>
            <a:t>with</a:t>
          </a:r>
          <a:r>
            <a:rPr lang="es-ES"/>
            <a:t> </a:t>
          </a:r>
          <a:r>
            <a:rPr lang="es-ES" err="1"/>
            <a:t>the</a:t>
          </a:r>
          <a:r>
            <a:rPr lang="es-ES"/>
            <a:t> temperature</a:t>
          </a:r>
          <a:endParaRPr lang="en-US"/>
        </a:p>
      </dgm:t>
    </dgm:pt>
    <dgm:pt modelId="{F3F20177-2DBE-4691-A361-9DC95F1799FE}" type="parTrans" cxnId="{FDC58418-34A7-4597-A73A-9DA085DB3212}">
      <dgm:prSet/>
      <dgm:spPr/>
      <dgm:t>
        <a:bodyPr/>
        <a:lstStyle/>
        <a:p>
          <a:endParaRPr lang="en-US"/>
        </a:p>
      </dgm:t>
    </dgm:pt>
    <dgm:pt modelId="{FA394716-E7A4-425C-8B97-62C15901CE6D}" type="sibTrans" cxnId="{FDC58418-34A7-4597-A73A-9DA085DB3212}">
      <dgm:prSet/>
      <dgm:spPr/>
      <dgm:t>
        <a:bodyPr/>
        <a:lstStyle/>
        <a:p>
          <a:endParaRPr lang="en-US"/>
        </a:p>
      </dgm:t>
    </dgm:pt>
    <dgm:pt modelId="{96226F37-0BBD-4572-938F-73AFF3AF96E6}" type="pres">
      <dgm:prSet presAssocID="{0387562F-9EDE-4D56-95FF-CA4FF6A16785}" presName="linear" presStyleCnt="0">
        <dgm:presLayoutVars>
          <dgm:animLvl val="lvl"/>
          <dgm:resizeHandles val="exact"/>
        </dgm:presLayoutVars>
      </dgm:prSet>
      <dgm:spPr/>
    </dgm:pt>
    <dgm:pt modelId="{22E605AB-12BF-4A09-92CE-B852F72F39FE}" type="pres">
      <dgm:prSet presAssocID="{8044C6A6-743C-4977-8422-7CA318FDE0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ECD877-F520-464D-A6DE-591B0EBB8136}" type="pres">
      <dgm:prSet presAssocID="{A2C69CD7-9B48-4166-9AF5-B8A5D9025866}" presName="spacer" presStyleCnt="0"/>
      <dgm:spPr/>
    </dgm:pt>
    <dgm:pt modelId="{D4C87943-7760-4080-913A-C8D876D55068}" type="pres">
      <dgm:prSet presAssocID="{5419D7C8-8669-4C88-BBD5-F468B89414E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495F810-2ACE-42F0-9AC8-0D87A6BCD7FB}" type="presOf" srcId="{8044C6A6-743C-4977-8422-7CA318FDE0B6}" destId="{22E605AB-12BF-4A09-92CE-B852F72F39FE}" srcOrd="0" destOrd="0" presId="urn:microsoft.com/office/officeart/2005/8/layout/vList2"/>
    <dgm:cxn modelId="{FDC58418-34A7-4597-A73A-9DA085DB3212}" srcId="{0387562F-9EDE-4D56-95FF-CA4FF6A16785}" destId="{5419D7C8-8669-4C88-BBD5-F468B89414ED}" srcOrd="1" destOrd="0" parTransId="{F3F20177-2DBE-4691-A361-9DC95F1799FE}" sibTransId="{FA394716-E7A4-425C-8B97-62C15901CE6D}"/>
    <dgm:cxn modelId="{3AA4FD3E-7E6A-4AC5-849E-C6B145BFC270}" srcId="{0387562F-9EDE-4D56-95FF-CA4FF6A16785}" destId="{8044C6A6-743C-4977-8422-7CA318FDE0B6}" srcOrd="0" destOrd="0" parTransId="{CCF06EAE-CA6C-4247-AF6B-7B4192C121E9}" sibTransId="{A2C69CD7-9B48-4166-9AF5-B8A5D9025866}"/>
    <dgm:cxn modelId="{E0EA6B69-D4F8-43EF-822E-AD6536BE6C2A}" type="presOf" srcId="{5419D7C8-8669-4C88-BBD5-F468B89414ED}" destId="{D4C87943-7760-4080-913A-C8D876D55068}" srcOrd="0" destOrd="0" presId="urn:microsoft.com/office/officeart/2005/8/layout/vList2"/>
    <dgm:cxn modelId="{30C63FB4-8B1A-4CE3-9A70-5EC30699949D}" type="presOf" srcId="{0387562F-9EDE-4D56-95FF-CA4FF6A16785}" destId="{96226F37-0BBD-4572-938F-73AFF3AF96E6}" srcOrd="0" destOrd="0" presId="urn:microsoft.com/office/officeart/2005/8/layout/vList2"/>
    <dgm:cxn modelId="{2A2D4D16-AE23-4BF9-88C8-522899A711BB}" type="presParOf" srcId="{96226F37-0BBD-4572-938F-73AFF3AF96E6}" destId="{22E605AB-12BF-4A09-92CE-B852F72F39FE}" srcOrd="0" destOrd="0" presId="urn:microsoft.com/office/officeart/2005/8/layout/vList2"/>
    <dgm:cxn modelId="{5C5186AB-2811-4EF6-9222-A1EC6A428BD7}" type="presParOf" srcId="{96226F37-0BBD-4572-938F-73AFF3AF96E6}" destId="{8FECD877-F520-464D-A6DE-591B0EBB8136}" srcOrd="1" destOrd="0" presId="urn:microsoft.com/office/officeart/2005/8/layout/vList2"/>
    <dgm:cxn modelId="{EE3FCAC1-88C4-4C1B-B9F7-2B24AA536845}" type="presParOf" srcId="{96226F37-0BBD-4572-938F-73AFF3AF96E6}" destId="{D4C87943-7760-4080-913A-C8D876D550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8C9FE-9E8C-449B-9C37-96A1A713E939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FDB06-D49E-4DF2-BD85-5C73E3BC81E7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>
              <a:latin typeface="Calibri Light" panose="020F0302020204030204"/>
            </a:rPr>
            <a:t>Motivation</a:t>
          </a:r>
          <a:endParaRPr lang="en-US" sz="2400" kern="1200"/>
        </a:p>
      </dsp:txBody>
      <dsp:txXfrm>
        <a:off x="367926" y="104745"/>
        <a:ext cx="4597613" cy="639310"/>
      </dsp:txXfrm>
    </dsp:sp>
    <dsp:sp modelId="{F9D06D98-5D2F-47FF-80C4-F60979A0F782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527B-B9A0-4549-B75F-12D35E10D0ED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Dataset</a:t>
          </a:r>
          <a:endParaRPr lang="en-US" sz="2400" kern="1200"/>
        </a:p>
      </dsp:txBody>
      <dsp:txXfrm>
        <a:off x="367926" y="1193385"/>
        <a:ext cx="4597613" cy="639310"/>
      </dsp:txXfrm>
    </dsp:sp>
    <dsp:sp modelId="{7DE62FF0-58EB-43EE-9A2B-713114E632A7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1BE8E-F57A-4A64-A8E7-ED10C6D6C303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>
              <a:latin typeface="Calibri Light" panose="020F0302020204030204"/>
            </a:rPr>
            <a:t>Analysis</a:t>
          </a:r>
          <a:endParaRPr lang="en-US" sz="2400" kern="1200"/>
        </a:p>
      </dsp:txBody>
      <dsp:txXfrm>
        <a:off x="367926" y="2282025"/>
        <a:ext cx="4597613" cy="639310"/>
      </dsp:txXfrm>
    </dsp:sp>
    <dsp:sp modelId="{4243BD22-4C2D-4F7E-9B0F-D2DC315531F3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47D23-A0FB-4C50-951D-1CA12A245B2D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Results</a:t>
          </a:r>
          <a:endParaRPr lang="en-US" sz="2400" kern="1200"/>
        </a:p>
      </dsp:txBody>
      <dsp:txXfrm>
        <a:off x="367926" y="3370665"/>
        <a:ext cx="4597613" cy="639310"/>
      </dsp:txXfrm>
    </dsp:sp>
    <dsp:sp modelId="{272B2370-7C65-4343-B0C6-4ABA50268EDA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4CE7E-AA4E-4D12-90D0-25630DEF2B27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Conclusions</a:t>
          </a:r>
          <a:endParaRPr lang="en-US" sz="2400" kern="1200"/>
        </a:p>
      </dsp:txBody>
      <dsp:txXfrm>
        <a:off x="367926" y="4459304"/>
        <a:ext cx="45976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D7E41-DFEE-479D-BD7C-40F9D617B3F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1853B-5C77-4FA0-9C74-6EAB7EBADE2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>
              <a:latin typeface="Calibri Light" panose="020F0302020204030204"/>
            </a:rPr>
            <a:t>Glacier</a:t>
          </a:r>
          <a:r>
            <a:rPr lang="es-ES" sz="1100" kern="1200"/>
            <a:t> Data:</a:t>
          </a:r>
          <a:r>
            <a:rPr lang="es-ES" sz="1100" kern="1200">
              <a:latin typeface="Calibri Light" panose="020F0302020204030204"/>
            </a:rPr>
            <a:t> </a:t>
          </a:r>
          <a:r>
            <a:rPr lang="es-ES" sz="1100" kern="1200">
              <a:hlinkClick xmlns:r="http://schemas.openxmlformats.org/officeDocument/2006/relationships" r:id="rId3"/>
            </a:rPr>
            <a:t>https://www.glamos.ch/downloads#tab-zeitreihen</a:t>
          </a:r>
          <a:endParaRPr lang="en-US" sz="1100" kern="1200"/>
        </a:p>
      </dsp:txBody>
      <dsp:txXfrm>
        <a:off x="59990" y="2654049"/>
        <a:ext cx="3226223" cy="720000"/>
      </dsp:txXfrm>
    </dsp:sp>
    <dsp:sp modelId="{F56A6A45-E1FA-496F-BABF-1FC22ABCD7C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21971-ED38-41A4-951B-2CBC5D338CEB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Greenhouse gas </a:t>
          </a:r>
          <a:r>
            <a:rPr lang="es-ES" sz="1100" kern="1200" err="1"/>
            <a:t>emisions</a:t>
          </a:r>
          <a:r>
            <a:rPr lang="es-ES" sz="1100" kern="1200"/>
            <a:t> data:</a:t>
          </a:r>
          <a:r>
            <a:rPr lang="es-ES" sz="1100" kern="1200">
              <a:latin typeface="Calibri Light" panose="020F0302020204030204"/>
            </a:rPr>
            <a:t> </a:t>
          </a:r>
          <a:r>
            <a:rPr lang="es-ES" sz="1100" kern="1200">
              <a:latin typeface="Calibri Light" panose="020F0302020204030204"/>
              <a:hlinkClick xmlns:r="http://schemas.openxmlformats.org/officeDocument/2006/relationships" r:id="rId6"/>
            </a:rPr>
            <a:t>https</a:t>
          </a:r>
          <a:r>
            <a:rPr lang="es-ES" sz="1100" kern="1200">
              <a:hlinkClick xmlns:r="http://schemas.openxmlformats.org/officeDocument/2006/relationships" r:id="rId6"/>
            </a:rPr>
            <a:t>://www.bafu.admin.ch/bafu/en/home/topics/climate/state/data/greenhouse-gas-inventory.html</a:t>
          </a:r>
          <a:endParaRPr lang="en-US" sz="1100" kern="1200"/>
        </a:p>
      </dsp:txBody>
      <dsp:txXfrm>
        <a:off x="3850802" y="2654049"/>
        <a:ext cx="3226223" cy="720000"/>
      </dsp:txXfrm>
    </dsp:sp>
    <dsp:sp modelId="{B0ECB033-3DCB-4832-917C-EC4B33EF95B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F4AA4-009C-4217-8EE9-AD2ADECC8399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err="1"/>
            <a:t>Temperature</a:t>
          </a:r>
          <a:r>
            <a:rPr lang="es-ES" sz="1100" kern="1200">
              <a:latin typeface="Calibri Light" panose="020F0302020204030204"/>
            </a:rPr>
            <a:t> data:  </a:t>
          </a:r>
          <a:r>
            <a:rPr lang="es-ES" sz="1100" kern="1200">
              <a:hlinkClick xmlns:r="http://schemas.openxmlformats.org/officeDocument/2006/relationships" r:id="rId9"/>
            </a:rPr>
            <a:t>https://data.geo.admin.ch/ch.meteoschweiz.klima/nbcn-tageswerte/liste-download-nbcn-d.csv</a:t>
          </a:r>
          <a:endParaRPr lang="en-US" sz="1100" kern="1200">
            <a:latin typeface="Calibri Light" panose="020F0302020204030204"/>
          </a:endParaRP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3CFC8-551D-4EFD-A7AC-A9FDFC18FB96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38E6F-2533-4013-A0DA-6AFB3CED6BE1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err="1">
              <a:latin typeface="Calibri Light" panose="020F0302020204030204"/>
            </a:rPr>
            <a:t>Average</a:t>
          </a:r>
          <a:r>
            <a:rPr lang="es-ES" sz="2300" kern="1200">
              <a:latin typeface="Calibri Light" panose="020F0302020204030204"/>
            </a:rPr>
            <a:t> </a:t>
          </a:r>
          <a:r>
            <a:rPr lang="es-ES" sz="2300" kern="1200" err="1">
              <a:latin typeface="Calibri Light" panose="020F0302020204030204"/>
            </a:rPr>
            <a:t>the</a:t>
          </a:r>
          <a:r>
            <a:rPr lang="es-ES" sz="2300" kern="1200">
              <a:latin typeface="Calibri Light" panose="020F0302020204030204"/>
            </a:rPr>
            <a:t> </a:t>
          </a:r>
          <a:r>
            <a:rPr lang="es-ES" sz="2300" kern="1200" err="1">
              <a:latin typeface="Calibri Light" panose="020F0302020204030204"/>
            </a:rPr>
            <a:t>length</a:t>
          </a:r>
          <a:r>
            <a:rPr lang="es-ES" sz="2300" kern="1200">
              <a:latin typeface="Calibri Light" panose="020F0302020204030204"/>
            </a:rPr>
            <a:t> </a:t>
          </a:r>
          <a:r>
            <a:rPr lang="es-ES" sz="2300" kern="1200" err="1">
              <a:latin typeface="Calibri Light" panose="020F0302020204030204"/>
            </a:rPr>
            <a:t>change</a:t>
          </a:r>
          <a:r>
            <a:rPr lang="es-ES" sz="2300" kern="1200">
              <a:latin typeface="Calibri Light" panose="020F0302020204030204"/>
            </a:rPr>
            <a:t> per </a:t>
          </a:r>
          <a:r>
            <a:rPr lang="es-ES" sz="2300" kern="1200" err="1">
              <a:latin typeface="Calibri Light" panose="020F0302020204030204"/>
            </a:rPr>
            <a:t>glacier</a:t>
          </a:r>
          <a:r>
            <a:rPr lang="es-ES" sz="2300" kern="1200">
              <a:latin typeface="Calibri Light" panose="020F0302020204030204"/>
            </a:rPr>
            <a:t> per </a:t>
          </a:r>
          <a:r>
            <a:rPr lang="es-ES" sz="2300" kern="1200" err="1">
              <a:latin typeface="Calibri Light" panose="020F0302020204030204"/>
            </a:rPr>
            <a:t>year</a:t>
          </a:r>
          <a:endParaRPr lang="es-ES" sz="2300" kern="1200"/>
        </a:p>
      </dsp:txBody>
      <dsp:txXfrm>
        <a:off x="765914" y="2691902"/>
        <a:ext cx="4320000" cy="720000"/>
      </dsp:txXfrm>
    </dsp:sp>
    <dsp:sp modelId="{64DBCFE8-E0F8-408B-9B1D-41F08AABE8DA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7E8B2-A3A2-4CCA-A381-AFC53F8F5E54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err="1">
              <a:latin typeface="Calibri Light" panose="020F0302020204030204"/>
            </a:rPr>
            <a:t>Average</a:t>
          </a:r>
          <a:r>
            <a:rPr lang="es-ES" sz="2300" kern="1200">
              <a:latin typeface="Calibri Light" panose="020F0302020204030204"/>
            </a:rPr>
            <a:t> </a:t>
          </a:r>
          <a:r>
            <a:rPr lang="es-ES" sz="2300" kern="1200" err="1">
              <a:latin typeface="Calibri Light" panose="020F0302020204030204"/>
            </a:rPr>
            <a:t>the</a:t>
          </a:r>
          <a:r>
            <a:rPr lang="es-ES" sz="2300" kern="1200">
              <a:latin typeface="Calibri Light" panose="020F0302020204030204"/>
            </a:rPr>
            <a:t> </a:t>
          </a:r>
          <a:r>
            <a:rPr lang="es-ES" sz="2300" kern="1200" err="1">
              <a:latin typeface="Calibri Light" panose="020F0302020204030204"/>
            </a:rPr>
            <a:t>temperature</a:t>
          </a:r>
          <a:r>
            <a:rPr lang="es-ES" sz="2300" kern="1200">
              <a:latin typeface="Calibri Light" panose="020F0302020204030204"/>
            </a:rPr>
            <a:t> per </a:t>
          </a:r>
          <a:r>
            <a:rPr lang="es-ES" sz="2300" kern="1200" err="1">
              <a:latin typeface="Calibri Light" panose="020F0302020204030204"/>
            </a:rPr>
            <a:t>year</a:t>
          </a:r>
          <a:endParaRPr lang="es-ES" sz="2300" kern="1200"/>
        </a:p>
      </dsp:txBody>
      <dsp:txXfrm>
        <a:off x="5841914" y="2691902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C4E18-52F1-4C33-808E-6497B14BA88F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7FA73-6A59-4197-B4CB-CB54951FCCC8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Build and fit a linear model</a:t>
          </a:r>
          <a:endParaRPr lang="en-US" sz="2900" kern="1200"/>
        </a:p>
      </dsp:txBody>
      <dsp:txXfrm>
        <a:off x="765914" y="2691902"/>
        <a:ext cx="4320000" cy="720000"/>
      </dsp:txXfrm>
    </dsp:sp>
    <dsp:sp modelId="{BD48A90C-A626-4DBA-8C3C-9679D2A93F08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F512B-63FB-4E19-A2D3-AE1E236B8152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Try to predict 2017 and 2018</a:t>
          </a:r>
          <a:endParaRPr lang="en-US" sz="2900" kern="1200"/>
        </a:p>
      </dsp:txBody>
      <dsp:txXfrm>
        <a:off x="5841914" y="2691902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605AB-12BF-4A09-92CE-B852F72F39FE}">
      <dsp:nvSpPr>
        <dsp:cNvPr id="0" name=""/>
        <dsp:cNvSpPr/>
      </dsp:nvSpPr>
      <dsp:spPr>
        <a:xfrm>
          <a:off x="0" y="31022"/>
          <a:ext cx="10927829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A linear </a:t>
          </a:r>
          <a:r>
            <a:rPr lang="es-ES" sz="4400" kern="1200" err="1"/>
            <a:t>model</a:t>
          </a:r>
          <a:r>
            <a:rPr lang="es-ES" sz="4400" kern="1200"/>
            <a:t> </a:t>
          </a:r>
          <a:r>
            <a:rPr lang="es-ES" sz="4400" kern="1200" err="1"/>
            <a:t>predicts</a:t>
          </a:r>
          <a:r>
            <a:rPr lang="es-ES" sz="4400" kern="1200"/>
            <a:t> </a:t>
          </a:r>
          <a:r>
            <a:rPr lang="es-ES" sz="4400" kern="1200" err="1"/>
            <a:t>the</a:t>
          </a:r>
          <a:r>
            <a:rPr lang="es-ES" sz="4400" kern="1200"/>
            <a:t> </a:t>
          </a:r>
          <a:r>
            <a:rPr lang="es-ES" sz="4400" kern="1200" err="1"/>
            <a:t>evolution</a:t>
          </a:r>
          <a:r>
            <a:rPr lang="es-ES" sz="4400" kern="1200"/>
            <a:t> </a:t>
          </a:r>
          <a:r>
            <a:rPr lang="es-ES" sz="4400" kern="1200" err="1"/>
            <a:t>of</a:t>
          </a:r>
          <a:r>
            <a:rPr lang="es-ES" sz="4400" kern="1200"/>
            <a:t> </a:t>
          </a:r>
          <a:r>
            <a:rPr lang="es-ES" sz="4400" kern="1200" err="1"/>
            <a:t>glacier</a:t>
          </a:r>
          <a:r>
            <a:rPr lang="es-ES" sz="4400" kern="1200"/>
            <a:t> </a:t>
          </a:r>
          <a:r>
            <a:rPr lang="es-ES" sz="4400" kern="1200" err="1"/>
            <a:t>changes</a:t>
          </a:r>
          <a:endParaRPr lang="en-US" sz="4400" kern="1200" err="1"/>
        </a:p>
      </dsp:txBody>
      <dsp:txXfrm>
        <a:off x="85444" y="116466"/>
        <a:ext cx="10756941" cy="1579432"/>
      </dsp:txXfrm>
    </dsp:sp>
    <dsp:sp modelId="{D4C87943-7760-4080-913A-C8D876D55068}">
      <dsp:nvSpPr>
        <dsp:cNvPr id="0" name=""/>
        <dsp:cNvSpPr/>
      </dsp:nvSpPr>
      <dsp:spPr>
        <a:xfrm>
          <a:off x="0" y="1908062"/>
          <a:ext cx="10927829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err="1"/>
            <a:t>Adding</a:t>
          </a:r>
          <a:r>
            <a:rPr lang="es-ES" sz="4400" kern="1200"/>
            <a:t>  CO2 </a:t>
          </a:r>
          <a:r>
            <a:rPr lang="es-ES" sz="4400" kern="1200" err="1"/>
            <a:t>to</a:t>
          </a:r>
          <a:r>
            <a:rPr lang="es-ES" sz="4400" kern="1200"/>
            <a:t> </a:t>
          </a:r>
          <a:r>
            <a:rPr lang="es-ES" sz="4400" kern="1200" err="1"/>
            <a:t>the</a:t>
          </a:r>
          <a:r>
            <a:rPr lang="es-ES" sz="4400" kern="1200"/>
            <a:t> </a:t>
          </a:r>
          <a:r>
            <a:rPr lang="es-ES" sz="4400" kern="1200" err="1"/>
            <a:t>model</a:t>
          </a:r>
          <a:r>
            <a:rPr lang="es-ES" sz="4400" kern="1200"/>
            <a:t> </a:t>
          </a:r>
          <a:r>
            <a:rPr lang="es-ES" sz="4400" kern="1200" err="1"/>
            <a:t>is</a:t>
          </a:r>
          <a:r>
            <a:rPr lang="es-ES" sz="4400" kern="1200"/>
            <a:t> </a:t>
          </a:r>
          <a:r>
            <a:rPr lang="es-ES" sz="4400" kern="1200" err="1"/>
            <a:t>redundant</a:t>
          </a:r>
          <a:r>
            <a:rPr lang="es-ES" sz="4400" kern="1200"/>
            <a:t> </a:t>
          </a:r>
          <a:r>
            <a:rPr lang="es-ES" sz="4400" kern="1200" err="1"/>
            <a:t>with</a:t>
          </a:r>
          <a:r>
            <a:rPr lang="es-ES" sz="4400" kern="1200"/>
            <a:t> </a:t>
          </a:r>
          <a:r>
            <a:rPr lang="es-ES" sz="4400" kern="1200" err="1"/>
            <a:t>the</a:t>
          </a:r>
          <a:r>
            <a:rPr lang="es-ES" sz="4400" kern="1200"/>
            <a:t> temperature</a:t>
          </a:r>
          <a:endParaRPr lang="en-US" sz="4400" kern="1200"/>
        </a:p>
      </dsp:txBody>
      <dsp:txXfrm>
        <a:off x="85444" y="1993506"/>
        <a:ext cx="10756941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Snow-capped mountain peaks">
            <a:extLst>
              <a:ext uri="{FF2B5EF4-FFF2-40B4-BE49-F238E27FC236}">
                <a16:creationId xmlns:a16="http://schemas.microsoft.com/office/drawing/2014/main" id="{AD7751D2-8DD7-6B45-DB85-B94A649C9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830" r="-2" b="4629"/>
          <a:stretch/>
        </p:blipFill>
        <p:spPr>
          <a:xfrm>
            <a:off x="20" y="204216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Glacier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Dylan Baumgartner, Julian Chalabi, Felix Hofmann, Fernando Moreno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A401F1-1F03-5470-D1A6-9FC2383D64A2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BE811-F2AE-2B86-B0F4-E714C3C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20282D46-54B7-F717-597E-2947E089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719" y="1892467"/>
            <a:ext cx="7526246" cy="4966285"/>
          </a:xfrm>
        </p:spPr>
      </p:pic>
    </p:spTree>
    <p:extLst>
      <p:ext uri="{BB962C8B-B14F-4D97-AF65-F5344CB8AC3E}">
        <p14:creationId xmlns:p14="http://schemas.microsoft.com/office/powerpoint/2010/main" val="5405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BE811-F2AE-2B86-B0F4-E714C3C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171D2-D826-CC37-ABAE-8BFDACB7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Fit </a:t>
            </a:r>
            <a:r>
              <a:rPr lang="de-DE" err="1">
                <a:cs typeface="Calibri"/>
              </a:rPr>
              <a:t>seems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fine</a:t>
            </a:r>
            <a:r>
              <a:rPr lang="de-DE">
                <a:cs typeface="Calibri"/>
              </a:rPr>
              <a:t> – but </a:t>
            </a:r>
            <a:r>
              <a:rPr lang="de-DE" err="1">
                <a:cs typeface="Calibri"/>
              </a:rPr>
              <a:t>prediction</a:t>
            </a:r>
            <a:r>
              <a:rPr lang="de-DE">
                <a:cs typeface="Calibri"/>
              </a:rPr>
              <a:t> off</a:t>
            </a:r>
          </a:p>
          <a:p>
            <a:r>
              <a:rPr lang="de-DE">
                <a:cs typeface="Calibri"/>
              </a:rPr>
              <a:t>R </a:t>
            </a:r>
            <a:r>
              <a:rPr lang="de-DE" err="1">
                <a:cs typeface="Calibri"/>
              </a:rPr>
              <a:t>squared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value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is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good</a:t>
            </a:r>
            <a:r>
              <a:rPr lang="de-DE">
                <a:cs typeface="Calibri"/>
              </a:rPr>
              <a:t>, but GHG </a:t>
            </a:r>
            <a:r>
              <a:rPr lang="de-DE" err="1">
                <a:cs typeface="Calibri"/>
              </a:rPr>
              <a:t>emissions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Switzerland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add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no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predictive</a:t>
            </a:r>
            <a:r>
              <a:rPr lang="de-DE">
                <a:cs typeface="Calibri"/>
              </a:rPr>
              <a:t>/</a:t>
            </a:r>
            <a:r>
              <a:rPr lang="de-DE" err="1">
                <a:cs typeface="Calibri"/>
              </a:rPr>
              <a:t>explanatory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value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model</a:t>
            </a:r>
            <a:endParaRPr lang="de-DE">
              <a:cs typeface="Calibri"/>
            </a:endParaRPr>
          </a:p>
          <a:p>
            <a:r>
              <a:rPr lang="de-DE">
                <a:cs typeface="Calibri"/>
              </a:rPr>
              <a:t>Model </a:t>
            </a:r>
            <a:r>
              <a:rPr lang="de-DE" err="1">
                <a:cs typeface="Calibri"/>
              </a:rPr>
              <a:t>maybe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too</a:t>
            </a:r>
            <a:r>
              <a:rPr lang="de-DE">
                <a:cs typeface="Calibri"/>
              </a:rPr>
              <a:t> simple </a:t>
            </a:r>
            <a:r>
              <a:rPr lang="de-DE" err="1">
                <a:cs typeface="Calibri"/>
              </a:rPr>
              <a:t>for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complex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phenomena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involved</a:t>
            </a:r>
          </a:p>
          <a:p>
            <a:r>
              <a:rPr lang="de-DE">
                <a:cs typeface="Calibri"/>
              </a:rPr>
              <a:t>But still ...</a:t>
            </a:r>
          </a:p>
        </p:txBody>
      </p:sp>
    </p:spTree>
    <p:extLst>
      <p:ext uri="{BB962C8B-B14F-4D97-AF65-F5344CB8AC3E}">
        <p14:creationId xmlns:p14="http://schemas.microsoft.com/office/powerpoint/2010/main" val="27608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BE811-F2AE-2B86-B0F4-E714C3C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1ED724A-4D76-6550-AA93-ECE1122E8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805" y="1584994"/>
            <a:ext cx="7007549" cy="5046495"/>
          </a:xfrm>
        </p:spPr>
      </p:pic>
    </p:spTree>
    <p:extLst>
      <p:ext uri="{BB962C8B-B14F-4D97-AF65-F5344CB8AC3E}">
        <p14:creationId xmlns:p14="http://schemas.microsoft.com/office/powerpoint/2010/main" val="305872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6A8CF-A866-E818-C808-6FFD5223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ea typeface="Calibri Light"/>
                <a:cs typeface="Calibri Light"/>
              </a:rPr>
              <a:t>Conclusions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50D727C-2D86-7A8A-0339-608654C90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91815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34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44740C-F1E1-478E-610F-FBC6C78C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  <a:cs typeface="Calibri Light"/>
              </a:rPr>
              <a:t>Index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0D267134-CF53-6147-F9CD-19A0679C1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73487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25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A4BC28-BABF-4A61-EA3B-E8561C15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  <a:latin typeface="Amasis MT Pro Medium"/>
                <a:cs typeface="Calibri Light"/>
              </a:rPr>
              <a:t>Motivation</a:t>
            </a:r>
            <a:endParaRPr lang="es-ES" sz="4000">
              <a:solidFill>
                <a:srgbClr val="FFFFFF"/>
              </a:solidFill>
              <a:latin typeface="Amasis MT Pro Medium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75441-E476-C575-2E74-9E8CE637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3200">
                <a:latin typeface="Abadi"/>
                <a:cs typeface="Calibri"/>
              </a:rPr>
              <a:t>Visible </a:t>
            </a:r>
            <a:r>
              <a:rPr lang="es-ES" sz="3200" err="1">
                <a:latin typeface="Abadi"/>
                <a:cs typeface="Calibri"/>
              </a:rPr>
              <a:t>changes</a:t>
            </a:r>
            <a:r>
              <a:rPr lang="es-ES" sz="3200">
                <a:latin typeface="Abadi"/>
                <a:cs typeface="Calibri"/>
              </a:rPr>
              <a:t> in </a:t>
            </a:r>
            <a:r>
              <a:rPr lang="es-ES" sz="3200" err="1">
                <a:latin typeface="Abadi"/>
                <a:cs typeface="Calibri"/>
              </a:rPr>
              <a:t>the</a:t>
            </a:r>
            <a:r>
              <a:rPr lang="es-ES" sz="3200">
                <a:latin typeface="Abadi"/>
                <a:cs typeface="Calibri"/>
              </a:rPr>
              <a:t> glaciers</a:t>
            </a:r>
            <a:endParaRPr lang="en-US" err="1"/>
          </a:p>
          <a:p>
            <a:r>
              <a:rPr lang="es-ES" sz="3200">
                <a:latin typeface="Abadi"/>
                <a:cs typeface="Calibri"/>
              </a:rPr>
              <a:t>Glacier </a:t>
            </a:r>
            <a:r>
              <a:rPr lang="es-ES" sz="3200" err="1">
                <a:latin typeface="Abadi"/>
                <a:cs typeface="Calibri"/>
              </a:rPr>
              <a:t>changes</a:t>
            </a:r>
            <a:r>
              <a:rPr lang="es-ES" sz="3200">
                <a:latin typeface="Abadi"/>
                <a:cs typeface="Calibri"/>
              </a:rPr>
              <a:t> </a:t>
            </a:r>
            <a:r>
              <a:rPr lang="es-ES" sz="3200" err="1">
                <a:latin typeface="Abadi"/>
                <a:cs typeface="Calibri"/>
              </a:rPr>
              <a:t>impacts</a:t>
            </a:r>
            <a:endParaRPr lang="es-ES" sz="3200">
              <a:latin typeface="Abadi"/>
            </a:endParaRPr>
          </a:p>
          <a:p>
            <a:pPr lvl="1"/>
            <a:r>
              <a:rPr lang="es-ES" sz="3200">
                <a:latin typeface="Abadi"/>
                <a:cs typeface="Calibri"/>
              </a:rPr>
              <a:t>New </a:t>
            </a:r>
            <a:r>
              <a:rPr lang="es-ES" sz="3200" err="1">
                <a:latin typeface="Abadi"/>
                <a:cs typeface="Calibri"/>
              </a:rPr>
              <a:t>avalanche</a:t>
            </a:r>
            <a:r>
              <a:rPr lang="es-ES" sz="3200">
                <a:latin typeface="Abadi"/>
                <a:cs typeface="Calibri"/>
              </a:rPr>
              <a:t> </a:t>
            </a:r>
            <a:r>
              <a:rPr lang="es-ES" sz="3200" err="1">
                <a:latin typeface="Abadi"/>
                <a:cs typeface="Calibri"/>
              </a:rPr>
              <a:t>danger</a:t>
            </a:r>
            <a:endParaRPr lang="es-ES" sz="3200">
              <a:latin typeface="Abadi"/>
              <a:cs typeface="Calibri"/>
            </a:endParaRPr>
          </a:p>
          <a:p>
            <a:pPr lvl="1"/>
            <a:r>
              <a:rPr lang="es-ES" sz="3200" err="1">
                <a:latin typeface="Abadi"/>
                <a:cs typeface="Calibri"/>
              </a:rPr>
              <a:t>Alteration</a:t>
            </a:r>
            <a:r>
              <a:rPr lang="es-ES" sz="3200">
                <a:latin typeface="Abadi"/>
                <a:cs typeface="Calibri"/>
              </a:rPr>
              <a:t> </a:t>
            </a:r>
            <a:r>
              <a:rPr lang="es-ES" sz="3200" err="1">
                <a:latin typeface="Abadi"/>
                <a:cs typeface="Calibri"/>
              </a:rPr>
              <a:t>of</a:t>
            </a:r>
            <a:r>
              <a:rPr lang="es-ES" sz="3200">
                <a:latin typeface="Abadi"/>
                <a:cs typeface="Calibri"/>
              </a:rPr>
              <a:t> </a:t>
            </a:r>
            <a:r>
              <a:rPr lang="es-ES" sz="3200" err="1">
                <a:latin typeface="Abadi"/>
                <a:cs typeface="Calibri"/>
              </a:rPr>
              <a:t>landscape</a:t>
            </a:r>
            <a:endParaRPr lang="es-ES" sz="3200">
              <a:latin typeface="Abadi"/>
              <a:cs typeface="Calibri"/>
            </a:endParaRPr>
          </a:p>
          <a:p>
            <a:r>
              <a:rPr lang="es-ES" sz="3200">
                <a:latin typeface="Abadi"/>
                <a:cs typeface="Calibri"/>
              </a:rPr>
              <a:t>Global </a:t>
            </a:r>
            <a:r>
              <a:rPr lang="es-ES" sz="3200" err="1">
                <a:latin typeface="Abadi"/>
                <a:cs typeface="Calibri"/>
              </a:rPr>
              <a:t>Warming</a:t>
            </a:r>
            <a:r>
              <a:rPr lang="es-ES" sz="3200">
                <a:latin typeface="Abadi"/>
                <a:cs typeface="Calibri"/>
              </a:rPr>
              <a:t> </a:t>
            </a:r>
            <a:r>
              <a:rPr lang="es-ES" sz="3200" err="1">
                <a:latin typeface="Abadi"/>
                <a:cs typeface="Calibri"/>
              </a:rPr>
              <a:t>related</a:t>
            </a:r>
            <a:endParaRPr lang="es-ES" sz="3200">
              <a:latin typeface="Abadi"/>
              <a:cs typeface="Calibri"/>
            </a:endParaRPr>
          </a:p>
          <a:p>
            <a:r>
              <a:rPr lang="es-ES" sz="3200" err="1">
                <a:latin typeface="Abadi"/>
                <a:cs typeface="Calibri"/>
              </a:rPr>
              <a:t>Politics</a:t>
            </a:r>
          </a:p>
          <a:p>
            <a:endParaRPr lang="es-ES" sz="2000">
              <a:cs typeface="Calibri"/>
            </a:endParaRPr>
          </a:p>
          <a:p>
            <a:endParaRPr lang="es-E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B680A-73D3-49BC-8847-11ECCB29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F966B3D-6C2C-5931-4AF6-C185ABF21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97" y="373064"/>
            <a:ext cx="11261874" cy="5803899"/>
          </a:xfrm>
        </p:spPr>
      </p:pic>
    </p:spTree>
    <p:extLst>
      <p:ext uri="{BB962C8B-B14F-4D97-AF65-F5344CB8AC3E}">
        <p14:creationId xmlns:p14="http://schemas.microsoft.com/office/powerpoint/2010/main" val="315535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5F2297-CFFF-53E2-406C-331B292D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82" y="348865"/>
            <a:ext cx="2309005" cy="877729"/>
          </a:xfrm>
        </p:spPr>
        <p:txBody>
          <a:bodyPr anchor="ctr">
            <a:normAutofit/>
          </a:bodyPr>
          <a:lstStyle/>
          <a:p>
            <a:r>
              <a:rPr lang="es-ES" sz="4000" err="1">
                <a:solidFill>
                  <a:srgbClr val="FFFFFF"/>
                </a:solidFill>
                <a:latin typeface="Amasis MT Pro Medium"/>
                <a:cs typeface="Calibri Light"/>
              </a:rPr>
              <a:t>Dataset</a:t>
            </a:r>
            <a:endParaRPr lang="es-ES" sz="4000" err="1">
              <a:solidFill>
                <a:srgbClr val="FFFFFF"/>
              </a:solidFill>
              <a:latin typeface="Amasis MT Pro Medium"/>
            </a:endParaRPr>
          </a:p>
        </p:txBody>
      </p:sp>
      <p:graphicFrame>
        <p:nvGraphicFramePr>
          <p:cNvPr id="41" name="Marcador de contenido 2">
            <a:extLst>
              <a:ext uri="{FF2B5EF4-FFF2-40B4-BE49-F238E27FC236}">
                <a16:creationId xmlns:a16="http://schemas.microsoft.com/office/drawing/2014/main" id="{BACCF18E-F289-F415-2887-E357F6667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9543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21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1A2357-F57A-9BE3-419E-528219BF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545" y="291356"/>
            <a:ext cx="2054979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cs typeface="Calibri Light"/>
              </a:rPr>
              <a:t>Dataset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1F07C48-718A-03BE-9E92-49E22F956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365969"/>
              </p:ext>
            </p:extLst>
          </p:nvPr>
        </p:nvGraphicFramePr>
        <p:xfrm>
          <a:off x="654083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912631-7423-0F07-1FA9-0AB02F2A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526" y="291356"/>
            <a:ext cx="2285017" cy="1576446"/>
          </a:xfrm>
        </p:spPr>
        <p:txBody>
          <a:bodyPr anchor="ctr">
            <a:normAutofit/>
          </a:bodyPr>
          <a:lstStyle/>
          <a:p>
            <a:r>
              <a:rPr lang="es-ES" sz="4000" err="1">
                <a:solidFill>
                  <a:srgbClr val="FFFFFF"/>
                </a:solidFill>
                <a:cs typeface="Calibri Light"/>
              </a:rPr>
              <a:t>Analysis</a:t>
            </a:r>
            <a:endParaRPr lang="es-ES" sz="4000" err="1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5C8C1EF-F9CA-75DA-EB6F-B8B2B9E5A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76142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68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912631-7423-0F07-1FA9-0AB02F2A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526" y="291356"/>
            <a:ext cx="2285017" cy="1576446"/>
          </a:xfrm>
        </p:spPr>
        <p:txBody>
          <a:bodyPr anchor="ctr">
            <a:normAutofit/>
          </a:bodyPr>
          <a:lstStyle/>
          <a:p>
            <a:r>
              <a:rPr lang="es-ES" sz="4000" err="1">
                <a:solidFill>
                  <a:srgbClr val="FFFFFF"/>
                </a:solidFill>
                <a:cs typeface="Calibri Light"/>
              </a:rPr>
              <a:t>Analysis</a:t>
            </a:r>
            <a:endParaRPr lang="es-ES" sz="4000" err="1">
              <a:solidFill>
                <a:srgbClr val="FFFFFF"/>
              </a:solidFill>
            </a:endParaRP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62356C7D-01D3-D480-AC8B-69BFD89B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73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model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?</a:t>
            </a:r>
            <a:endParaRPr lang="de-DE"/>
          </a:p>
          <a:p>
            <a:r>
              <a:rPr lang="de-DE" dirty="0">
                <a:cs typeface="Calibri"/>
              </a:rPr>
              <a:t>Lm(</a:t>
            </a:r>
            <a:r>
              <a:rPr lang="de-DE" dirty="0" err="1">
                <a:cs typeface="Calibri"/>
              </a:rPr>
              <a:t>length_changes</a:t>
            </a:r>
            <a:r>
              <a:rPr lang="de-DE" dirty="0">
                <a:cs typeface="Calibri"/>
              </a:rPr>
              <a:t> ~ </a:t>
            </a:r>
            <a:r>
              <a:rPr lang="de-DE" dirty="0" err="1">
                <a:cs typeface="Calibri"/>
              </a:rPr>
              <a:t>Time_trend</a:t>
            </a:r>
            <a:r>
              <a:rPr lang="de-DE" dirty="0">
                <a:cs typeface="Calibri"/>
              </a:rPr>
              <a:t> + </a:t>
            </a:r>
            <a:r>
              <a:rPr lang="de-DE" dirty="0" err="1">
                <a:cs typeface="Calibri"/>
              </a:rPr>
              <a:t>Yearly_avg_temp</a:t>
            </a:r>
            <a:r>
              <a:rPr lang="de-DE" dirty="0">
                <a:cs typeface="Calibri"/>
              </a:rPr>
              <a:t> + </a:t>
            </a:r>
            <a:r>
              <a:rPr lang="de-DE" dirty="0" err="1">
                <a:cs typeface="Calibri"/>
              </a:rPr>
              <a:t>Gg_Emissions</a:t>
            </a:r>
            <a:r>
              <a:rPr lang="de-DE" dirty="0">
                <a:cs typeface="Calibri"/>
              </a:rPr>
              <a:t>)</a:t>
            </a:r>
          </a:p>
          <a:p>
            <a:r>
              <a:rPr lang="de-DE" dirty="0" err="1">
                <a:cs typeface="Calibri"/>
              </a:rPr>
              <a:t>Why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Cumulative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Length</a:t>
            </a:r>
            <a:r>
              <a:rPr lang="de-DE" dirty="0">
                <a:cs typeface="Calibri"/>
              </a:rPr>
              <a:t> Change?</a:t>
            </a:r>
          </a:p>
          <a:p>
            <a:r>
              <a:rPr lang="de-DE" dirty="0">
                <a:cs typeface="Calibri"/>
              </a:rPr>
              <a:t>--&gt; </a:t>
            </a:r>
            <a:r>
              <a:rPr lang="de-DE" dirty="0" err="1">
                <a:cs typeface="Calibri"/>
              </a:rPr>
              <a:t>Introduces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dependencies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among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residuals</a:t>
            </a:r>
            <a:endParaRPr lang="de-DE">
              <a:cs typeface="Calibri"/>
            </a:endParaRPr>
          </a:p>
          <a:p>
            <a:r>
              <a:rPr lang="de-DE" dirty="0" err="1">
                <a:cs typeface="Calibri"/>
              </a:rPr>
              <a:t>Gg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Emissions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Switzerland</a:t>
            </a:r>
            <a:endParaRPr lang="de-DE" dirty="0">
              <a:cs typeface="Calibri"/>
            </a:endParaRPr>
          </a:p>
          <a:p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14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912631-7423-0F07-1FA9-0AB02F2A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526" y="291356"/>
            <a:ext cx="2285017" cy="1576446"/>
          </a:xfrm>
        </p:spPr>
        <p:txBody>
          <a:bodyPr anchor="ctr">
            <a:normAutofit/>
          </a:bodyPr>
          <a:lstStyle/>
          <a:p>
            <a:r>
              <a:rPr lang="es-ES" sz="4000" err="1">
                <a:solidFill>
                  <a:srgbClr val="FFFFFF"/>
                </a:solidFill>
                <a:cs typeface="Calibri Light"/>
              </a:rPr>
              <a:t>Analysis</a:t>
            </a:r>
            <a:r>
              <a:rPr lang="es-ES" sz="4000">
                <a:solidFill>
                  <a:srgbClr val="FFFFFF"/>
                </a:solidFill>
                <a:cs typeface="Calibri Light"/>
              </a:rPr>
              <a:t> - Table</a:t>
            </a:r>
            <a:endParaRPr lang="es-ES" sz="4000" err="1">
              <a:solidFill>
                <a:srgbClr val="FFFFFF"/>
              </a:solidFill>
            </a:endParaRP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62356C7D-01D3-D480-AC8B-69BFD89B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73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pic>
        <p:nvPicPr>
          <p:cNvPr id="6" name="Grafik 6" descr="Ein Bild, das Tisch enthält.&#10;&#10;Beschreibung automatisch generiert.">
            <a:extLst>
              <a:ext uri="{FF2B5EF4-FFF2-40B4-BE49-F238E27FC236}">
                <a16:creationId xmlns:a16="http://schemas.microsoft.com/office/drawing/2014/main" id="{6F447259-0BF5-1260-5353-70A934B86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296" y="2674333"/>
            <a:ext cx="6379409" cy="35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4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A4D639F252244A86D1E4D30EDF8E4" ma:contentTypeVersion="4" ma:contentTypeDescription="Create a new document." ma:contentTypeScope="" ma:versionID="e3295535daae52e319579359a29a21ed">
  <xsd:schema xmlns:xsd="http://www.w3.org/2001/XMLSchema" xmlns:xs="http://www.w3.org/2001/XMLSchema" xmlns:p="http://schemas.microsoft.com/office/2006/metadata/properties" xmlns:ns2="70333f28-b71e-4447-95e1-e82bac03f402" targetNamespace="http://schemas.microsoft.com/office/2006/metadata/properties" ma:root="true" ma:fieldsID="49bf25b47445ffb9864ea6e7cc10d768" ns2:_="">
    <xsd:import namespace="70333f28-b71e-4447-95e1-e82bac03f4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33f28-b71e-4447-95e1-e82bac03f4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05B9F-4FE8-4CE4-A154-977613BDF258}">
  <ds:schemaRefs>
    <ds:schemaRef ds:uri="70333f28-b71e-4447-95e1-e82bac03f4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134FE2-7830-45ED-B9DE-27D2775F3E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C30EA6-98EE-4DAA-AA1A-02773248390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Glacier Project</vt:lpstr>
      <vt:lpstr>Index</vt:lpstr>
      <vt:lpstr>Motivation</vt:lpstr>
      <vt:lpstr>PowerPoint Presentation</vt:lpstr>
      <vt:lpstr>Dataset</vt:lpstr>
      <vt:lpstr>Dataset</vt:lpstr>
      <vt:lpstr>Analysis</vt:lpstr>
      <vt:lpstr>Analysis</vt:lpstr>
      <vt:lpstr>Analysis - Table</vt:lpstr>
      <vt:lpstr>Results</vt:lpstr>
      <vt:lpstr>Results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</cp:revision>
  <dcterms:created xsi:type="dcterms:W3CDTF">2022-05-03T14:45:32Z</dcterms:created>
  <dcterms:modified xsi:type="dcterms:W3CDTF">2022-05-18T13:12:32Z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0x010100B8EA4D639F252244A86D1E4D30EDF8E4</vt:lpwstr>
  </property>
</Properties>
</file>