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A0A9-07EB-A741-03E6-83111D562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D09C7-E689-2B89-95B2-3549270F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3067-7EC1-BB55-67F9-B6B93AD9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FBA5-1588-D13A-A09B-88D0F5CF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FA44-22C9-C446-D7AE-3C3CE6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6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2649-5A2D-3AB6-4A88-094AA870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1E489-6AC6-85C0-1D42-28030C76B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E47F-AA0B-53BB-F5C3-924BEC5B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4C04-1DA1-B58C-9544-2065E1B7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B920-3007-1712-A426-380CDC17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C5718-ACAC-A6CB-64CF-B97329FE3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5241A-1CA9-EE14-08FD-8A059155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90FE9-58EA-3E91-26F5-2E45BFB6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2275-4120-9108-C8DF-DE1A996E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644C-E12E-9AC9-8AA4-F19605D9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6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9AAF-AC8A-B5B0-7C88-9BAAACCA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D953-B40C-3D35-974B-66B524E6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8469-E222-5C6F-0817-65A34D7E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7932-C1FD-6D0A-7EF2-F737D239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B318-79AE-1DE1-199C-33023932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20C1-8481-DA65-0EAB-C5A210BC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6D7C7-ACAE-C7F6-5CAE-320B70A8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C0A0-C5A6-EF92-4F86-47080DAA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9E4B-CE61-CC79-2152-3A1309E5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3937-B7ED-2DDC-BD0C-896FDE8D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0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F2C-6D1E-7A3E-3A7E-CB779166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F414-DD16-252C-6D9A-E0315B3FE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47161-5E5D-A989-EA59-5BDA8FD84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97AB6-21C5-C2D3-E117-DB77FF64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3F0B2-3686-B1DF-6B93-A06CFED1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53BC7-6BCD-2A1D-F54B-477CBF7F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7C6-70FE-DA2D-F18D-74A67512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FE45-F2E4-2FD7-34F2-4EE8EC6A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87E5F-4CEA-C77B-D40F-6AA7B38FB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BF-2E32-E6B1-D2D7-E9A0902BF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A1A01-E906-5F2C-48FB-F5C19763F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617AA-7ED9-344E-5F3B-0E562F7F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65340-A1AB-D084-6DF8-DFFE6104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D2527-814C-FDCA-0E8A-B024205B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9B91-D316-60EC-55EE-D1BFF854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D89FB-2BED-0663-3EE7-D86DA149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B6A2A-F858-D09D-F748-CCFE7C70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BEFDE-05D9-B5A3-75ED-A2409B09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7A97E-6FA6-3DEA-DD2C-4D248C53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29D43-BF0E-2192-8F40-59A409EC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FADC4-3060-ADAE-CFEB-0BACF441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FB33-7B0E-32FF-157F-601B6AE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1294-CB6C-1B1B-E62F-A33BD6CC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E246-212B-4527-0285-F43BFDB4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A2F07-4FDF-1389-D4FA-26DA1E7E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3D846-B2AE-A48A-9D18-B3D17276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A624-B302-2B28-7A5B-4D7BAA41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6E54-ECB6-FD7A-7A72-D8EF7290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11CD-1FE0-1EB1-3D21-6237C2FE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64B7F-803B-662D-F971-7D74080A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EF2D-C645-807A-6735-92F2AC4F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E593-9259-A7C8-00A5-DE7823C0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EE758-8D0A-96DD-37C5-59F79ACB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6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7DAEB-99F5-6D42-F9BB-146CFF23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5D7C-9AFE-544F-8DB2-9209C93F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0595-10AC-A570-5689-09AB0731F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2124-187C-49C3-B92A-6457324B777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CB32-22F3-12E1-3315-8611B0702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B2386-9062-0542-2F15-A66BADE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8908-0B71-445C-8C00-B6CA74F90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8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8BBC-DFBA-CC2D-A9C1-F25B11E2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927" y="344150"/>
            <a:ext cx="11177081" cy="2387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Chatly: A Flutter and Firebase Project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DISSERTATION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Submitted in partial fulfillment of the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for the award of the degree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Bachelor of Technology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&amp;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B95D8-5C92-6E5C-8219-7F72C34CF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53" y="3105925"/>
            <a:ext cx="11799651" cy="383962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By:										           Under the guidance of: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Rishikesh Kumar(098/CSE2/2020)							           Ms.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Amanpreet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Kaur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Sahibpreet Singh(102/CSE2/2020)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Palak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Midha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(201/CSE2/2020)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Ishita Mahajan(202/CSE2/2020)</a:t>
            </a:r>
          </a:p>
          <a:p>
            <a:pPr algn="l"/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&amp; Engineering</a:t>
            </a:r>
          </a:p>
          <a:p>
            <a:pPr algn="ctr"/>
            <a:r>
              <a:rPr lang="en-IN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Guru Tegh Bahadur Institute of Technology</a:t>
            </a:r>
          </a:p>
          <a:p>
            <a:pPr algn="ctr"/>
            <a:endParaRPr lang="en-IN" sz="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Guru Gobind Singh Indraprastha University</a:t>
            </a:r>
          </a:p>
          <a:p>
            <a:pPr algn="ctr"/>
            <a:r>
              <a:rPr lang="en-IN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Dwarka, New Delhi</a:t>
            </a:r>
          </a:p>
          <a:p>
            <a:pPr algn="ctr"/>
            <a:r>
              <a:rPr lang="en-IN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 2023-2024</a:t>
            </a:r>
          </a:p>
          <a:p>
            <a:pPr algn="ctr"/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 descr="GTBIT">
            <a:extLst>
              <a:ext uri="{FF2B5EF4-FFF2-40B4-BE49-F238E27FC236}">
                <a16:creationId xmlns:a16="http://schemas.microsoft.com/office/drawing/2014/main" id="{65CB0337-93B0-B0B1-B33F-B8B7F21999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046" y="3105925"/>
            <a:ext cx="1257908" cy="120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409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8E0-0F1F-46B6-A471-A0E05BD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9718-DDD0-6B2B-ACF3-6C08CCD1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25255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primary objective of this project is to design and implement a chat application comprising both server and user components, facilitating seamless communication among users.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instant messaging solution is developed to ensure users can communicate in real-time, enhancing connectivity and collaboration.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have leveraged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modern technologies and coding languages such as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Flutter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application is poised to incorporate cutting-edge features and ensure a robust and contemporary development framework.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6148-565F-A109-AA85-E538788C7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641" y="515465"/>
            <a:ext cx="2539209" cy="5661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895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8E0-0F1F-46B6-A471-A0E05BD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9718-DDD0-6B2B-ACF3-6C08CCD1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651" cy="4351338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Chatting: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 the core one-on-one chat functionality, ensuring messages are sent and received accurately and in real-time.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Friend: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Verification of the process of adding new friends to the user's contact list.</a:t>
            </a:r>
          </a:p>
          <a:p>
            <a:pPr marL="457200" lvl="1" indent="0" algn="just">
              <a:lnSpc>
                <a:spcPct val="150000"/>
              </a:lnSpc>
              <a:buSzPts val="1000"/>
              <a:buNone/>
              <a:tabLst>
                <a:tab pos="914400" algn="l"/>
              </a:tabLst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4D834-1B81-6183-1413-F87BF109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9" b="42896"/>
          <a:stretch/>
        </p:blipFill>
        <p:spPr bwMode="auto">
          <a:xfrm>
            <a:off x="8258904" y="541617"/>
            <a:ext cx="3094896" cy="37366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0BE0A-00A9-4BE9-E480-10BDB7BA92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8" b="34931"/>
          <a:stretch/>
        </p:blipFill>
        <p:spPr bwMode="auto">
          <a:xfrm>
            <a:off x="8258904" y="4473450"/>
            <a:ext cx="3094896" cy="198724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593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8E0-0F1F-46B6-A471-A0E05BD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9718-DDD0-6B2B-ACF3-6C08CCD1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651" cy="4351338"/>
          </a:xfrm>
        </p:spPr>
        <p:txBody>
          <a:bodyPr>
            <a:normAutofit/>
          </a:bodyPr>
          <a:lstStyle/>
          <a:p>
            <a:pPr marL="514350" lvl="0" indent="-514350" algn="just">
              <a:lnSpc>
                <a:spcPct val="150000"/>
              </a:lnSpc>
              <a:buFont typeface="+mj-lt"/>
              <a:buAutoNum type="arabicPeriod" startAt="3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Profile: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SzPts val="1000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Thorough testing of user profile creation, editing, and viewing functionalities.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 startAt="3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 Seen: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SzPts val="1000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 the functionality to be able to see the other user’s last seen and last online status.</a:t>
            </a:r>
          </a:p>
          <a:p>
            <a:pPr marL="914400" lvl="1" indent="-457200" algn="just">
              <a:lnSpc>
                <a:spcPct val="150000"/>
              </a:lnSpc>
              <a:buSzPts val="1000"/>
              <a:buFont typeface="+mj-lt"/>
              <a:buAutoNum type="arabicPeriod" startAt="3"/>
              <a:tabLst>
                <a:tab pos="914400" algn="l"/>
              </a:tabLst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SzPts val="1000"/>
              <a:buFont typeface="+mj-lt"/>
              <a:buAutoNum type="arabicPeriod" startAt="3"/>
              <a:tabLst>
                <a:tab pos="914400" algn="l"/>
              </a:tabLst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07264-C7A4-0A57-865C-0949E7FA6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5" b="80712"/>
          <a:stretch/>
        </p:blipFill>
        <p:spPr bwMode="auto">
          <a:xfrm>
            <a:off x="8381702" y="5004310"/>
            <a:ext cx="3050911" cy="132556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EA2E6-FAB6-A9A4-1274-6B5E7BC4E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" b="32183"/>
          <a:stretch/>
        </p:blipFill>
        <p:spPr bwMode="auto">
          <a:xfrm>
            <a:off x="8381702" y="450373"/>
            <a:ext cx="3050911" cy="43049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499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8E0-0F1F-46B6-A471-A0E05BD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9718-DDD0-6B2B-ACF3-6C08CCD1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651" cy="4351338"/>
          </a:xfrm>
        </p:spPr>
        <p:txBody>
          <a:bodyPr>
            <a:normAutofit fontScale="92500" lnSpcReduction="20000"/>
          </a:bodyPr>
          <a:lstStyle/>
          <a:p>
            <a:pPr marL="514350" lvl="0" indent="-514350" algn="just">
              <a:lnSpc>
                <a:spcPct val="150000"/>
              </a:lnSpc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Friend: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 the functionality to search friends from the user's contact list.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between Camera and Gallery: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 testing of the feature allowing users to choose from the option of camera and gallery to upload onto the app.</a:t>
            </a:r>
          </a:p>
          <a:p>
            <a:pPr marL="914400" lvl="1" indent="-457200" algn="just">
              <a:lnSpc>
                <a:spcPct val="150000"/>
              </a:lnSpc>
              <a:buSzPts val="1000"/>
              <a:buFont typeface="+mj-lt"/>
              <a:buAutoNum type="arabicPeriod" startAt="3"/>
              <a:tabLst>
                <a:tab pos="914400" algn="l"/>
              </a:tabLst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SzPts val="1000"/>
              <a:buFont typeface="+mj-lt"/>
              <a:buAutoNum type="arabicPeriod" startAt="3"/>
              <a:tabLst>
                <a:tab pos="914400" algn="l"/>
              </a:tabLst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ED654-42AE-8D0E-857F-E2F1CCF064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" b="60359"/>
          <a:stretch/>
        </p:blipFill>
        <p:spPr bwMode="auto">
          <a:xfrm>
            <a:off x="8146618" y="840319"/>
            <a:ext cx="3207182" cy="2588681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D6503-2842-6089-6D88-610E082A1C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6"/>
          <a:stretch/>
        </p:blipFill>
        <p:spPr bwMode="auto">
          <a:xfrm>
            <a:off x="8145942" y="3904194"/>
            <a:ext cx="3207858" cy="206298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069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8E0-0F1F-46B6-A471-A0E05BD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9718-DDD0-6B2B-ACF3-6C08CCD1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651" cy="4351338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 startAt="7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SzPts val="1000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Thorough testing of the user registration process, including data validation and account creation.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 startAt="7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chat with a Friend: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SzPts val="1000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 the prompts for a newly added contact where the application prompts the user to send the first message.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834DE-665A-7888-95BA-09A9A36A1A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9" b="45058"/>
          <a:stretch/>
        </p:blipFill>
        <p:spPr bwMode="auto">
          <a:xfrm>
            <a:off x="8289850" y="2470826"/>
            <a:ext cx="3196273" cy="370613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E7C2EC-5840-8399-449C-C59528ACBE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8" b="50269"/>
          <a:stretch/>
        </p:blipFill>
        <p:spPr bwMode="auto">
          <a:xfrm>
            <a:off x="8289850" y="365125"/>
            <a:ext cx="3196273" cy="194010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13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8E0-0F1F-46B6-A471-A0E05BD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9718-DDD0-6B2B-ACF3-6C08CCD1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651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 startAt="9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 In: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Verification of the user login process, ensuring secure access to the application.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 startAt="9"/>
              <a:tabLst>
                <a:tab pos="457200" algn="l"/>
              </a:tabLs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 Out: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 the logout functionality to ensure a secure and seamless exit from the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73900-3F87-C7BF-76E3-88218A132A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4" b="2106"/>
          <a:stretch/>
        </p:blipFill>
        <p:spPr bwMode="auto">
          <a:xfrm>
            <a:off x="7777048" y="2062305"/>
            <a:ext cx="3972560" cy="174117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920DC-DC37-7B05-EB28-21E691278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6" t="87474" r="1529" b="2891"/>
          <a:stretch/>
        </p:blipFill>
        <p:spPr bwMode="auto">
          <a:xfrm>
            <a:off x="8457984" y="4169817"/>
            <a:ext cx="2563454" cy="163438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398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8E0-0F1F-46B6-A471-A0E05BD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9718-DDD0-6B2B-ACF3-6C08CCD1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09"/>
            <a:ext cx="10883630" cy="4907266"/>
          </a:xfrm>
        </p:spPr>
        <p:txBody>
          <a:bodyPr numCol="2">
            <a:normAutofit/>
          </a:bodyPr>
          <a:lstStyle/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Smith, "Mobile App Development with Flutter," O'Reilly Media, 2020.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Doe et al., "Firebase Essentials for Flutter,"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Packt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Publishing, 2019.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Johnson, "Flutter in Action," Manning Publications, 2021.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White, "Mastering Firebase for Flutter,"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Apress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2022. A Clark, "Building Chat Applications with Flutter and Firebase," IEEE Transactions on Mobile Computing, 2020.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Gupta, "Flutter and Firebase: The Complete Guide," Udemy, 2021.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 Patel, "Real-Time Mobile Application Development with Flutter and Firebase," International Journal of Computer Applications, 2019.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Williams, "Firebase for Flutter Developers,"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FlutterDev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Monthly, 2022.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Brown, "Effective Flutter Development with Firebase," Addison-Wesley, 2020.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 Johnson, "Chat Application Architecture: A Comprehensive Study," Journal of Software Engineering, 2021.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Davis, "Flutter Cookbook," O'Reilly Media, 2018.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Garcia, "Firebase Realtime Database: A Practical Guide," Pragmatic Bookshelf, 2019.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Anderson, "Flutter &amp; Firebase: Build a Complete App for iOS &amp; Android," LinkedIn Learning, 2021.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N. Smith, "Mobile App Development with Firebase and Flutter," Wiley, 2019.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Lee, "Building a Chat App with Flutter and Firebase," Flutter Community Magazine, 2022.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 Harris, "Firebase for Flutter Developers: A Hands-On Guide," Springer, 2020.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 Robinson, "Mastering Flutter: Advanced Techniques," O'Reilly Media, 2021.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+mj-lt"/>
              <a:buAutoNum type="alphaU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Turner, "Real-Time Flutter Chat App: A Case Study," International Conference on Mobile Computing, 2018.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Martin, "Clean Architecture: A Craftsman's Guide to Software Structure and Design," Pearson, 2017.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Adams, "Firebase Cloud Messaging for Flutter," Google Developers, 2022.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Wilson, "Effective Firebase for Flutter Development," O'Reilly Media, 2019.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Miller, "Flutter Firebase Chat Application: A Step-by-Step Guide," Journal of Mobile App Development, 2020.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 Thompson, "Flutter: A Quick Start Guide," Manning Publications, 2022.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Garcia, "Firebase Fundamentals," Google Developers, 2018.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Anderson, "Flutter and Firebase: Building Real-Time Apps,"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Packt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Publishing, 2021.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+mj-lt"/>
              <a:buAutoNum type="alphaU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Johnson, "Firebase Authentication in Flutter," Flutter Dev Weekly, 2019.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+mj-lt"/>
              <a:buAutoNum type="alphaU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Patel, "Flutter and Firebase Integration: A Comprehensive Approach," Journal of Software Engineering Research and Development, 2021.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 Hill, "Flutter: The Complete Guide to App Development,"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Apress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 Davis, "Firebase Functions for Flutter Developers," Google Developers, 2019.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Martinez, "Flutter Testing: A Comprehensive Guide," O'Reilly Media, 2022.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7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22F7-F941-FBD4-7DD1-D3953463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7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927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Office Theme</vt:lpstr>
      <vt:lpstr>Chatly: A Flutter and Firebase Project  DISSERTATION   Submitted in partial fulfillment of the Requirements for the award of the degree of Bachelor of Technology in Computer Science &amp; Engineering</vt:lpstr>
      <vt:lpstr>INTRODUCTION</vt:lpstr>
      <vt:lpstr>FEATURES</vt:lpstr>
      <vt:lpstr>FEATURES</vt:lpstr>
      <vt:lpstr>FEATURES</vt:lpstr>
      <vt:lpstr>FEATURES</vt:lpstr>
      <vt:lpstr>FEATURES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Chatly: A Flutter and Firebase Project  DISSERTATION   Submitted in partial fulfillment of the Requirements for the award of the degree of Bachelor of Technology in Computer Science &amp; Engineering</dc:title>
  <dc:creator>Rishikesh Kumar</dc:creator>
  <cp:lastModifiedBy>Rishikesh Kumar</cp:lastModifiedBy>
  <cp:revision>2</cp:revision>
  <dcterms:created xsi:type="dcterms:W3CDTF">2023-12-13T18:02:09Z</dcterms:created>
  <dcterms:modified xsi:type="dcterms:W3CDTF">2023-12-13T19:09:56Z</dcterms:modified>
</cp:coreProperties>
</file>