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Override2.xml" ContentType="application/vnd.openxmlformats-officedocument.themeOverride+xml"/>
  <Override PartName="/ppt/tags/tag4.xml" ContentType="application/vnd.openxmlformats-officedocument.presentationml.tags+xml"/>
  <Override PartName="/ppt/theme/themeOverride3.xml" ContentType="application/vnd.openxmlformats-officedocument.themeOverr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69" r:id="rId3"/>
    <p:sldId id="278" r:id="rId4"/>
    <p:sldId id="270" r:id="rId5"/>
    <p:sldId id="277" r:id="rId6"/>
    <p:sldId id="279" r:id="rId7"/>
    <p:sldId id="280" r:id="rId8"/>
    <p:sldId id="261" r:id="rId9"/>
  </p:sldIdLst>
  <p:sldSz cx="9144000" cy="6858000" type="screen4x3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3A9"/>
    <a:srgbClr val="39BAE8"/>
    <a:srgbClr val="42BDE9"/>
    <a:srgbClr val="FFBFBE"/>
    <a:srgbClr val="92D9F2"/>
    <a:srgbClr val="E6E6E6"/>
    <a:srgbClr val="FCBA40"/>
    <a:srgbClr val="FFDA93"/>
    <a:srgbClr val="FFC0BE"/>
    <a:srgbClr val="76BF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6201" autoAdjust="0"/>
  </p:normalViewPr>
  <p:slideViewPr>
    <p:cSldViewPr snapToGrid="0">
      <p:cViewPr varScale="1">
        <p:scale>
          <a:sx n="110" d="100"/>
          <a:sy n="110" d="100"/>
        </p:scale>
        <p:origin x="966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CDB8ECEF-8AA4-42EA-91B9-24EB350F7693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0829CC21-9B03-4F54-980B-24C46ED79196}"/>
              </a:ext>
            </a:extLst>
          </p:cNvPr>
          <p:cNvSpPr/>
          <p:nvPr userDrawn="1"/>
        </p:nvSpPr>
        <p:spPr>
          <a:xfrm>
            <a:off x="5774005" y="715252"/>
            <a:ext cx="2647538" cy="3530051"/>
          </a:xfrm>
          <a:prstGeom prst="ellipse">
            <a:avLst/>
          </a:prstGeom>
          <a:gradFill>
            <a:gsLst>
              <a:gs pos="100000">
                <a:schemeClr val="accent4"/>
              </a:gs>
              <a:gs pos="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id="{A2CE12F6-4DF2-40E8-A332-41A64596D872}"/>
              </a:ext>
            </a:extLst>
          </p:cNvPr>
          <p:cNvSpPr>
            <a:spLocks/>
          </p:cNvSpPr>
          <p:nvPr userDrawn="1"/>
        </p:nvSpPr>
        <p:spPr bwMode="auto">
          <a:xfrm>
            <a:off x="0" y="1699693"/>
            <a:ext cx="9144000" cy="5158309"/>
          </a:xfrm>
          <a:custGeom>
            <a:avLst/>
            <a:gdLst>
              <a:gd name="connsiteX0" fmla="*/ 9136649 w 12192000"/>
              <a:gd name="connsiteY0" fmla="*/ 19 h 5158309"/>
              <a:gd name="connsiteX1" fmla="*/ 12127529 w 12192000"/>
              <a:gd name="connsiteY1" fmla="*/ 961461 h 5158309"/>
              <a:gd name="connsiteX2" fmla="*/ 12192000 w 12192000"/>
              <a:gd name="connsiteY2" fmla="*/ 999249 h 5158309"/>
              <a:gd name="connsiteX3" fmla="*/ 12192000 w 12192000"/>
              <a:gd name="connsiteY3" fmla="*/ 5158309 h 5158309"/>
              <a:gd name="connsiteX4" fmla="*/ 0 w 12192000"/>
              <a:gd name="connsiteY4" fmla="*/ 5158309 h 5158309"/>
              <a:gd name="connsiteX5" fmla="*/ 0 w 12192000"/>
              <a:gd name="connsiteY5" fmla="*/ 4381506 h 5158309"/>
              <a:gd name="connsiteX6" fmla="*/ 766800 w 12192000"/>
              <a:gd name="connsiteY6" fmla="*/ 4316986 h 5158309"/>
              <a:gd name="connsiteX7" fmla="*/ 8952198 w 12192000"/>
              <a:gd name="connsiteY7" fmla="*/ 2840206 h 5158309"/>
              <a:gd name="connsiteX8" fmla="*/ 8329819 w 12192000"/>
              <a:gd name="connsiteY8" fmla="*/ 1097121 h 5158309"/>
              <a:gd name="connsiteX9" fmla="*/ 8478005 w 12192000"/>
              <a:gd name="connsiteY9" fmla="*/ 73404 h 5158309"/>
              <a:gd name="connsiteX10" fmla="*/ 9136649 w 12192000"/>
              <a:gd name="connsiteY10" fmla="*/ 19 h 515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5158309">
                <a:moveTo>
                  <a:pt x="9136649" y="19"/>
                </a:moveTo>
                <a:cubicBezTo>
                  <a:pt x="10314094" y="3991"/>
                  <a:pt x="11572111" y="642470"/>
                  <a:pt x="12127529" y="961461"/>
                </a:cubicBezTo>
                <a:lnTo>
                  <a:pt x="12192000" y="999249"/>
                </a:lnTo>
                <a:lnTo>
                  <a:pt x="12192000" y="5158309"/>
                </a:lnTo>
                <a:lnTo>
                  <a:pt x="0" y="5158309"/>
                </a:lnTo>
                <a:lnTo>
                  <a:pt x="0" y="4381506"/>
                </a:lnTo>
                <a:lnTo>
                  <a:pt x="766800" y="4316986"/>
                </a:lnTo>
                <a:cubicBezTo>
                  <a:pt x="4095417" y="4019555"/>
                  <a:pt x="7729668" y="3545741"/>
                  <a:pt x="8952198" y="2840206"/>
                </a:cubicBezTo>
                <a:cubicBezTo>
                  <a:pt x="11397259" y="1429137"/>
                  <a:pt x="8329819" y="1097121"/>
                  <a:pt x="8329819" y="1097121"/>
                </a:cubicBezTo>
                <a:cubicBezTo>
                  <a:pt x="8329819" y="1097121"/>
                  <a:pt x="6655323" y="516093"/>
                  <a:pt x="8478005" y="73404"/>
                </a:cubicBezTo>
                <a:cubicBezTo>
                  <a:pt x="8691022" y="21527"/>
                  <a:pt x="8912374" y="-737"/>
                  <a:pt x="9136649" y="19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1350"/>
          </a:p>
        </p:txBody>
      </p:sp>
      <p:sp>
        <p:nvSpPr>
          <p:cNvPr id="40" name="Freeform 9">
            <a:extLst>
              <a:ext uri="{FF2B5EF4-FFF2-40B4-BE49-F238E27FC236}">
                <a16:creationId xmlns:a16="http://schemas.microsoft.com/office/drawing/2014/main" id="{B1EAA4D7-2566-4003-9FF5-B0DDAFBA6DB3}"/>
              </a:ext>
            </a:extLst>
          </p:cNvPr>
          <p:cNvSpPr>
            <a:spLocks/>
          </p:cNvSpPr>
          <p:nvPr userDrawn="1"/>
        </p:nvSpPr>
        <p:spPr bwMode="auto">
          <a:xfrm>
            <a:off x="4018731" y="2039471"/>
            <a:ext cx="4552678" cy="3380331"/>
          </a:xfrm>
          <a:custGeom>
            <a:avLst/>
            <a:gdLst>
              <a:gd name="T0" fmla="*/ 0 w 4357"/>
              <a:gd name="T1" fmla="*/ 592 h 2429"/>
              <a:gd name="T2" fmla="*/ 3232 w 4357"/>
              <a:gd name="T3" fmla="*/ 592 h 2429"/>
              <a:gd name="T4" fmla="*/ 2777 w 4357"/>
              <a:gd name="T5" fmla="*/ 1195 h 2429"/>
              <a:gd name="T6" fmla="*/ 2621 w 4357"/>
              <a:gd name="T7" fmla="*/ 1265 h 2429"/>
              <a:gd name="T8" fmla="*/ 2848 w 4357"/>
              <a:gd name="T9" fmla="*/ 1644 h 2429"/>
              <a:gd name="T10" fmla="*/ 3040 w 4357"/>
              <a:gd name="T11" fmla="*/ 2304 h 2429"/>
              <a:gd name="T12" fmla="*/ 0 w 4357"/>
              <a:gd name="T13" fmla="*/ 2208 h 2429"/>
              <a:gd name="T14" fmla="*/ 0 w 4357"/>
              <a:gd name="T15" fmla="*/ 592 h 2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57" h="2429">
                <a:moveTo>
                  <a:pt x="0" y="592"/>
                </a:moveTo>
                <a:cubicBezTo>
                  <a:pt x="0" y="592"/>
                  <a:pt x="1964" y="0"/>
                  <a:pt x="3232" y="592"/>
                </a:cubicBezTo>
                <a:cubicBezTo>
                  <a:pt x="4357" y="1117"/>
                  <a:pt x="3079" y="1186"/>
                  <a:pt x="2777" y="1195"/>
                </a:cubicBezTo>
                <a:cubicBezTo>
                  <a:pt x="2718" y="1196"/>
                  <a:pt x="2661" y="1221"/>
                  <a:pt x="2621" y="1265"/>
                </a:cubicBezTo>
                <a:cubicBezTo>
                  <a:pt x="2553" y="1339"/>
                  <a:pt x="2523" y="1471"/>
                  <a:pt x="2848" y="1644"/>
                </a:cubicBezTo>
                <a:cubicBezTo>
                  <a:pt x="3368" y="1920"/>
                  <a:pt x="3396" y="2196"/>
                  <a:pt x="3040" y="2304"/>
                </a:cubicBezTo>
                <a:cubicBezTo>
                  <a:pt x="2629" y="2429"/>
                  <a:pt x="0" y="2208"/>
                  <a:pt x="0" y="2208"/>
                </a:cubicBezTo>
                <a:lnTo>
                  <a:pt x="0" y="592"/>
                </a:lnTo>
                <a:close/>
              </a:path>
            </a:pathLst>
          </a:custGeom>
          <a:gradFill>
            <a:gsLst>
              <a:gs pos="100000">
                <a:schemeClr val="accent2"/>
              </a:gs>
              <a:gs pos="23000">
                <a:schemeClr val="accent4"/>
              </a:gs>
            </a:gsLst>
            <a:lin ang="0" scaled="0"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/>
          </a:p>
        </p:txBody>
      </p:sp>
      <p:sp>
        <p:nvSpPr>
          <p:cNvPr id="35" name="Freeform 5">
            <a:extLst>
              <a:ext uri="{FF2B5EF4-FFF2-40B4-BE49-F238E27FC236}">
                <a16:creationId xmlns:a16="http://schemas.microsoft.com/office/drawing/2014/main" id="{C2E8BCB0-2695-45F4-B544-11AF81033D85}"/>
              </a:ext>
            </a:extLst>
          </p:cNvPr>
          <p:cNvSpPr>
            <a:spLocks/>
          </p:cNvSpPr>
          <p:nvPr userDrawn="1"/>
        </p:nvSpPr>
        <p:spPr bwMode="auto">
          <a:xfrm>
            <a:off x="2057400" y="3636650"/>
            <a:ext cx="7086600" cy="3221350"/>
          </a:xfrm>
          <a:custGeom>
            <a:avLst/>
            <a:gdLst>
              <a:gd name="T0" fmla="*/ 0 w 4860"/>
              <a:gd name="T1" fmla="*/ 1468 h 1672"/>
              <a:gd name="T2" fmla="*/ 3924 w 4860"/>
              <a:gd name="T3" fmla="*/ 920 h 1672"/>
              <a:gd name="T4" fmla="*/ 3756 w 4860"/>
              <a:gd name="T5" fmla="*/ 416 h 1672"/>
              <a:gd name="T6" fmla="*/ 3796 w 4860"/>
              <a:gd name="T7" fmla="*/ 120 h 1672"/>
              <a:gd name="T8" fmla="*/ 4860 w 4860"/>
              <a:gd name="T9" fmla="*/ 428 h 1672"/>
              <a:gd name="T10" fmla="*/ 4860 w 4860"/>
              <a:gd name="T11" fmla="*/ 1672 h 1672"/>
              <a:gd name="T12" fmla="*/ 0 w 4860"/>
              <a:gd name="T13" fmla="*/ 1672 h 1672"/>
              <a:gd name="T14" fmla="*/ 0 w 4860"/>
              <a:gd name="T15" fmla="*/ 1468 h 1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60" h="1672">
                <a:moveTo>
                  <a:pt x="0" y="1468"/>
                </a:moveTo>
                <a:cubicBezTo>
                  <a:pt x="0" y="1468"/>
                  <a:pt x="3264" y="1328"/>
                  <a:pt x="3924" y="920"/>
                </a:cubicBezTo>
                <a:cubicBezTo>
                  <a:pt x="4584" y="512"/>
                  <a:pt x="3756" y="416"/>
                  <a:pt x="3756" y="416"/>
                </a:cubicBezTo>
                <a:cubicBezTo>
                  <a:pt x="3756" y="416"/>
                  <a:pt x="3304" y="248"/>
                  <a:pt x="3796" y="120"/>
                </a:cubicBezTo>
                <a:cubicBezTo>
                  <a:pt x="4256" y="0"/>
                  <a:pt x="4860" y="428"/>
                  <a:pt x="4860" y="428"/>
                </a:cubicBezTo>
                <a:cubicBezTo>
                  <a:pt x="4860" y="1672"/>
                  <a:pt x="4860" y="1672"/>
                  <a:pt x="4860" y="1672"/>
                </a:cubicBezTo>
                <a:cubicBezTo>
                  <a:pt x="0" y="1672"/>
                  <a:pt x="0" y="1672"/>
                  <a:pt x="0" y="1672"/>
                </a:cubicBezTo>
                <a:lnTo>
                  <a:pt x="0" y="1468"/>
                </a:lnTo>
                <a:close/>
              </a:path>
            </a:pathLst>
          </a:custGeom>
          <a:gradFill>
            <a:gsLst>
              <a:gs pos="100000">
                <a:schemeClr val="accent2"/>
              </a:gs>
              <a:gs pos="6000">
                <a:schemeClr val="bg1"/>
              </a:gs>
            </a:gsLst>
            <a:lin ang="0" scaled="0"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/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EA8F6A47-44E1-46BB-BA10-339B5084D5D0}"/>
              </a:ext>
            </a:extLst>
          </p:cNvPr>
          <p:cNvSpPr/>
          <p:nvPr userDrawn="1"/>
        </p:nvSpPr>
        <p:spPr>
          <a:xfrm>
            <a:off x="1" y="2"/>
            <a:ext cx="3271838" cy="3919337"/>
          </a:xfrm>
          <a:custGeom>
            <a:avLst/>
            <a:gdLst>
              <a:gd name="connsiteX0" fmla="*/ 0 w 5276850"/>
              <a:gd name="connsiteY0" fmla="*/ 0 h 4740857"/>
              <a:gd name="connsiteX1" fmla="*/ 4934008 w 5276850"/>
              <a:gd name="connsiteY1" fmla="*/ 0 h 4740857"/>
              <a:gd name="connsiteX2" fmla="*/ 5018610 w 5276850"/>
              <a:gd name="connsiteY2" fmla="*/ 175624 h 4740857"/>
              <a:gd name="connsiteX3" fmla="*/ 5276850 w 5276850"/>
              <a:gd name="connsiteY3" fmla="*/ 1454732 h 4740857"/>
              <a:gd name="connsiteX4" fmla="*/ 1990725 w 5276850"/>
              <a:gd name="connsiteY4" fmla="*/ 4740857 h 4740857"/>
              <a:gd name="connsiteX5" fmla="*/ 153421 w 5276850"/>
              <a:gd name="connsiteY5" fmla="*/ 4179639 h 4740857"/>
              <a:gd name="connsiteX6" fmla="*/ 0 w 5276850"/>
              <a:gd name="connsiteY6" fmla="*/ 4064913 h 474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76850" h="4740857">
                <a:moveTo>
                  <a:pt x="0" y="0"/>
                </a:moveTo>
                <a:lnTo>
                  <a:pt x="4934008" y="0"/>
                </a:lnTo>
                <a:lnTo>
                  <a:pt x="5018610" y="175624"/>
                </a:lnTo>
                <a:cubicBezTo>
                  <a:pt x="5184897" y="568770"/>
                  <a:pt x="5276850" y="1001013"/>
                  <a:pt x="5276850" y="1454732"/>
                </a:cubicBezTo>
                <a:cubicBezTo>
                  <a:pt x="5276850" y="3269609"/>
                  <a:pt x="3805602" y="4740857"/>
                  <a:pt x="1990725" y="4740857"/>
                </a:cubicBezTo>
                <a:cubicBezTo>
                  <a:pt x="1310146" y="4740857"/>
                  <a:pt x="677890" y="4533963"/>
                  <a:pt x="153421" y="4179639"/>
                </a:cubicBezTo>
                <a:lnTo>
                  <a:pt x="0" y="4064913"/>
                </a:lnTo>
                <a:close/>
              </a:path>
            </a:pathLst>
          </a:custGeom>
          <a:gradFill>
            <a:gsLst>
              <a:gs pos="100000">
                <a:schemeClr val="accent4"/>
              </a:gs>
              <a:gs pos="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DE040619-F39F-44AE-A60B-08D1066BFEF5}"/>
              </a:ext>
            </a:extLst>
          </p:cNvPr>
          <p:cNvSpPr/>
          <p:nvPr userDrawn="1"/>
        </p:nvSpPr>
        <p:spPr>
          <a:xfrm>
            <a:off x="700986" y="3122083"/>
            <a:ext cx="1958309" cy="2611078"/>
          </a:xfrm>
          <a:prstGeom prst="ellipse">
            <a:avLst/>
          </a:prstGeom>
          <a:gradFill>
            <a:gsLst>
              <a:gs pos="100000">
                <a:schemeClr val="accent2"/>
              </a:gs>
              <a:gs pos="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3" name="Freeform 13">
            <a:extLst>
              <a:ext uri="{FF2B5EF4-FFF2-40B4-BE49-F238E27FC236}">
                <a16:creationId xmlns:a16="http://schemas.microsoft.com/office/drawing/2014/main" id="{4C782D13-E61E-4D14-9A33-F44EA27CA709}"/>
              </a:ext>
            </a:extLst>
          </p:cNvPr>
          <p:cNvSpPr>
            <a:spLocks/>
          </p:cNvSpPr>
          <p:nvPr userDrawn="1"/>
        </p:nvSpPr>
        <p:spPr bwMode="auto">
          <a:xfrm>
            <a:off x="1090474" y="1088584"/>
            <a:ext cx="2570780" cy="2895623"/>
          </a:xfrm>
          <a:custGeom>
            <a:avLst/>
            <a:gdLst>
              <a:gd name="T0" fmla="*/ 1149 w 1149"/>
              <a:gd name="T1" fmla="*/ 86 h 971"/>
              <a:gd name="T2" fmla="*/ 427 w 1149"/>
              <a:gd name="T3" fmla="*/ 86 h 971"/>
              <a:gd name="T4" fmla="*/ 539 w 1149"/>
              <a:gd name="T5" fmla="*/ 300 h 971"/>
              <a:gd name="T6" fmla="*/ 254 w 1149"/>
              <a:gd name="T7" fmla="*/ 554 h 971"/>
              <a:gd name="T8" fmla="*/ 336 w 1149"/>
              <a:gd name="T9" fmla="*/ 895 h 971"/>
              <a:gd name="T10" fmla="*/ 1149 w 1149"/>
              <a:gd name="T11" fmla="*/ 895 h 971"/>
              <a:gd name="T12" fmla="*/ 1149 w 1149"/>
              <a:gd name="T13" fmla="*/ 86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49" h="971">
                <a:moveTo>
                  <a:pt x="1149" y="86"/>
                </a:moveTo>
                <a:cubicBezTo>
                  <a:pt x="1149" y="86"/>
                  <a:pt x="508" y="0"/>
                  <a:pt x="427" y="86"/>
                </a:cubicBezTo>
                <a:cubicBezTo>
                  <a:pt x="343" y="175"/>
                  <a:pt x="444" y="199"/>
                  <a:pt x="539" y="300"/>
                </a:cubicBezTo>
                <a:cubicBezTo>
                  <a:pt x="615" y="381"/>
                  <a:pt x="508" y="473"/>
                  <a:pt x="254" y="554"/>
                </a:cubicBezTo>
                <a:cubicBezTo>
                  <a:pt x="0" y="635"/>
                  <a:pt x="20" y="818"/>
                  <a:pt x="336" y="895"/>
                </a:cubicBezTo>
                <a:cubicBezTo>
                  <a:pt x="651" y="971"/>
                  <a:pt x="1149" y="895"/>
                  <a:pt x="1149" y="895"/>
                </a:cubicBezTo>
                <a:lnTo>
                  <a:pt x="1149" y="86"/>
                </a:lnTo>
                <a:close/>
              </a:path>
            </a:pathLst>
          </a:custGeom>
          <a:gradFill>
            <a:gsLst>
              <a:gs pos="100000">
                <a:schemeClr val="accent2"/>
              </a:gs>
              <a:gs pos="0">
                <a:schemeClr val="accent3"/>
              </a:gs>
            </a:gsLst>
            <a:lin ang="0" scaled="0"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/>
          </a:p>
        </p:txBody>
      </p:sp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id="{EF8D7616-45BD-4C83-8015-231C18266E6D}"/>
              </a:ext>
            </a:extLst>
          </p:cNvPr>
          <p:cNvSpPr/>
          <p:nvPr userDrawn="1"/>
        </p:nvSpPr>
        <p:spPr>
          <a:xfrm flipV="1">
            <a:off x="0" y="4353146"/>
            <a:ext cx="5707932" cy="2504854"/>
          </a:xfrm>
          <a:custGeom>
            <a:avLst/>
            <a:gdLst>
              <a:gd name="connsiteX0" fmla="*/ 3160308 w 7610576"/>
              <a:gd name="connsiteY0" fmla="*/ 2504854 h 2504854"/>
              <a:gd name="connsiteX1" fmla="*/ 7486141 w 7610576"/>
              <a:gd name="connsiteY1" fmla="*/ 204827 h 2504854"/>
              <a:gd name="connsiteX2" fmla="*/ 7610576 w 7610576"/>
              <a:gd name="connsiteY2" fmla="*/ 0 h 2504854"/>
              <a:gd name="connsiteX3" fmla="*/ 0 w 7610576"/>
              <a:gd name="connsiteY3" fmla="*/ 0 h 2504854"/>
              <a:gd name="connsiteX4" fmla="*/ 0 w 7610576"/>
              <a:gd name="connsiteY4" fmla="*/ 1431782 h 2504854"/>
              <a:gd name="connsiteX5" fmla="*/ 243558 w 7610576"/>
              <a:gd name="connsiteY5" fmla="*/ 1613912 h 2504854"/>
              <a:gd name="connsiteX6" fmla="*/ 3160308 w 7610576"/>
              <a:gd name="connsiteY6" fmla="*/ 2504854 h 250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10576" h="2504854">
                <a:moveTo>
                  <a:pt x="3160308" y="2504854"/>
                </a:moveTo>
                <a:cubicBezTo>
                  <a:pt x="4961025" y="2504854"/>
                  <a:pt x="6548649" y="1592499"/>
                  <a:pt x="7486141" y="204827"/>
                </a:cubicBezTo>
                <a:lnTo>
                  <a:pt x="7610576" y="0"/>
                </a:lnTo>
                <a:lnTo>
                  <a:pt x="0" y="0"/>
                </a:lnTo>
                <a:lnTo>
                  <a:pt x="0" y="1431782"/>
                </a:lnTo>
                <a:lnTo>
                  <a:pt x="243558" y="1613912"/>
                </a:lnTo>
                <a:cubicBezTo>
                  <a:pt x="1076162" y="2176407"/>
                  <a:pt x="2079878" y="2504854"/>
                  <a:pt x="3160308" y="2504854"/>
                </a:cubicBezTo>
                <a:close/>
              </a:path>
            </a:pathLst>
          </a:custGeom>
          <a:gradFill>
            <a:gsLst>
              <a:gs pos="100000">
                <a:schemeClr val="accent2"/>
              </a:gs>
              <a:gs pos="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6FA2216-82B7-4F61-8629-CA98E8FA06E1}"/>
              </a:ext>
            </a:extLst>
          </p:cNvPr>
          <p:cNvSpPr/>
          <p:nvPr userDrawn="1"/>
        </p:nvSpPr>
        <p:spPr>
          <a:xfrm>
            <a:off x="2451597" y="992947"/>
            <a:ext cx="4240808" cy="5211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2446816" y="3120770"/>
            <a:ext cx="4240808" cy="5587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2446815" y="1862835"/>
            <a:ext cx="4240808" cy="1257932"/>
          </a:xfrm>
        </p:spPr>
        <p:txBody>
          <a:bodyPr anchor="ctr">
            <a:normAutofit/>
          </a:bodyPr>
          <a:lstStyle>
            <a:lvl1pPr algn="ctr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446816" y="4530107"/>
            <a:ext cx="4240808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125" b="0">
                <a:solidFill>
                  <a:schemeClr val="tx1"/>
                </a:solidFill>
              </a:defRPr>
            </a:lvl1pPr>
            <a:lvl2pPr marL="342883" indent="0">
              <a:buNone/>
              <a:defRPr/>
            </a:lvl2pPr>
            <a:lvl3pPr marL="685765" indent="0">
              <a:buNone/>
              <a:defRPr/>
            </a:lvl3pPr>
            <a:lvl4pPr marL="1028648" indent="0">
              <a:buNone/>
              <a:defRPr/>
            </a:lvl4pPr>
            <a:lvl5pPr marL="1371532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446815" y="4847277"/>
            <a:ext cx="4240808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125" b="0">
                <a:solidFill>
                  <a:schemeClr val="tx1"/>
                </a:solidFill>
              </a:defRPr>
            </a:lvl1pPr>
            <a:lvl2pPr marL="342883" indent="0">
              <a:buNone/>
              <a:defRPr/>
            </a:lvl2pPr>
            <a:lvl3pPr marL="685765" indent="0">
              <a:buNone/>
              <a:defRPr/>
            </a:lvl3pPr>
            <a:lvl4pPr marL="1028648" indent="0">
              <a:buNone/>
              <a:defRPr/>
            </a:lvl4pPr>
            <a:lvl5pPr marL="1371532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CE3DC02-40DE-4998-B99A-39FCAEB06AC5}"/>
              </a:ext>
            </a:extLst>
          </p:cNvPr>
          <p:cNvSpPr/>
          <p:nvPr userDrawn="1"/>
        </p:nvSpPr>
        <p:spPr>
          <a:xfrm flipH="1">
            <a:off x="0" y="0"/>
            <a:ext cx="9144000" cy="6858000"/>
          </a:xfrm>
          <a:prstGeom prst="rect">
            <a:avLst/>
          </a:prstGeom>
          <a:gradFill>
            <a:gsLst>
              <a:gs pos="10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3515995" y="2215242"/>
            <a:ext cx="4064389" cy="895350"/>
          </a:xfrm>
        </p:spPr>
        <p:txBody>
          <a:bodyPr anchor="b">
            <a:normAutofit/>
          </a:bodyPr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3516832" y="3110595"/>
            <a:ext cx="4064389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825">
                <a:solidFill>
                  <a:schemeClr val="bg1"/>
                </a:solidFill>
              </a:defRPr>
            </a:lvl1pPr>
            <a:lvl2pPr marL="34288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66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2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18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06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A81246B4-0650-4320-A820-B417F479A53E}"/>
              </a:ext>
            </a:extLst>
          </p:cNvPr>
          <p:cNvSpPr>
            <a:spLocks/>
          </p:cNvSpPr>
          <p:nvPr userDrawn="1"/>
        </p:nvSpPr>
        <p:spPr bwMode="auto">
          <a:xfrm>
            <a:off x="0" y="1699693"/>
            <a:ext cx="9144000" cy="5158309"/>
          </a:xfrm>
          <a:custGeom>
            <a:avLst/>
            <a:gdLst>
              <a:gd name="connsiteX0" fmla="*/ 9136649 w 12192000"/>
              <a:gd name="connsiteY0" fmla="*/ 19 h 5158309"/>
              <a:gd name="connsiteX1" fmla="*/ 12127529 w 12192000"/>
              <a:gd name="connsiteY1" fmla="*/ 961461 h 5158309"/>
              <a:gd name="connsiteX2" fmla="*/ 12192000 w 12192000"/>
              <a:gd name="connsiteY2" fmla="*/ 999249 h 5158309"/>
              <a:gd name="connsiteX3" fmla="*/ 12192000 w 12192000"/>
              <a:gd name="connsiteY3" fmla="*/ 5158309 h 5158309"/>
              <a:gd name="connsiteX4" fmla="*/ 0 w 12192000"/>
              <a:gd name="connsiteY4" fmla="*/ 5158309 h 5158309"/>
              <a:gd name="connsiteX5" fmla="*/ 0 w 12192000"/>
              <a:gd name="connsiteY5" fmla="*/ 4381506 h 5158309"/>
              <a:gd name="connsiteX6" fmla="*/ 766800 w 12192000"/>
              <a:gd name="connsiteY6" fmla="*/ 4316986 h 5158309"/>
              <a:gd name="connsiteX7" fmla="*/ 8952198 w 12192000"/>
              <a:gd name="connsiteY7" fmla="*/ 2840206 h 5158309"/>
              <a:gd name="connsiteX8" fmla="*/ 8329819 w 12192000"/>
              <a:gd name="connsiteY8" fmla="*/ 1097121 h 5158309"/>
              <a:gd name="connsiteX9" fmla="*/ 8478005 w 12192000"/>
              <a:gd name="connsiteY9" fmla="*/ 73404 h 5158309"/>
              <a:gd name="connsiteX10" fmla="*/ 9136649 w 12192000"/>
              <a:gd name="connsiteY10" fmla="*/ 19 h 515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5158309">
                <a:moveTo>
                  <a:pt x="9136649" y="19"/>
                </a:moveTo>
                <a:cubicBezTo>
                  <a:pt x="10314094" y="3991"/>
                  <a:pt x="11572111" y="642470"/>
                  <a:pt x="12127529" y="961461"/>
                </a:cubicBezTo>
                <a:lnTo>
                  <a:pt x="12192000" y="999249"/>
                </a:lnTo>
                <a:lnTo>
                  <a:pt x="12192000" y="5158309"/>
                </a:lnTo>
                <a:lnTo>
                  <a:pt x="0" y="5158309"/>
                </a:lnTo>
                <a:lnTo>
                  <a:pt x="0" y="4381506"/>
                </a:lnTo>
                <a:lnTo>
                  <a:pt x="766800" y="4316986"/>
                </a:lnTo>
                <a:cubicBezTo>
                  <a:pt x="4095417" y="4019555"/>
                  <a:pt x="7729668" y="3545741"/>
                  <a:pt x="8952198" y="2840206"/>
                </a:cubicBezTo>
                <a:cubicBezTo>
                  <a:pt x="11397259" y="1429137"/>
                  <a:pt x="8329819" y="1097121"/>
                  <a:pt x="8329819" y="1097121"/>
                </a:cubicBezTo>
                <a:cubicBezTo>
                  <a:pt x="8329819" y="1097121"/>
                  <a:pt x="6655323" y="516093"/>
                  <a:pt x="8478005" y="73404"/>
                </a:cubicBezTo>
                <a:cubicBezTo>
                  <a:pt x="8691022" y="21527"/>
                  <a:pt x="8912374" y="-737"/>
                  <a:pt x="9136649" y="19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135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E8E136EA-A8F2-47DA-A96D-77980EAAC351}"/>
              </a:ext>
            </a:extLst>
          </p:cNvPr>
          <p:cNvSpPr>
            <a:spLocks/>
          </p:cNvSpPr>
          <p:nvPr userDrawn="1"/>
        </p:nvSpPr>
        <p:spPr bwMode="auto">
          <a:xfrm>
            <a:off x="2057400" y="3636650"/>
            <a:ext cx="7086600" cy="3221350"/>
          </a:xfrm>
          <a:custGeom>
            <a:avLst/>
            <a:gdLst>
              <a:gd name="T0" fmla="*/ 0 w 4860"/>
              <a:gd name="T1" fmla="*/ 1468 h 1672"/>
              <a:gd name="T2" fmla="*/ 3924 w 4860"/>
              <a:gd name="T3" fmla="*/ 920 h 1672"/>
              <a:gd name="T4" fmla="*/ 3756 w 4860"/>
              <a:gd name="T5" fmla="*/ 416 h 1672"/>
              <a:gd name="T6" fmla="*/ 3796 w 4860"/>
              <a:gd name="T7" fmla="*/ 120 h 1672"/>
              <a:gd name="T8" fmla="*/ 4860 w 4860"/>
              <a:gd name="T9" fmla="*/ 428 h 1672"/>
              <a:gd name="T10" fmla="*/ 4860 w 4860"/>
              <a:gd name="T11" fmla="*/ 1672 h 1672"/>
              <a:gd name="T12" fmla="*/ 0 w 4860"/>
              <a:gd name="T13" fmla="*/ 1672 h 1672"/>
              <a:gd name="T14" fmla="*/ 0 w 4860"/>
              <a:gd name="T15" fmla="*/ 1468 h 1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60" h="1672">
                <a:moveTo>
                  <a:pt x="0" y="1468"/>
                </a:moveTo>
                <a:cubicBezTo>
                  <a:pt x="0" y="1468"/>
                  <a:pt x="3264" y="1328"/>
                  <a:pt x="3924" y="920"/>
                </a:cubicBezTo>
                <a:cubicBezTo>
                  <a:pt x="4584" y="512"/>
                  <a:pt x="3756" y="416"/>
                  <a:pt x="3756" y="416"/>
                </a:cubicBezTo>
                <a:cubicBezTo>
                  <a:pt x="3756" y="416"/>
                  <a:pt x="3304" y="248"/>
                  <a:pt x="3796" y="120"/>
                </a:cubicBezTo>
                <a:cubicBezTo>
                  <a:pt x="4256" y="0"/>
                  <a:pt x="4860" y="428"/>
                  <a:pt x="4860" y="428"/>
                </a:cubicBezTo>
                <a:cubicBezTo>
                  <a:pt x="4860" y="1672"/>
                  <a:pt x="4860" y="1672"/>
                  <a:pt x="4860" y="1672"/>
                </a:cubicBezTo>
                <a:cubicBezTo>
                  <a:pt x="0" y="1672"/>
                  <a:pt x="0" y="1672"/>
                  <a:pt x="0" y="1672"/>
                </a:cubicBezTo>
                <a:lnTo>
                  <a:pt x="0" y="1468"/>
                </a:lnTo>
                <a:close/>
              </a:path>
            </a:pathLst>
          </a:custGeom>
          <a:gradFill>
            <a:gsLst>
              <a:gs pos="100000">
                <a:schemeClr val="accent2"/>
              </a:gs>
              <a:gs pos="6000">
                <a:schemeClr val="bg1"/>
              </a:gs>
            </a:gsLst>
            <a:lin ang="0" scaled="0"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012BB78F-E5F9-495E-969F-BE08951B2F76}"/>
              </a:ext>
            </a:extLst>
          </p:cNvPr>
          <p:cNvSpPr/>
          <p:nvPr userDrawn="1"/>
        </p:nvSpPr>
        <p:spPr>
          <a:xfrm flipV="1">
            <a:off x="0" y="4353146"/>
            <a:ext cx="5707932" cy="2504854"/>
          </a:xfrm>
          <a:custGeom>
            <a:avLst/>
            <a:gdLst>
              <a:gd name="connsiteX0" fmla="*/ 3160308 w 7610576"/>
              <a:gd name="connsiteY0" fmla="*/ 2504854 h 2504854"/>
              <a:gd name="connsiteX1" fmla="*/ 7486141 w 7610576"/>
              <a:gd name="connsiteY1" fmla="*/ 204827 h 2504854"/>
              <a:gd name="connsiteX2" fmla="*/ 7610576 w 7610576"/>
              <a:gd name="connsiteY2" fmla="*/ 0 h 2504854"/>
              <a:gd name="connsiteX3" fmla="*/ 0 w 7610576"/>
              <a:gd name="connsiteY3" fmla="*/ 0 h 2504854"/>
              <a:gd name="connsiteX4" fmla="*/ 0 w 7610576"/>
              <a:gd name="connsiteY4" fmla="*/ 1431782 h 2504854"/>
              <a:gd name="connsiteX5" fmla="*/ 243558 w 7610576"/>
              <a:gd name="connsiteY5" fmla="*/ 1613912 h 2504854"/>
              <a:gd name="connsiteX6" fmla="*/ 3160308 w 7610576"/>
              <a:gd name="connsiteY6" fmla="*/ 2504854 h 250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10576" h="2504854">
                <a:moveTo>
                  <a:pt x="3160308" y="2504854"/>
                </a:moveTo>
                <a:cubicBezTo>
                  <a:pt x="4961025" y="2504854"/>
                  <a:pt x="6548649" y="1592499"/>
                  <a:pt x="7486141" y="204827"/>
                </a:cubicBezTo>
                <a:lnTo>
                  <a:pt x="7610576" y="0"/>
                </a:lnTo>
                <a:lnTo>
                  <a:pt x="0" y="0"/>
                </a:lnTo>
                <a:lnTo>
                  <a:pt x="0" y="1431782"/>
                </a:lnTo>
                <a:lnTo>
                  <a:pt x="243558" y="1613912"/>
                </a:lnTo>
                <a:cubicBezTo>
                  <a:pt x="1076162" y="2176407"/>
                  <a:pt x="2079878" y="2504854"/>
                  <a:pt x="3160308" y="2504854"/>
                </a:cubicBezTo>
                <a:close/>
              </a:path>
            </a:pathLst>
          </a:custGeom>
          <a:gradFill>
            <a:gsLst>
              <a:gs pos="100000">
                <a:schemeClr val="accent2"/>
              </a:gs>
              <a:gs pos="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CF4B0F25-8F09-4535-B23E-2A4A5AAB2C37}"/>
              </a:ext>
            </a:extLst>
          </p:cNvPr>
          <p:cNvSpPr/>
          <p:nvPr userDrawn="1"/>
        </p:nvSpPr>
        <p:spPr>
          <a:xfrm>
            <a:off x="1" y="4"/>
            <a:ext cx="2409825" cy="2886731"/>
          </a:xfrm>
          <a:custGeom>
            <a:avLst/>
            <a:gdLst>
              <a:gd name="connsiteX0" fmla="*/ 0 w 5276850"/>
              <a:gd name="connsiteY0" fmla="*/ 0 h 4740857"/>
              <a:gd name="connsiteX1" fmla="*/ 4934008 w 5276850"/>
              <a:gd name="connsiteY1" fmla="*/ 0 h 4740857"/>
              <a:gd name="connsiteX2" fmla="*/ 5018610 w 5276850"/>
              <a:gd name="connsiteY2" fmla="*/ 175624 h 4740857"/>
              <a:gd name="connsiteX3" fmla="*/ 5276850 w 5276850"/>
              <a:gd name="connsiteY3" fmla="*/ 1454732 h 4740857"/>
              <a:gd name="connsiteX4" fmla="*/ 1990725 w 5276850"/>
              <a:gd name="connsiteY4" fmla="*/ 4740857 h 4740857"/>
              <a:gd name="connsiteX5" fmla="*/ 153421 w 5276850"/>
              <a:gd name="connsiteY5" fmla="*/ 4179639 h 4740857"/>
              <a:gd name="connsiteX6" fmla="*/ 0 w 5276850"/>
              <a:gd name="connsiteY6" fmla="*/ 4064913 h 474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76850" h="4740857">
                <a:moveTo>
                  <a:pt x="0" y="0"/>
                </a:moveTo>
                <a:lnTo>
                  <a:pt x="4934008" y="0"/>
                </a:lnTo>
                <a:lnTo>
                  <a:pt x="5018610" y="175624"/>
                </a:lnTo>
                <a:cubicBezTo>
                  <a:pt x="5184897" y="568770"/>
                  <a:pt x="5276850" y="1001013"/>
                  <a:pt x="5276850" y="1454732"/>
                </a:cubicBezTo>
                <a:cubicBezTo>
                  <a:pt x="5276850" y="3269609"/>
                  <a:pt x="3805602" y="4740857"/>
                  <a:pt x="1990725" y="4740857"/>
                </a:cubicBezTo>
                <a:cubicBezTo>
                  <a:pt x="1310146" y="4740857"/>
                  <a:pt x="677890" y="4533963"/>
                  <a:pt x="153421" y="4179639"/>
                </a:cubicBezTo>
                <a:lnTo>
                  <a:pt x="0" y="4064913"/>
                </a:lnTo>
                <a:close/>
              </a:path>
            </a:pathLst>
          </a:custGeom>
          <a:gradFill>
            <a:gsLst>
              <a:gs pos="100000">
                <a:schemeClr val="accent4"/>
              </a:gs>
              <a:gs pos="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2018/9/6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02444" y="1130302"/>
            <a:ext cx="8137922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2018/9/6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B7B4809-6422-487B-B339-AC10E4A5D4B1}"/>
              </a:ext>
            </a:extLst>
          </p:cNvPr>
          <p:cNvGrpSpPr/>
          <p:nvPr userDrawn="1"/>
        </p:nvGrpSpPr>
        <p:grpSpPr>
          <a:xfrm flipH="1">
            <a:off x="0" y="4"/>
            <a:ext cx="9144000" cy="6857999"/>
            <a:chOff x="0" y="1"/>
            <a:chExt cx="12192000" cy="6857999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FA9CED44-D7E4-44D2-B7FD-F89B4DCC6E54}"/>
                </a:ext>
              </a:extLst>
            </p:cNvPr>
            <p:cNvSpPr/>
            <p:nvPr userDrawn="1"/>
          </p:nvSpPr>
          <p:spPr>
            <a:xfrm>
              <a:off x="7698671" y="715249"/>
              <a:ext cx="3530051" cy="3530051"/>
            </a:xfrm>
            <a:prstGeom prst="ellipse">
              <a:avLst/>
            </a:prstGeom>
            <a:gradFill>
              <a:gsLst>
                <a:gs pos="100000">
                  <a:schemeClr val="accent4"/>
                </a:gs>
                <a:gs pos="0">
                  <a:schemeClr val="accent3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84BF3A0C-4197-4E26-B94B-4269BB6A25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1699690"/>
              <a:ext cx="12192000" cy="5158309"/>
            </a:xfrm>
            <a:custGeom>
              <a:avLst/>
              <a:gdLst>
                <a:gd name="connsiteX0" fmla="*/ 9136649 w 12192000"/>
                <a:gd name="connsiteY0" fmla="*/ 19 h 5158309"/>
                <a:gd name="connsiteX1" fmla="*/ 12127529 w 12192000"/>
                <a:gd name="connsiteY1" fmla="*/ 961461 h 5158309"/>
                <a:gd name="connsiteX2" fmla="*/ 12192000 w 12192000"/>
                <a:gd name="connsiteY2" fmla="*/ 999249 h 5158309"/>
                <a:gd name="connsiteX3" fmla="*/ 12192000 w 12192000"/>
                <a:gd name="connsiteY3" fmla="*/ 5158309 h 5158309"/>
                <a:gd name="connsiteX4" fmla="*/ 0 w 12192000"/>
                <a:gd name="connsiteY4" fmla="*/ 5158309 h 5158309"/>
                <a:gd name="connsiteX5" fmla="*/ 0 w 12192000"/>
                <a:gd name="connsiteY5" fmla="*/ 4381506 h 5158309"/>
                <a:gd name="connsiteX6" fmla="*/ 766800 w 12192000"/>
                <a:gd name="connsiteY6" fmla="*/ 4316986 h 5158309"/>
                <a:gd name="connsiteX7" fmla="*/ 8952198 w 12192000"/>
                <a:gd name="connsiteY7" fmla="*/ 2840206 h 5158309"/>
                <a:gd name="connsiteX8" fmla="*/ 8329819 w 12192000"/>
                <a:gd name="connsiteY8" fmla="*/ 1097121 h 5158309"/>
                <a:gd name="connsiteX9" fmla="*/ 8478005 w 12192000"/>
                <a:gd name="connsiteY9" fmla="*/ 73404 h 5158309"/>
                <a:gd name="connsiteX10" fmla="*/ 9136649 w 12192000"/>
                <a:gd name="connsiteY10" fmla="*/ 19 h 5158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192000" h="5158309">
                  <a:moveTo>
                    <a:pt x="9136649" y="19"/>
                  </a:moveTo>
                  <a:cubicBezTo>
                    <a:pt x="10314094" y="3991"/>
                    <a:pt x="11572111" y="642470"/>
                    <a:pt x="12127529" y="961461"/>
                  </a:cubicBezTo>
                  <a:lnTo>
                    <a:pt x="12192000" y="999249"/>
                  </a:lnTo>
                  <a:lnTo>
                    <a:pt x="12192000" y="5158309"/>
                  </a:lnTo>
                  <a:lnTo>
                    <a:pt x="0" y="5158309"/>
                  </a:lnTo>
                  <a:lnTo>
                    <a:pt x="0" y="4381506"/>
                  </a:lnTo>
                  <a:lnTo>
                    <a:pt x="766800" y="4316986"/>
                  </a:lnTo>
                  <a:cubicBezTo>
                    <a:pt x="4095417" y="4019555"/>
                    <a:pt x="7729668" y="3545741"/>
                    <a:pt x="8952198" y="2840206"/>
                  </a:cubicBezTo>
                  <a:cubicBezTo>
                    <a:pt x="11397259" y="1429137"/>
                    <a:pt x="8329819" y="1097121"/>
                    <a:pt x="8329819" y="1097121"/>
                  </a:cubicBezTo>
                  <a:cubicBezTo>
                    <a:pt x="8329819" y="1097121"/>
                    <a:pt x="6655323" y="516093"/>
                    <a:pt x="8478005" y="73404"/>
                  </a:cubicBezTo>
                  <a:cubicBezTo>
                    <a:pt x="8691022" y="21527"/>
                    <a:pt x="8912374" y="-737"/>
                    <a:pt x="9136649" y="19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350"/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D6F55EC3-3122-4888-ABD7-2A9003A2B6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58307" y="2039469"/>
              <a:ext cx="6070237" cy="3380331"/>
            </a:xfrm>
            <a:custGeom>
              <a:avLst/>
              <a:gdLst>
                <a:gd name="T0" fmla="*/ 0 w 4357"/>
                <a:gd name="T1" fmla="*/ 592 h 2429"/>
                <a:gd name="T2" fmla="*/ 3232 w 4357"/>
                <a:gd name="T3" fmla="*/ 592 h 2429"/>
                <a:gd name="T4" fmla="*/ 2777 w 4357"/>
                <a:gd name="T5" fmla="*/ 1195 h 2429"/>
                <a:gd name="T6" fmla="*/ 2621 w 4357"/>
                <a:gd name="T7" fmla="*/ 1265 h 2429"/>
                <a:gd name="T8" fmla="*/ 2848 w 4357"/>
                <a:gd name="T9" fmla="*/ 1644 h 2429"/>
                <a:gd name="T10" fmla="*/ 3040 w 4357"/>
                <a:gd name="T11" fmla="*/ 2304 h 2429"/>
                <a:gd name="T12" fmla="*/ 0 w 4357"/>
                <a:gd name="T13" fmla="*/ 2208 h 2429"/>
                <a:gd name="T14" fmla="*/ 0 w 4357"/>
                <a:gd name="T15" fmla="*/ 592 h 2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57" h="2429">
                  <a:moveTo>
                    <a:pt x="0" y="592"/>
                  </a:moveTo>
                  <a:cubicBezTo>
                    <a:pt x="0" y="592"/>
                    <a:pt x="1964" y="0"/>
                    <a:pt x="3232" y="592"/>
                  </a:cubicBezTo>
                  <a:cubicBezTo>
                    <a:pt x="4357" y="1117"/>
                    <a:pt x="3079" y="1186"/>
                    <a:pt x="2777" y="1195"/>
                  </a:cubicBezTo>
                  <a:cubicBezTo>
                    <a:pt x="2718" y="1196"/>
                    <a:pt x="2661" y="1221"/>
                    <a:pt x="2621" y="1265"/>
                  </a:cubicBezTo>
                  <a:cubicBezTo>
                    <a:pt x="2553" y="1339"/>
                    <a:pt x="2523" y="1471"/>
                    <a:pt x="2848" y="1644"/>
                  </a:cubicBezTo>
                  <a:cubicBezTo>
                    <a:pt x="3368" y="1920"/>
                    <a:pt x="3396" y="2196"/>
                    <a:pt x="3040" y="2304"/>
                  </a:cubicBezTo>
                  <a:cubicBezTo>
                    <a:pt x="2629" y="2429"/>
                    <a:pt x="0" y="2208"/>
                    <a:pt x="0" y="2208"/>
                  </a:cubicBezTo>
                  <a:lnTo>
                    <a:pt x="0" y="592"/>
                  </a:lnTo>
                  <a:close/>
                </a:path>
              </a:pathLst>
            </a:custGeom>
            <a:gradFill>
              <a:gsLst>
                <a:gs pos="100000">
                  <a:schemeClr val="accent2"/>
                </a:gs>
                <a:gs pos="23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82504953-DBCA-47F8-8B5A-4EF71CB804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43200" y="3636650"/>
              <a:ext cx="9448800" cy="3221350"/>
            </a:xfrm>
            <a:custGeom>
              <a:avLst/>
              <a:gdLst>
                <a:gd name="T0" fmla="*/ 0 w 4860"/>
                <a:gd name="T1" fmla="*/ 1468 h 1672"/>
                <a:gd name="T2" fmla="*/ 3924 w 4860"/>
                <a:gd name="T3" fmla="*/ 920 h 1672"/>
                <a:gd name="T4" fmla="*/ 3756 w 4860"/>
                <a:gd name="T5" fmla="*/ 416 h 1672"/>
                <a:gd name="T6" fmla="*/ 3796 w 4860"/>
                <a:gd name="T7" fmla="*/ 120 h 1672"/>
                <a:gd name="T8" fmla="*/ 4860 w 4860"/>
                <a:gd name="T9" fmla="*/ 428 h 1672"/>
                <a:gd name="T10" fmla="*/ 4860 w 4860"/>
                <a:gd name="T11" fmla="*/ 1672 h 1672"/>
                <a:gd name="T12" fmla="*/ 0 w 4860"/>
                <a:gd name="T13" fmla="*/ 1672 h 1672"/>
                <a:gd name="T14" fmla="*/ 0 w 4860"/>
                <a:gd name="T15" fmla="*/ 1468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60" h="1672">
                  <a:moveTo>
                    <a:pt x="0" y="1468"/>
                  </a:moveTo>
                  <a:cubicBezTo>
                    <a:pt x="0" y="1468"/>
                    <a:pt x="3264" y="1328"/>
                    <a:pt x="3924" y="920"/>
                  </a:cubicBezTo>
                  <a:cubicBezTo>
                    <a:pt x="4584" y="512"/>
                    <a:pt x="3756" y="416"/>
                    <a:pt x="3756" y="416"/>
                  </a:cubicBezTo>
                  <a:cubicBezTo>
                    <a:pt x="3756" y="416"/>
                    <a:pt x="3304" y="248"/>
                    <a:pt x="3796" y="120"/>
                  </a:cubicBezTo>
                  <a:cubicBezTo>
                    <a:pt x="4256" y="0"/>
                    <a:pt x="4860" y="428"/>
                    <a:pt x="4860" y="428"/>
                  </a:cubicBezTo>
                  <a:cubicBezTo>
                    <a:pt x="4860" y="1672"/>
                    <a:pt x="4860" y="1672"/>
                    <a:pt x="4860" y="1672"/>
                  </a:cubicBezTo>
                  <a:cubicBezTo>
                    <a:pt x="0" y="1672"/>
                    <a:pt x="0" y="1672"/>
                    <a:pt x="0" y="1672"/>
                  </a:cubicBezTo>
                  <a:lnTo>
                    <a:pt x="0" y="1468"/>
                  </a:lnTo>
                  <a:close/>
                </a:path>
              </a:pathLst>
            </a:custGeom>
            <a:gradFill>
              <a:gsLst>
                <a:gs pos="100000">
                  <a:schemeClr val="accent2"/>
                </a:gs>
                <a:gs pos="6000">
                  <a:schemeClr val="bg1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25123C0C-7740-4668-9994-48629AE91F14}"/>
                </a:ext>
              </a:extLst>
            </p:cNvPr>
            <p:cNvSpPr/>
            <p:nvPr userDrawn="1"/>
          </p:nvSpPr>
          <p:spPr>
            <a:xfrm>
              <a:off x="0" y="1"/>
              <a:ext cx="4362450" cy="3919337"/>
            </a:xfrm>
            <a:custGeom>
              <a:avLst/>
              <a:gdLst>
                <a:gd name="connsiteX0" fmla="*/ 0 w 5276850"/>
                <a:gd name="connsiteY0" fmla="*/ 0 h 4740857"/>
                <a:gd name="connsiteX1" fmla="*/ 4934008 w 5276850"/>
                <a:gd name="connsiteY1" fmla="*/ 0 h 4740857"/>
                <a:gd name="connsiteX2" fmla="*/ 5018610 w 5276850"/>
                <a:gd name="connsiteY2" fmla="*/ 175624 h 4740857"/>
                <a:gd name="connsiteX3" fmla="*/ 5276850 w 5276850"/>
                <a:gd name="connsiteY3" fmla="*/ 1454732 h 4740857"/>
                <a:gd name="connsiteX4" fmla="*/ 1990725 w 5276850"/>
                <a:gd name="connsiteY4" fmla="*/ 4740857 h 4740857"/>
                <a:gd name="connsiteX5" fmla="*/ 153421 w 5276850"/>
                <a:gd name="connsiteY5" fmla="*/ 4179639 h 4740857"/>
                <a:gd name="connsiteX6" fmla="*/ 0 w 5276850"/>
                <a:gd name="connsiteY6" fmla="*/ 4064913 h 4740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76850" h="4740857">
                  <a:moveTo>
                    <a:pt x="0" y="0"/>
                  </a:moveTo>
                  <a:lnTo>
                    <a:pt x="4934008" y="0"/>
                  </a:lnTo>
                  <a:lnTo>
                    <a:pt x="5018610" y="175624"/>
                  </a:lnTo>
                  <a:cubicBezTo>
                    <a:pt x="5184897" y="568770"/>
                    <a:pt x="5276850" y="1001013"/>
                    <a:pt x="5276850" y="1454732"/>
                  </a:cubicBezTo>
                  <a:cubicBezTo>
                    <a:pt x="5276850" y="3269609"/>
                    <a:pt x="3805602" y="4740857"/>
                    <a:pt x="1990725" y="4740857"/>
                  </a:cubicBezTo>
                  <a:cubicBezTo>
                    <a:pt x="1310146" y="4740857"/>
                    <a:pt x="677890" y="4533963"/>
                    <a:pt x="153421" y="4179639"/>
                  </a:cubicBezTo>
                  <a:lnTo>
                    <a:pt x="0" y="4064913"/>
                  </a:lnTo>
                  <a:close/>
                </a:path>
              </a:pathLst>
            </a:custGeom>
            <a:gradFill>
              <a:gsLst>
                <a:gs pos="100000">
                  <a:schemeClr val="accent4"/>
                </a:gs>
                <a:gs pos="0">
                  <a:schemeClr val="accent3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DD990525-EB32-44BF-B51C-C218BECA01C2}"/>
                </a:ext>
              </a:extLst>
            </p:cNvPr>
            <p:cNvSpPr/>
            <p:nvPr userDrawn="1"/>
          </p:nvSpPr>
          <p:spPr>
            <a:xfrm>
              <a:off x="934647" y="3122083"/>
              <a:ext cx="2611078" cy="2611078"/>
            </a:xfrm>
            <a:prstGeom prst="ellipse">
              <a:avLst/>
            </a:prstGeom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5F611E8F-302C-455F-8D3A-3CF52F0DA6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53964" y="1088581"/>
              <a:ext cx="3427706" cy="2895623"/>
            </a:xfrm>
            <a:custGeom>
              <a:avLst/>
              <a:gdLst>
                <a:gd name="T0" fmla="*/ 1149 w 1149"/>
                <a:gd name="T1" fmla="*/ 86 h 971"/>
                <a:gd name="T2" fmla="*/ 427 w 1149"/>
                <a:gd name="T3" fmla="*/ 86 h 971"/>
                <a:gd name="T4" fmla="*/ 539 w 1149"/>
                <a:gd name="T5" fmla="*/ 300 h 971"/>
                <a:gd name="T6" fmla="*/ 254 w 1149"/>
                <a:gd name="T7" fmla="*/ 554 h 971"/>
                <a:gd name="T8" fmla="*/ 336 w 1149"/>
                <a:gd name="T9" fmla="*/ 895 h 971"/>
                <a:gd name="T10" fmla="*/ 1149 w 1149"/>
                <a:gd name="T11" fmla="*/ 895 h 971"/>
                <a:gd name="T12" fmla="*/ 1149 w 1149"/>
                <a:gd name="T13" fmla="*/ 86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9" h="971">
                  <a:moveTo>
                    <a:pt x="1149" y="86"/>
                  </a:moveTo>
                  <a:cubicBezTo>
                    <a:pt x="1149" y="86"/>
                    <a:pt x="508" y="0"/>
                    <a:pt x="427" y="86"/>
                  </a:cubicBezTo>
                  <a:cubicBezTo>
                    <a:pt x="343" y="175"/>
                    <a:pt x="444" y="199"/>
                    <a:pt x="539" y="300"/>
                  </a:cubicBezTo>
                  <a:cubicBezTo>
                    <a:pt x="615" y="381"/>
                    <a:pt x="508" y="473"/>
                    <a:pt x="254" y="554"/>
                  </a:cubicBezTo>
                  <a:cubicBezTo>
                    <a:pt x="0" y="635"/>
                    <a:pt x="20" y="818"/>
                    <a:pt x="336" y="895"/>
                  </a:cubicBezTo>
                  <a:cubicBezTo>
                    <a:pt x="651" y="971"/>
                    <a:pt x="1149" y="895"/>
                    <a:pt x="1149" y="895"/>
                  </a:cubicBezTo>
                  <a:lnTo>
                    <a:pt x="1149" y="86"/>
                  </a:lnTo>
                  <a:close/>
                </a:path>
              </a:pathLst>
            </a:custGeom>
            <a:gradFill>
              <a:gsLst>
                <a:gs pos="100000">
                  <a:schemeClr val="accent2"/>
                </a:gs>
                <a:gs pos="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735C86D5-A76F-422D-BD11-9ABEDF688054}"/>
                </a:ext>
              </a:extLst>
            </p:cNvPr>
            <p:cNvSpPr/>
            <p:nvPr userDrawn="1"/>
          </p:nvSpPr>
          <p:spPr>
            <a:xfrm flipV="1">
              <a:off x="0" y="4353146"/>
              <a:ext cx="7610576" cy="2504854"/>
            </a:xfrm>
            <a:custGeom>
              <a:avLst/>
              <a:gdLst>
                <a:gd name="connsiteX0" fmla="*/ 3160308 w 7610576"/>
                <a:gd name="connsiteY0" fmla="*/ 2504854 h 2504854"/>
                <a:gd name="connsiteX1" fmla="*/ 7486141 w 7610576"/>
                <a:gd name="connsiteY1" fmla="*/ 204827 h 2504854"/>
                <a:gd name="connsiteX2" fmla="*/ 7610576 w 7610576"/>
                <a:gd name="connsiteY2" fmla="*/ 0 h 2504854"/>
                <a:gd name="connsiteX3" fmla="*/ 0 w 7610576"/>
                <a:gd name="connsiteY3" fmla="*/ 0 h 2504854"/>
                <a:gd name="connsiteX4" fmla="*/ 0 w 7610576"/>
                <a:gd name="connsiteY4" fmla="*/ 1431782 h 2504854"/>
                <a:gd name="connsiteX5" fmla="*/ 243558 w 7610576"/>
                <a:gd name="connsiteY5" fmla="*/ 1613912 h 2504854"/>
                <a:gd name="connsiteX6" fmla="*/ 3160308 w 7610576"/>
                <a:gd name="connsiteY6" fmla="*/ 2504854 h 2504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10576" h="2504854">
                  <a:moveTo>
                    <a:pt x="3160308" y="2504854"/>
                  </a:moveTo>
                  <a:cubicBezTo>
                    <a:pt x="4961025" y="2504854"/>
                    <a:pt x="6548649" y="1592499"/>
                    <a:pt x="7486141" y="204827"/>
                  </a:cubicBezTo>
                  <a:lnTo>
                    <a:pt x="7610576" y="0"/>
                  </a:lnTo>
                  <a:lnTo>
                    <a:pt x="0" y="0"/>
                  </a:lnTo>
                  <a:lnTo>
                    <a:pt x="0" y="1431782"/>
                  </a:lnTo>
                  <a:lnTo>
                    <a:pt x="243558" y="1613912"/>
                  </a:lnTo>
                  <a:cubicBezTo>
                    <a:pt x="1076162" y="2176407"/>
                    <a:pt x="2079878" y="2504854"/>
                    <a:pt x="3160308" y="2504854"/>
                  </a:cubicBezTo>
                  <a:close/>
                </a:path>
              </a:pathLst>
            </a:custGeom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6B4C74D3-0C8F-48A5-80B7-74125884F2E3}"/>
              </a:ext>
            </a:extLst>
          </p:cNvPr>
          <p:cNvSpPr/>
          <p:nvPr userDrawn="1"/>
        </p:nvSpPr>
        <p:spPr>
          <a:xfrm>
            <a:off x="2451597" y="1030771"/>
            <a:ext cx="4240808" cy="5211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2537222" y="2034340"/>
            <a:ext cx="4069557" cy="1621509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537222" y="4340576"/>
            <a:ext cx="4069557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125" smtClean="0">
                <a:solidFill>
                  <a:schemeClr val="tx1"/>
                </a:solidFill>
              </a:defRPr>
            </a:lvl1pPr>
            <a:lvl2pPr>
              <a:defRPr lang="zh-CN" altLang="en-US" sz="1500" smtClean="0"/>
            </a:lvl2pPr>
            <a:lvl3pPr>
              <a:defRPr lang="zh-CN" altLang="en-US" sz="1350" smtClean="0"/>
            </a:lvl3pPr>
            <a:lvl4pPr>
              <a:defRPr lang="zh-CN" altLang="en-US" sz="1200" smtClean="0"/>
            </a:lvl4pPr>
            <a:lvl5pPr>
              <a:defRPr lang="zh-CN" altLang="en-US" sz="1200"/>
            </a:lvl5pPr>
          </a:lstStyle>
          <a:p>
            <a:pPr marL="171442" marR="0" lvl="0" indent="-171442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37222" y="4044305"/>
            <a:ext cx="4069557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125" b="0">
                <a:solidFill>
                  <a:schemeClr val="tx1"/>
                </a:solidFill>
              </a:defRPr>
            </a:lvl1pPr>
            <a:lvl2pPr marL="342883" indent="0">
              <a:buNone/>
              <a:defRPr/>
            </a:lvl2pPr>
            <a:lvl3pPr marL="685765" indent="0">
              <a:buNone/>
              <a:defRPr/>
            </a:lvl3pPr>
            <a:lvl4pPr marL="1028648" indent="0">
              <a:buNone/>
              <a:defRPr/>
            </a:lvl4pPr>
            <a:lvl5pPr marL="1371532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02444" y="4"/>
            <a:ext cx="8137922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2444" y="1123953"/>
            <a:ext cx="8137922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2444" y="1028700"/>
            <a:ext cx="8137922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51299" y="6240466"/>
            <a:ext cx="1041402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2018/9/6</a:t>
            </a:fld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444" y="6240466"/>
            <a:ext cx="310515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49" y="6240466"/>
            <a:ext cx="218241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17" userDrawn="1">
          <p15:clr>
            <a:srgbClr val="F26B43"/>
          </p15:clr>
        </p15:guide>
        <p15:guide id="2" pos="5443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1.emf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.xml"/><Relationship Id="rId6" Type="http://schemas.openxmlformats.org/officeDocument/2006/relationships/oleObject" Target="../embeddings/oleObject1.bin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1.emf"/><Relationship Id="rId2" Type="http://schemas.openxmlformats.org/officeDocument/2006/relationships/vmlDrawing" Target="../drawings/vmlDrawing2.vml"/><Relationship Id="rId1" Type="http://schemas.openxmlformats.org/officeDocument/2006/relationships/themeOverride" Target="../theme/themeOverride3.xml"/><Relationship Id="rId6" Type="http://schemas.openxmlformats.org/officeDocument/2006/relationships/oleObject" Target="../embeddings/oleObject2.bin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584086153"/>
              </p:ext>
            </p:extLst>
          </p:nvPr>
        </p:nvGraphicFramePr>
        <p:xfrm>
          <a:off x="-1141809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" name="think-cell Slide" r:id="rId6" imgW="347" imgH="348" progId="TCLayout.ActiveDocument.1">
                  <p:embed/>
                </p:oleObj>
              </mc:Choice>
              <mc:Fallback>
                <p:oleObj name="think-cell Slide" r:id="rId6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-1141809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EC933494-1B63-4A32-964F-D05236799BA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-1143001" y="857250"/>
            <a:ext cx="119063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3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2446815" y="1862835"/>
            <a:ext cx="4240808" cy="17852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/>
              <a:t>论文进度汇报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400" dirty="0"/>
              <a:t>宋士增</a:t>
            </a:r>
            <a:endParaRPr lang="en-US" altLang="zh-CN" sz="14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en-US" sz="1400" dirty="0"/>
              <a:t>2018</a:t>
            </a:r>
            <a:r>
              <a:rPr lang="zh-CN" altLang="en-US" sz="1400" dirty="0"/>
              <a:t>年</a:t>
            </a:r>
            <a:r>
              <a:rPr lang="en-US" altLang="zh-CN" sz="1400" dirty="0"/>
              <a:t>9</a:t>
            </a:r>
            <a:r>
              <a:rPr lang="zh-CN" altLang="en-US" sz="1400" dirty="0"/>
              <a:t>月</a:t>
            </a:r>
            <a:r>
              <a:rPr lang="en-US" altLang="zh-CN" sz="1400" dirty="0"/>
              <a:t>6</a:t>
            </a:r>
            <a:r>
              <a:rPr lang="zh-CN" altLang="en-US" sz="1400" dirty="0"/>
              <a:t>日</a:t>
            </a:r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0498D3A-B738-48EC-A39C-94C58B88932B}"/>
              </a:ext>
            </a:extLst>
          </p:cNvPr>
          <p:cNvGrpSpPr/>
          <p:nvPr/>
        </p:nvGrpSpPr>
        <p:grpSpPr>
          <a:xfrm>
            <a:off x="684182" y="935082"/>
            <a:ext cx="7404930" cy="5133975"/>
            <a:chOff x="395384" y="127000"/>
            <a:chExt cx="9873237" cy="6845300"/>
          </a:xfrm>
        </p:grpSpPr>
        <p:grpSp>
          <p:nvGrpSpPr>
            <p:cNvPr id="6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A759C196-DA28-4241-ABB5-975367026FE9}"/>
                </a:ext>
              </a:extLst>
            </p:cNvPr>
            <p:cNvGrpSpPr>
              <a:grpSpLocks noChangeAspect="1"/>
            </p:cNvGrpSpPr>
            <p:nvPr>
              <p:custDataLst>
                <p:tags r:id="rId2"/>
              </p:custDataLst>
            </p:nvPr>
          </p:nvGrpSpPr>
          <p:grpSpPr>
            <a:xfrm>
              <a:off x="395384" y="127000"/>
              <a:ext cx="9873237" cy="6845300"/>
              <a:chOff x="827915" y="127000"/>
              <a:chExt cx="9489373" cy="6845300"/>
            </a:xfrm>
          </p:grpSpPr>
          <p:sp>
            <p:nvSpPr>
              <p:cNvPr id="7" name="iṡľïḑè">
                <a:extLst>
                  <a:ext uri="{FF2B5EF4-FFF2-40B4-BE49-F238E27FC236}">
                    <a16:creationId xmlns:a16="http://schemas.microsoft.com/office/drawing/2014/main" id="{48F70259-7598-4270-874A-6F50772D10F6}"/>
                  </a:ext>
                </a:extLst>
              </p:cNvPr>
              <p:cNvSpPr txBox="1"/>
              <p:nvPr/>
            </p:nvSpPr>
            <p:spPr bwMode="auto">
              <a:xfrm>
                <a:off x="5810130" y="1802855"/>
                <a:ext cx="4507158" cy="3493588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257175" indent="-257175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2800" b="0" dirty="0">
                    <a:latin typeface="+mn-lt"/>
                    <a:ea typeface="+mn-ea"/>
                    <a:sym typeface="+mn-lt"/>
                  </a:rPr>
                  <a:t>背景介绍</a:t>
                </a:r>
              </a:p>
              <a:p>
                <a:pPr marL="257175" indent="-257175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2800" b="0" dirty="0">
                    <a:latin typeface="+mn-lt"/>
                    <a:ea typeface="+mn-ea"/>
                    <a:sym typeface="+mn-lt"/>
                  </a:rPr>
                  <a:t>总体目标</a:t>
                </a:r>
                <a:endParaRPr lang="en-US" altLang="zh-CN" sz="2800" b="0" dirty="0">
                  <a:latin typeface="+mn-lt"/>
                  <a:ea typeface="+mn-ea"/>
                  <a:sym typeface="+mn-lt"/>
                </a:endParaRPr>
              </a:p>
              <a:p>
                <a:pPr marL="257175" indent="-257175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2800" b="0" dirty="0">
                    <a:latin typeface="+mn-lt"/>
                    <a:ea typeface="+mn-ea"/>
                    <a:sym typeface="+mn-lt"/>
                  </a:rPr>
                  <a:t>具体步骤</a:t>
                </a:r>
              </a:p>
              <a:p>
                <a:pPr marL="257175" indent="-257175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2800" b="0" dirty="0">
                    <a:latin typeface="+mn-lt"/>
                    <a:ea typeface="+mn-ea"/>
                    <a:sym typeface="+mn-lt"/>
                  </a:rPr>
                  <a:t>论文数据与方法</a:t>
                </a:r>
              </a:p>
            </p:txBody>
          </p: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DA1FB18E-FA01-4588-BEF9-FB96A98A8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22213" y="127000"/>
                <a:ext cx="0" cy="6845300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išľïḋé">
                <a:extLst>
                  <a:ext uri="{FF2B5EF4-FFF2-40B4-BE49-F238E27FC236}">
                    <a16:creationId xmlns:a16="http://schemas.microsoft.com/office/drawing/2014/main" id="{0DB1D0A1-2667-455C-9387-D7ABF0A00B8C}"/>
                  </a:ext>
                </a:extLst>
              </p:cNvPr>
              <p:cNvSpPr txBox="1"/>
              <p:nvPr/>
            </p:nvSpPr>
            <p:spPr>
              <a:xfrm>
                <a:off x="827915" y="1089892"/>
                <a:ext cx="3123683" cy="7797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r-TR" sz="32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CONTENTS</a:t>
                </a:r>
              </a:p>
            </p:txBody>
          </p:sp>
        </p:grpSp>
        <p:sp>
          <p:nvSpPr>
            <p:cNvPr id="10" name="poetry_91022">
              <a:extLst>
                <a:ext uri="{FF2B5EF4-FFF2-40B4-BE49-F238E27FC236}">
                  <a16:creationId xmlns:a16="http://schemas.microsoft.com/office/drawing/2014/main" id="{ADAD6BE3-DC11-4582-9F68-50D831ADD0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91659" y="4912208"/>
              <a:ext cx="1658381" cy="1744415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1350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1933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背景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480197" y="6335540"/>
            <a:ext cx="2182416" cy="206381"/>
          </a:xfrm>
        </p:spPr>
        <p:txBody>
          <a:bodyPr/>
          <a:lstStyle/>
          <a:p>
            <a:pPr algn="ctr"/>
            <a:r>
              <a:rPr lang="zh-CN" altLang="en-US" dirty="0"/>
              <a:t>注：图引自常浩武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73A9748-D505-468A-B72E-AE73AC611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66" y="1162603"/>
            <a:ext cx="6929538" cy="5197154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54796CE-804A-4C4A-A688-EE76FAC0299A}"/>
              </a:ext>
            </a:extLst>
          </p:cNvPr>
          <p:cNvCxnSpPr/>
          <p:nvPr/>
        </p:nvCxnSpPr>
        <p:spPr>
          <a:xfrm flipH="1">
            <a:off x="3572109" y="3030244"/>
            <a:ext cx="459865" cy="1210595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弧形 8">
            <a:extLst>
              <a:ext uri="{FF2B5EF4-FFF2-40B4-BE49-F238E27FC236}">
                <a16:creationId xmlns:a16="http://schemas.microsoft.com/office/drawing/2014/main" id="{8089B3AC-35CF-4A95-827A-8B198C58A788}"/>
              </a:ext>
            </a:extLst>
          </p:cNvPr>
          <p:cNvSpPr/>
          <p:nvPr/>
        </p:nvSpPr>
        <p:spPr>
          <a:xfrm>
            <a:off x="2877192" y="1890090"/>
            <a:ext cx="1962051" cy="1140153"/>
          </a:xfrm>
          <a:prstGeom prst="arc">
            <a:avLst>
              <a:gd name="adj1" fmla="val 922617"/>
              <a:gd name="adj2" fmla="val 10452276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线形标注 2 7">
            <a:extLst>
              <a:ext uri="{FF2B5EF4-FFF2-40B4-BE49-F238E27FC236}">
                <a16:creationId xmlns:a16="http://schemas.microsoft.com/office/drawing/2014/main" id="{3201C234-3956-47DE-896D-2BB3A40794B0}"/>
              </a:ext>
            </a:extLst>
          </p:cNvPr>
          <p:cNvSpPr/>
          <p:nvPr/>
        </p:nvSpPr>
        <p:spPr>
          <a:xfrm>
            <a:off x="928706" y="3030243"/>
            <a:ext cx="1060396" cy="332068"/>
          </a:xfrm>
          <a:prstGeom prst="borderCallout2">
            <a:avLst>
              <a:gd name="adj1" fmla="val 35817"/>
              <a:gd name="adj2" fmla="val 105132"/>
              <a:gd name="adj3" fmla="val 35816"/>
              <a:gd name="adj4" fmla="val 143091"/>
              <a:gd name="adj5" fmla="val -229979"/>
              <a:gd name="adj6" fmla="val 175976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Pi-sRNA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线形标注 2 8">
            <a:extLst>
              <a:ext uri="{FF2B5EF4-FFF2-40B4-BE49-F238E27FC236}">
                <a16:creationId xmlns:a16="http://schemas.microsoft.com/office/drawing/2014/main" id="{FF019B80-87CE-451B-BCCA-1F73BED0B2C7}"/>
              </a:ext>
            </a:extLst>
          </p:cNvPr>
          <p:cNvSpPr/>
          <p:nvPr/>
        </p:nvSpPr>
        <p:spPr>
          <a:xfrm>
            <a:off x="7072297" y="3153281"/>
            <a:ext cx="1325729" cy="341247"/>
          </a:xfrm>
          <a:prstGeom prst="borderCallout2">
            <a:avLst>
              <a:gd name="adj1" fmla="val 39614"/>
              <a:gd name="adj2" fmla="val -7258"/>
              <a:gd name="adj3" fmla="val 42404"/>
              <a:gd name="adj4" fmla="val -151837"/>
              <a:gd name="adj5" fmla="val -369742"/>
              <a:gd name="adj6" fmla="val -159291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stu</a:t>
            </a:r>
            <a:r>
              <a:rPr lang="en-US" altLang="zh-CN" sz="1600" dirty="0">
                <a:solidFill>
                  <a:schemeClr val="tx1"/>
                </a:solidFill>
              </a:rPr>
              <a:t>-sRNA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37D3142-5186-4DAB-907E-39EA44298542}"/>
              </a:ext>
            </a:extLst>
          </p:cNvPr>
          <p:cNvSpPr txBox="1"/>
          <p:nvPr/>
        </p:nvSpPr>
        <p:spPr>
          <a:xfrm>
            <a:off x="3973231" y="3234653"/>
            <a:ext cx="1019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Infection</a:t>
            </a:r>
            <a:endParaRPr lang="zh-CN" altLang="en-US" sz="1600" dirty="0">
              <a:solidFill>
                <a:srgbClr val="FF0000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F5518BD-EB82-484C-AD26-C7341DFFBD86}"/>
              </a:ext>
            </a:extLst>
          </p:cNvPr>
          <p:cNvSpPr txBox="1"/>
          <p:nvPr/>
        </p:nvSpPr>
        <p:spPr>
          <a:xfrm>
            <a:off x="1219926" y="2660509"/>
            <a:ext cx="1086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P. infestans</a:t>
            </a:r>
            <a:endParaRPr lang="zh-CN" altLang="en-US" sz="1200" i="1" dirty="0">
              <a:solidFill>
                <a:srgbClr val="FF0000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DE77194-66CD-4C4D-9437-02ACE7508D5D}"/>
              </a:ext>
            </a:extLst>
          </p:cNvPr>
          <p:cNvSpPr txBox="1"/>
          <p:nvPr/>
        </p:nvSpPr>
        <p:spPr>
          <a:xfrm>
            <a:off x="7072297" y="2660509"/>
            <a:ext cx="1417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Potato leaves</a:t>
            </a:r>
            <a:endParaRPr lang="zh-CN" altLang="en-US" sz="1200" dirty="0">
              <a:solidFill>
                <a:srgbClr val="FF0000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127432F-DA1D-4545-9361-6BF271C8E571}"/>
              </a:ext>
            </a:extLst>
          </p:cNvPr>
          <p:cNvCxnSpPr/>
          <p:nvPr/>
        </p:nvCxnSpPr>
        <p:spPr>
          <a:xfrm>
            <a:off x="3881034" y="4786591"/>
            <a:ext cx="692953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E2538168-526E-418D-B603-56F03E9A6890}"/>
              </a:ext>
            </a:extLst>
          </p:cNvPr>
          <p:cNvSpPr txBox="1"/>
          <p:nvPr/>
        </p:nvSpPr>
        <p:spPr>
          <a:xfrm>
            <a:off x="4766945" y="4428469"/>
            <a:ext cx="72196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24hr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48hr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72hr</a:t>
            </a:r>
            <a:endParaRPr lang="zh-CN" altLang="en-US" sz="1400" dirty="0">
              <a:solidFill>
                <a:srgbClr val="FF0000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7" name="线形标注 2 14">
            <a:extLst>
              <a:ext uri="{FF2B5EF4-FFF2-40B4-BE49-F238E27FC236}">
                <a16:creationId xmlns:a16="http://schemas.microsoft.com/office/drawing/2014/main" id="{311BC91D-0F42-4315-A05B-1B2C29879205}"/>
              </a:ext>
            </a:extLst>
          </p:cNvPr>
          <p:cNvSpPr/>
          <p:nvPr/>
        </p:nvSpPr>
        <p:spPr>
          <a:xfrm>
            <a:off x="4514117" y="5667908"/>
            <a:ext cx="1020309" cy="332068"/>
          </a:xfrm>
          <a:prstGeom prst="borderCallout2">
            <a:avLst>
              <a:gd name="adj1" fmla="val 50750"/>
              <a:gd name="adj2" fmla="val -5610"/>
              <a:gd name="adj3" fmla="val 50749"/>
              <a:gd name="adj4" fmla="val -43899"/>
              <a:gd name="adj5" fmla="val -126433"/>
              <a:gd name="adj6" fmla="val -132311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sRNA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7D79DFAD-4946-4FC9-98ED-2E1677A89A23}"/>
              </a:ext>
            </a:extLst>
          </p:cNvPr>
          <p:cNvCxnSpPr/>
          <p:nvPr/>
        </p:nvCxnSpPr>
        <p:spPr>
          <a:xfrm>
            <a:off x="5393232" y="1594153"/>
            <a:ext cx="859773" cy="795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A13D6A0B-6043-43EC-A9E6-AD55A89E7A28}"/>
              </a:ext>
            </a:extLst>
          </p:cNvPr>
          <p:cNvCxnSpPr/>
          <p:nvPr/>
        </p:nvCxnSpPr>
        <p:spPr>
          <a:xfrm flipV="1">
            <a:off x="5239483" y="2460166"/>
            <a:ext cx="1013522" cy="1073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灯片编号占位符 3">
            <a:extLst>
              <a:ext uri="{FF2B5EF4-FFF2-40B4-BE49-F238E27FC236}">
                <a16:creationId xmlns:a16="http://schemas.microsoft.com/office/drawing/2014/main" id="{EE95DED6-B828-43CC-A919-9C0ED8B0198A}"/>
              </a:ext>
            </a:extLst>
          </p:cNvPr>
          <p:cNvSpPr txBox="1">
            <a:spLocks/>
          </p:cNvSpPr>
          <p:nvPr/>
        </p:nvSpPr>
        <p:spPr>
          <a:xfrm>
            <a:off x="6457949" y="6240466"/>
            <a:ext cx="218241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75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D3DB80-B894-403A-B48E-6FDC1A72010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184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总体目标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CCAB9F6-0F21-4563-B17A-05D1AF68860B}"/>
              </a:ext>
            </a:extLst>
          </p:cNvPr>
          <p:cNvSpPr txBox="1"/>
          <p:nvPr/>
        </p:nvSpPr>
        <p:spPr>
          <a:xfrm>
            <a:off x="502444" y="1235471"/>
            <a:ext cx="813792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l"/>
            </a:pP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以生物信息学及统计学为基础，通过对某真菌侵染某植物作用过程的</a:t>
            </a: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microRNA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进行相关统计分析、筛选、挖掘出有可能对特定侵染机制相关的差异表达</a:t>
            </a: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microRNA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，然后进行靶基因预测，进而进行通路富集分析</a:t>
            </a: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得到有价值的数据，从而对具体生物实验的开展产生引导作用。</a:t>
            </a: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32706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具体步骤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CCAB9F6-0F21-4563-B17A-05D1AF68860B}"/>
              </a:ext>
            </a:extLst>
          </p:cNvPr>
          <p:cNvSpPr txBox="1"/>
          <p:nvPr/>
        </p:nvSpPr>
        <p:spPr>
          <a:xfrm>
            <a:off x="502444" y="1152479"/>
            <a:ext cx="8137921" cy="4486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数据收集：</a:t>
            </a:r>
            <a:r>
              <a:rPr lang="en-US" altLang="zh-CN" sz="2400" dirty="0"/>
              <a:t>microRNA(</a:t>
            </a:r>
            <a:r>
              <a:rPr lang="zh-CN" altLang="en-US" sz="2400" dirty="0"/>
              <a:t>真菌、真菌侵染植物混合</a:t>
            </a:r>
            <a:r>
              <a:rPr lang="en-US" altLang="zh-CN" sz="2400" dirty="0"/>
              <a:t>)</a:t>
            </a:r>
            <a:r>
              <a:rPr lang="zh-CN" altLang="en-US" sz="2400" dirty="0"/>
              <a:t>和植物</a:t>
            </a:r>
            <a:r>
              <a:rPr lang="en-US" altLang="zh-CN" sz="2400" dirty="0"/>
              <a:t>mRNA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数据处理：对真菌以及混合</a:t>
            </a:r>
            <a:r>
              <a:rPr lang="en-US" altLang="zh-CN" sz="2400" dirty="0"/>
              <a:t>microRNA</a:t>
            </a:r>
            <a:r>
              <a:rPr lang="zh-CN" altLang="en-US" sz="2400" dirty="0"/>
              <a:t>进行去接头、去低质量、归一化等预处理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sratoolkit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fastQC</a:t>
            </a:r>
            <a:r>
              <a:rPr lang="en-US" altLang="zh-CN" sz="2400" dirty="0"/>
              <a:t>)</a:t>
            </a:r>
            <a:r>
              <a:rPr lang="zh-CN" altLang="en-US" sz="2400" dirty="0"/>
              <a:t>，挖掘出差异表达的</a:t>
            </a:r>
            <a:r>
              <a:rPr lang="en-US" altLang="zh-CN" sz="2400" dirty="0"/>
              <a:t>microRNA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对挖掘到的真菌</a:t>
            </a:r>
            <a:r>
              <a:rPr lang="en-US" altLang="zh-CN" sz="2400" dirty="0"/>
              <a:t>microRNA</a:t>
            </a:r>
            <a:r>
              <a:rPr lang="zh-CN" altLang="en-US" sz="2400" dirty="0"/>
              <a:t>向植物</a:t>
            </a:r>
            <a:r>
              <a:rPr lang="en-US" altLang="zh-CN" sz="2400" dirty="0"/>
              <a:t>mRNA</a:t>
            </a:r>
            <a:r>
              <a:rPr lang="zh-CN" altLang="en-US" sz="2400" dirty="0"/>
              <a:t>进行靶基因预测</a:t>
            </a:r>
            <a:r>
              <a:rPr lang="en-US" altLang="zh-CN" sz="2400" dirty="0"/>
              <a:t>(tapir),</a:t>
            </a:r>
            <a:r>
              <a:rPr lang="zh-CN" altLang="en-US" sz="2400" dirty="0"/>
              <a:t>得到转录本</a:t>
            </a:r>
            <a:r>
              <a:rPr lang="en-US" altLang="zh-CN" sz="2400" dirty="0"/>
              <a:t>ID</a:t>
            </a:r>
            <a:r>
              <a:rPr lang="zh-CN" altLang="en-US" sz="2400" dirty="0"/>
              <a:t>以及对应的基因</a:t>
            </a:r>
            <a:r>
              <a:rPr lang="en-US" altLang="zh-CN" sz="2400" dirty="0"/>
              <a:t>ID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将上一步得到的基因</a:t>
            </a:r>
            <a:r>
              <a:rPr lang="en-US" altLang="zh-CN" sz="2400" dirty="0"/>
              <a:t>ID</a:t>
            </a:r>
            <a:r>
              <a:rPr lang="zh-CN" altLang="en-US" sz="2400" dirty="0"/>
              <a:t>进行通路富集分析</a:t>
            </a:r>
            <a:r>
              <a:rPr lang="en-US" altLang="zh-CN" sz="2400" dirty="0"/>
              <a:t>(David)</a:t>
            </a:r>
            <a:r>
              <a:rPr lang="zh-CN" altLang="en-US" sz="2400" dirty="0"/>
              <a:t>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E9ADBF7-415F-4A72-872A-0C7FF7978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70" y="4364934"/>
            <a:ext cx="7866667" cy="59024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C349FF4A-B43F-491B-BE78-CFCF56A36EB5}"/>
              </a:ext>
            </a:extLst>
          </p:cNvPr>
          <p:cNvSpPr/>
          <p:nvPr/>
        </p:nvSpPr>
        <p:spPr>
          <a:xfrm>
            <a:off x="7184571" y="4373643"/>
            <a:ext cx="1245326" cy="224486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D587A83-F14C-4A18-BA43-C7C2291CEA87}"/>
              </a:ext>
            </a:extLst>
          </p:cNvPr>
          <p:cNvSpPr/>
          <p:nvPr/>
        </p:nvSpPr>
        <p:spPr>
          <a:xfrm>
            <a:off x="3191672" y="4789717"/>
            <a:ext cx="1284533" cy="155542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34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数据来源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ECE7DD5-F11A-477C-9D1A-ED5E49BD8A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95"/>
          <a:stretch/>
        </p:blipFill>
        <p:spPr>
          <a:xfrm>
            <a:off x="295199" y="1072248"/>
            <a:ext cx="8552412" cy="51263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B7AB55C-B492-4C26-9906-EF994D737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67" y="1601864"/>
            <a:ext cx="7777675" cy="39800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E08F3EEF-85DD-49FE-8253-832921D90CB8}"/>
              </a:ext>
            </a:extLst>
          </p:cNvPr>
          <p:cNvSpPr/>
          <p:nvPr/>
        </p:nvSpPr>
        <p:spPr>
          <a:xfrm>
            <a:off x="763699" y="3054808"/>
            <a:ext cx="1239270" cy="4935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310165-2394-42B4-B3FC-A75E94E3FB94}"/>
              </a:ext>
            </a:extLst>
          </p:cNvPr>
          <p:cNvSpPr/>
          <p:nvPr/>
        </p:nvSpPr>
        <p:spPr>
          <a:xfrm>
            <a:off x="776757" y="3372675"/>
            <a:ext cx="616609" cy="1368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D0DC35C-A8DA-4EDF-AAC0-5A69B07722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19986"/>
            <a:ext cx="9144000" cy="5381985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9674B2EF-B52A-4476-86AF-CA7C1E0570D9}"/>
              </a:ext>
            </a:extLst>
          </p:cNvPr>
          <p:cNvSpPr/>
          <p:nvPr/>
        </p:nvSpPr>
        <p:spPr>
          <a:xfrm>
            <a:off x="26128" y="2480437"/>
            <a:ext cx="1523998" cy="13165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5EECC0DB-5A5C-4FEE-AAB5-616F5B8146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3645" y="141045"/>
            <a:ext cx="5680252" cy="661680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98623498-8C0B-4DF6-8FEB-484A5943AF19}"/>
              </a:ext>
            </a:extLst>
          </p:cNvPr>
          <p:cNvSpPr/>
          <p:nvPr/>
        </p:nvSpPr>
        <p:spPr>
          <a:xfrm>
            <a:off x="4785402" y="1197641"/>
            <a:ext cx="2521257" cy="2574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A299F79-EC3F-45DE-9773-87840F78E9F5}"/>
              </a:ext>
            </a:extLst>
          </p:cNvPr>
          <p:cNvSpPr/>
          <p:nvPr/>
        </p:nvSpPr>
        <p:spPr>
          <a:xfrm>
            <a:off x="1785049" y="5311000"/>
            <a:ext cx="3727141" cy="7975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FA83852-3818-4EE4-8B5E-FCFC1746E5A8}"/>
              </a:ext>
            </a:extLst>
          </p:cNvPr>
          <p:cNvSpPr/>
          <p:nvPr/>
        </p:nvSpPr>
        <p:spPr>
          <a:xfrm>
            <a:off x="1715605" y="3038953"/>
            <a:ext cx="4932252" cy="3787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D061AC04-E5AB-4DB0-BAA8-255B691A08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6611" y="139344"/>
            <a:ext cx="5726546" cy="661680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8FFED5AB-DE33-4F48-8F3D-C18F49356999}"/>
              </a:ext>
            </a:extLst>
          </p:cNvPr>
          <p:cNvSpPr/>
          <p:nvPr/>
        </p:nvSpPr>
        <p:spPr>
          <a:xfrm>
            <a:off x="1682737" y="968601"/>
            <a:ext cx="5231450" cy="16379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762DFD5-8107-4DD2-B87A-52998CE0F2B4}"/>
              </a:ext>
            </a:extLst>
          </p:cNvPr>
          <p:cNvSpPr/>
          <p:nvPr/>
        </p:nvSpPr>
        <p:spPr>
          <a:xfrm>
            <a:off x="1691446" y="3411582"/>
            <a:ext cx="5231450" cy="15602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14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8" grpId="0" animBg="1"/>
      <p:bldP spid="19" grpId="0" animBg="1"/>
      <p:bldP spid="20" grpId="0" animBg="1"/>
      <p:bldP spid="22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数据收集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CCAB9F6-0F21-4563-B17A-05D1AF68860B}"/>
              </a:ext>
            </a:extLst>
          </p:cNvPr>
          <p:cNvSpPr txBox="1"/>
          <p:nvPr/>
        </p:nvSpPr>
        <p:spPr>
          <a:xfrm>
            <a:off x="502444" y="1235471"/>
            <a:ext cx="8137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endParaRPr lang="zh-CN" altLang="en-US" sz="2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62B5897-113F-498A-830F-3E7D44DD8C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34" y="1697136"/>
            <a:ext cx="6933333" cy="22380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C5601D5-7233-4227-A75E-667EF79E62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049" y="3541311"/>
            <a:ext cx="3466667" cy="24095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B968A9F-E495-4BB0-9176-8691DCA79F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4" y="1232619"/>
            <a:ext cx="7883911" cy="48039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013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A6A819F1-33AF-45D7-8BF6-2B0A9769CAD4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096986971"/>
              </p:ext>
            </p:extLst>
          </p:nvPr>
        </p:nvGraphicFramePr>
        <p:xfrm>
          <a:off x="-1141809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think-cell Slide" r:id="rId6" imgW="347" imgH="348" progId="TCLayout.ActiveDocument.1">
                  <p:embed/>
                </p:oleObj>
              </mc:Choice>
              <mc:Fallback>
                <p:oleObj name="think-cell Slide" r:id="rId6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A6A819F1-33AF-45D7-8BF6-2B0A9769CA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-1141809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FF51F16D-1BAD-46EE-A6F4-B8B94C9DF62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-1143001" y="857250"/>
            <a:ext cx="119063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EAAED90-2823-4D14-93A7-FC26844054D4}"/>
              </a:ext>
            </a:extLst>
          </p:cNvPr>
          <p:cNvSpPr/>
          <p:nvPr/>
        </p:nvSpPr>
        <p:spPr>
          <a:xfrm>
            <a:off x="2683502" y="2810469"/>
            <a:ext cx="377699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80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Thanks</a:t>
            </a:r>
            <a:endParaRPr lang="zh-CN" altLang="en-US" sz="80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faeb3860-0e02-4cc6-9f56-79d398ebaa4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751056-6b97-492c-b763-340acee7e99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mkff3fSzGMOuItfjj3Fw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3CBBE7"/>
      </a:accent1>
      <a:accent2>
        <a:srgbClr val="91D8F2"/>
      </a:accent2>
      <a:accent3>
        <a:srgbClr val="FF83A8"/>
      </a:accent3>
      <a:accent4>
        <a:srgbClr val="FFBFBE"/>
      </a:accent4>
      <a:accent5>
        <a:srgbClr val="707070"/>
      </a:accent5>
      <a:accent6>
        <a:srgbClr val="545454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3CBBE7"/>
    </a:accent1>
    <a:accent2>
      <a:srgbClr val="91D8F2"/>
    </a:accent2>
    <a:accent3>
      <a:srgbClr val="FF83A8"/>
    </a:accent3>
    <a:accent4>
      <a:srgbClr val="FFBFBE"/>
    </a:accent4>
    <a:accent5>
      <a:srgbClr val="707070"/>
    </a:accent5>
    <a:accent6>
      <a:srgbClr val="545454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3CBBE7"/>
    </a:accent1>
    <a:accent2>
      <a:srgbClr val="91D8F2"/>
    </a:accent2>
    <a:accent3>
      <a:srgbClr val="FF83A8"/>
    </a:accent3>
    <a:accent4>
      <a:srgbClr val="FFBFBE"/>
    </a:accent4>
    <a:accent5>
      <a:srgbClr val="707070"/>
    </a:accent5>
    <a:accent6>
      <a:srgbClr val="545454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3CBBE7"/>
    </a:accent1>
    <a:accent2>
      <a:srgbClr val="91D8F2"/>
    </a:accent2>
    <a:accent3>
      <a:srgbClr val="FF83A8"/>
    </a:accent3>
    <a:accent4>
      <a:srgbClr val="FFBFBE"/>
    </a:accent4>
    <a:accent5>
      <a:srgbClr val="707070"/>
    </a:accent5>
    <a:accent6>
      <a:srgbClr val="545454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944</TotalTime>
  <Words>210</Words>
  <Application>Microsoft Office PowerPoint</Application>
  <PresentationFormat>全屏显示(4:3)</PresentationFormat>
  <Paragraphs>36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Adobe 黑体 Std R</vt:lpstr>
      <vt:lpstr>华文楷体</vt:lpstr>
      <vt:lpstr>宋体</vt:lpstr>
      <vt:lpstr>微软雅黑</vt:lpstr>
      <vt:lpstr>Arial</vt:lpstr>
      <vt:lpstr>Calibri</vt:lpstr>
      <vt:lpstr>Wingdings</vt:lpstr>
      <vt:lpstr>主题5</vt:lpstr>
      <vt:lpstr>think-cell Slide</vt:lpstr>
      <vt:lpstr>论文进度汇报</vt:lpstr>
      <vt:lpstr>PowerPoint 演示文稿</vt:lpstr>
      <vt:lpstr>背景</vt:lpstr>
      <vt:lpstr>总体目标</vt:lpstr>
      <vt:lpstr>具体步骤</vt:lpstr>
      <vt:lpstr>数据来源</vt:lpstr>
      <vt:lpstr>数据收集</vt:lpstr>
      <vt:lpstr>PowerPoint 演示文稿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hlssz@outlook.com</cp:lastModifiedBy>
  <cp:revision>66</cp:revision>
  <cp:lastPrinted>2018-06-07T16:00:00Z</cp:lastPrinted>
  <dcterms:created xsi:type="dcterms:W3CDTF">2018-06-07T16:00:00Z</dcterms:created>
  <dcterms:modified xsi:type="dcterms:W3CDTF">2018-09-06T08:24:24Z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