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E4397"/>
    <a:srgbClr val="E12C39"/>
    <a:srgbClr val="004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97D2-432D-4D37-9647-EFBC9B4E1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3A15-BF58-405E-B97F-6C9B0D5FC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97DD0-0066-4B75-BDA2-BD127CB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014C3-55E1-4439-BF43-A84B5F37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B5751-5152-41DC-AC43-AE7E5133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3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31EE-3F16-43A6-B4D6-ECDD731D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860F9-199F-4E17-91BA-96B9A76A0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83DB3-724B-49DA-AC7B-F4A18161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EA855-4A47-42DE-865C-62848EC9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D17F9-F3D4-4D46-A440-890E6CF9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5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16940-F7CD-4063-8B13-422F50585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8FE1A-27DF-44D0-BBF1-5B6728C1E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BDB51-29A8-4C98-AC05-0B7D6E15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2DA3D-0DE0-459A-94CF-F6487E54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96A5F-E7EC-4198-B72D-584D9020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08F7-0DB0-423D-A6ED-1F0AEEDA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1506-51EE-4A4E-B175-D252F2796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33158-0248-4B96-A57F-05EDF966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9E767-8F75-4FF8-A003-472B30D4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66BDF-270B-43F1-83D5-238D8AC3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79AD-8E98-4831-AA1B-AE91CE9CD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6BD9C-35FC-4F69-9C2B-854262070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3ED18-7879-4EAE-9AD7-EC4FB3BB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EF1E1-9C4D-49C5-870A-3F922A00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A213E-4559-4353-A721-773FDD70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4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78D1-C572-4841-A25D-D77055B17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036A-6F42-4680-BF92-66F6B8623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60BF2-47B2-467C-A765-1C75B4B1A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9F953-53E8-4B14-A55E-AF812332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D5B1D-071B-4381-BA59-D44E88F56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26D55-D1D3-4340-889C-AD733015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4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D6EE-FE58-47AD-A3EA-05F9A1F2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6107F-5BD9-4274-B09A-D1D487B1E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6C185-3895-4FBE-AB2D-0F2DE4FFF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C199D-55CB-4EEF-876F-EE1EB5DE4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2F67C-408F-4C95-B3EE-27342EC7E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A4602-5B2D-45DC-828D-92BF63BC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9A38C-3ECD-44DC-9E7D-A993C5C3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C944C-3168-41C6-B296-C7AE6C242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3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9C7B-CADA-40B3-9E50-9789284A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2E795-07CA-45E9-A232-C3DD2561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D6599-AE39-41B6-B794-23981D4B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1F87B-103F-4889-9BD7-3DFD6A11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8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41257-2D10-4920-8C4C-6941CE4A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B6934-B3B2-46E2-BDAC-3D1D263D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65CED-6363-41E6-A556-4BA84A8C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D8CF6-3AC0-42AC-9848-B0A64E1A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FD835-7BCD-49C4-ABD7-96AFB221D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FEF82-0FCD-4E17-8658-CE31AA41D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755FA-265E-4206-B979-60274138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C17E3-EF49-45CA-94FA-006EFB66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F4475-BC52-4027-BDF0-CB2E1017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8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CB2C-52C0-483C-A5C7-3FB7A9A5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937238-8E98-4EC4-9AB9-6EE85E547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FD2EA-8465-44BC-8499-B66876E7E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56D22-C9B0-48CD-9757-781CCDA4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72D49-6410-4F6D-9E60-B41E7865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62261-E951-4D8B-A83E-D10C70A0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51847B-B4B6-4A18-B44C-C637A3FEC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68344-76C4-4BAA-9420-FF890A8B3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E9812-771E-48BB-8107-013AC7582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A7685-D454-41F1-8BE9-40EE446FBA2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C8D52-4E11-4C9D-95FC-2EB0B7FB9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85B25-A7B0-4C7E-AAE7-ABF1C5F67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7A45F-CBBD-4846-9F65-4C374DCF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EDAA098-B725-4F62-9D2A-FE3D1FC26E6B}"/>
              </a:ext>
            </a:extLst>
          </p:cNvPr>
          <p:cNvGrpSpPr/>
          <p:nvPr/>
        </p:nvGrpSpPr>
        <p:grpSpPr>
          <a:xfrm>
            <a:off x="1756229" y="-910771"/>
            <a:ext cx="8679542" cy="8679542"/>
            <a:chOff x="1756229" y="-910771"/>
            <a:chExt cx="8679542" cy="867954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50910DC-932F-4837-95D0-09933DE944F5}"/>
                </a:ext>
              </a:extLst>
            </p:cNvPr>
            <p:cNvSpPr/>
            <p:nvPr/>
          </p:nvSpPr>
          <p:spPr>
            <a:xfrm>
              <a:off x="1756229" y="-910771"/>
              <a:ext cx="8679542" cy="8679542"/>
            </a:xfrm>
            <a:prstGeom prst="ellipse">
              <a:avLst/>
            </a:prstGeom>
            <a:solidFill>
              <a:srgbClr val="004A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DB5BA65-9565-49EF-91B2-50F3F3CF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125" y="747713"/>
              <a:ext cx="7143750" cy="5362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3979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91D925-4C3A-4F49-A0B0-599EC447DED8}"/>
              </a:ext>
            </a:extLst>
          </p:cNvPr>
          <p:cNvGrpSpPr/>
          <p:nvPr/>
        </p:nvGrpSpPr>
        <p:grpSpPr>
          <a:xfrm>
            <a:off x="1524000" y="-1143000"/>
            <a:ext cx="9144000" cy="9144000"/>
            <a:chOff x="1524000" y="-1143000"/>
            <a:chExt cx="9144000" cy="9144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DF79B06-E810-4DD8-BD95-C1D2DA39A8F0}"/>
                </a:ext>
              </a:extLst>
            </p:cNvPr>
            <p:cNvSpPr/>
            <p:nvPr/>
          </p:nvSpPr>
          <p:spPr>
            <a:xfrm>
              <a:off x="1524000" y="-1143000"/>
              <a:ext cx="9144000" cy="9144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DF4D6FB-895D-4788-A5AE-6D4F544E8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900" y="129540"/>
              <a:ext cx="7696200" cy="6598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0945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CBC456-41A6-49AF-973D-CDA83D5EA3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7" r="34325"/>
          <a:stretch/>
        </p:blipFill>
        <p:spPr>
          <a:xfrm>
            <a:off x="5488577" y="2821577"/>
            <a:ext cx="1214846" cy="121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4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1BE1BDD-1230-4210-A487-D7940AA32809}"/>
              </a:ext>
            </a:extLst>
          </p:cNvPr>
          <p:cNvGrpSpPr/>
          <p:nvPr/>
        </p:nvGrpSpPr>
        <p:grpSpPr>
          <a:xfrm>
            <a:off x="928914" y="-1738086"/>
            <a:ext cx="10334172" cy="10334172"/>
            <a:chOff x="928914" y="-1738086"/>
            <a:chExt cx="10334172" cy="1033417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33A6299-1358-4BA7-A50F-BE48AF50013F}"/>
                </a:ext>
              </a:extLst>
            </p:cNvPr>
            <p:cNvSpPr/>
            <p:nvPr/>
          </p:nvSpPr>
          <p:spPr>
            <a:xfrm>
              <a:off x="928914" y="-1738086"/>
              <a:ext cx="10334172" cy="10334172"/>
            </a:xfrm>
            <a:prstGeom prst="ellipse">
              <a:avLst/>
            </a:prstGeom>
            <a:gradFill>
              <a:gsLst>
                <a:gs pos="0">
                  <a:srgbClr val="E12C39"/>
                </a:gs>
                <a:gs pos="100000">
                  <a:srgbClr val="7E439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F911C3B-6F83-4700-B12D-5F0F4467EC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4"/>
            <a:stretch/>
          </p:blipFill>
          <p:spPr>
            <a:xfrm>
              <a:off x="1524000" y="879566"/>
              <a:ext cx="9144000" cy="5121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886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072626-8998-42C9-8919-DF69FD416EFA}"/>
              </a:ext>
            </a:extLst>
          </p:cNvPr>
          <p:cNvGrpSpPr/>
          <p:nvPr/>
        </p:nvGrpSpPr>
        <p:grpSpPr>
          <a:xfrm>
            <a:off x="1291771" y="-1375229"/>
            <a:ext cx="9608458" cy="9608458"/>
            <a:chOff x="1291771" y="-1375229"/>
            <a:chExt cx="9608458" cy="960845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58411F-5CAC-4231-983F-89481E01D13D}"/>
                </a:ext>
              </a:extLst>
            </p:cNvPr>
            <p:cNvSpPr/>
            <p:nvPr/>
          </p:nvSpPr>
          <p:spPr>
            <a:xfrm>
              <a:off x="1291771" y="-1375229"/>
              <a:ext cx="9608458" cy="960845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51423D8-A732-4A63-BFBE-C52B0E78F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0"/>
              <a:ext cx="9144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24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7429803-04AC-4F4C-972A-CC0A82599273}"/>
              </a:ext>
            </a:extLst>
          </p:cNvPr>
          <p:cNvGrpSpPr/>
          <p:nvPr/>
        </p:nvGrpSpPr>
        <p:grpSpPr>
          <a:xfrm>
            <a:off x="3537857" y="464457"/>
            <a:ext cx="5929086" cy="5929086"/>
            <a:chOff x="3537857" y="464457"/>
            <a:chExt cx="5929086" cy="592908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20BA41A-2B8F-44C0-B6F0-D2852CD51E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87" r="12687"/>
            <a:stretch/>
          </p:blipFill>
          <p:spPr>
            <a:xfrm>
              <a:off x="4227830" y="1154430"/>
              <a:ext cx="4549140" cy="4549140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052C66E-16AC-4643-91BF-BB157E69E9E2}"/>
                </a:ext>
              </a:extLst>
            </p:cNvPr>
            <p:cNvSpPr/>
            <p:nvPr/>
          </p:nvSpPr>
          <p:spPr>
            <a:xfrm>
              <a:off x="3537857" y="464457"/>
              <a:ext cx="5929086" cy="59290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766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CF8380-D58D-409F-802C-39B7BCC472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3" r="21833"/>
          <a:stretch/>
        </p:blipFill>
        <p:spPr>
          <a:xfrm>
            <a:off x="2876550" y="209550"/>
            <a:ext cx="6438900" cy="64389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26480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6DA877-9218-4325-8A4C-BC6C0680B8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" r="39182"/>
          <a:stretch/>
        </p:blipFill>
        <p:spPr>
          <a:xfrm>
            <a:off x="2702378" y="209550"/>
            <a:ext cx="6438900" cy="64389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6128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2C987B-5C87-4EFB-A6FA-11DA077F6A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" r="42357"/>
          <a:stretch/>
        </p:blipFill>
        <p:spPr>
          <a:xfrm>
            <a:off x="2615293" y="209550"/>
            <a:ext cx="6438900" cy="64389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21085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E32C3B-1F9C-4EEF-B9BF-155F97A5B8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9" r="6085"/>
          <a:stretch/>
        </p:blipFill>
        <p:spPr>
          <a:xfrm>
            <a:off x="2667000" y="0"/>
            <a:ext cx="6858000" cy="6858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8584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947B51-EF92-4099-80CA-6774E2B6B7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0" r="32145"/>
          <a:stretch/>
        </p:blipFill>
        <p:spPr>
          <a:xfrm>
            <a:off x="2666999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93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Sun</dc:creator>
  <cp:lastModifiedBy>George Sun</cp:lastModifiedBy>
  <cp:revision>17</cp:revision>
  <dcterms:created xsi:type="dcterms:W3CDTF">2020-06-16T19:20:00Z</dcterms:created>
  <dcterms:modified xsi:type="dcterms:W3CDTF">2020-06-16T21:23:18Z</dcterms:modified>
</cp:coreProperties>
</file>