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4397"/>
    <a:srgbClr val="E12C39"/>
    <a:srgbClr val="0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97D2-432D-4D37-9647-EFBC9B4E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3A15-BF58-405E-B97F-6C9B0D5F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7DD0-0066-4B75-BDA2-BD127CB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14C3-55E1-4439-BF43-A84B5F3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5751-5152-41DC-AC43-AE7E513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31EE-3F16-43A6-B4D6-ECDD731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60F9-199F-4E17-91BA-96B9A76A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3DB3-724B-49DA-AC7B-F4A18161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A855-4A47-42DE-865C-62848EC9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17F9-F3D4-4D46-A440-890E6CF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16940-F7CD-4063-8B13-422F50585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FE1A-27DF-44D0-BBF1-5B6728C1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DB51-29A8-4C98-AC05-0B7D6E15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A3D-0DE0-459A-94CF-F6487E54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6A5F-E7EC-4198-B72D-584D9020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8F7-0DB0-423D-A6ED-1F0AEEDA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506-51EE-4A4E-B175-D252F279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3158-0248-4B96-A57F-05EDF96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E767-8F75-4FF8-A003-472B30D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6BDF-270B-43F1-83D5-238D8AC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9AD-8E98-4831-AA1B-AE91CE9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BD9C-35FC-4F69-9C2B-85426207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D18-7879-4EAE-9AD7-EC4FB3B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F1E1-9C4D-49C5-870A-3F922A00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213E-4559-4353-A721-773FDD70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8D1-C572-4841-A25D-D77055B1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036A-6F42-4680-BF92-66F6B862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0BF2-47B2-467C-A765-1C75B4B1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F953-53E8-4B14-A55E-AF81233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5B1D-071B-4381-BA59-D44E88F5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6D55-D1D3-4340-889C-AD733015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D6EE-FE58-47AD-A3EA-05F9A1F2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107F-5BD9-4274-B09A-D1D487B1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C185-3895-4FBE-AB2D-0F2DE4FF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199D-55CB-4EEF-876F-EE1EB5DE4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2F67C-408F-4C95-B3EE-27342EC7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4602-5B2D-45DC-828D-92BF63B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9A38C-3ECD-44DC-9E7D-A993C5C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C944C-3168-41C6-B296-C7AE6C24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9C7B-CADA-40B3-9E50-9789284A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E795-07CA-45E9-A232-C3DD256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6599-AE39-41B6-B794-23981D4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F87B-103F-4889-9BD7-3DFD6A1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41257-2D10-4920-8C4C-6941CE4A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B6934-B3B2-46E2-BDAC-3D1D263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5CED-6363-41E6-A556-4BA84A8C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8CF6-3AC0-42AC-9848-B0A64E1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D835-7BCD-49C4-ABD7-96AFB221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EF82-0FCD-4E17-8658-CE31AA41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55FA-265E-4206-B979-6027413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17E3-EF49-45CA-94FA-006EFB66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4475-BC52-4027-BDF0-CB2E1017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CB2C-52C0-483C-A5C7-3FB7A9A5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7238-8E98-4EC4-9AB9-6EE85E54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D2EA-8465-44BC-8499-B66876E7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6D22-C9B0-48CD-9757-781CCDA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2D49-6410-4F6D-9E60-B41E7865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2261-E951-4D8B-A83E-D10C70A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847B-B4B6-4A18-B44C-C637A3F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8344-76C4-4BAA-9420-FF890A8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9812-771E-48BB-8107-013AC7582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8D52-4E11-4C9D-95FC-2EB0B7FB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5B25-A7B0-4C7E-AAE7-ABF1C5F6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DAA098-B725-4F62-9D2A-FE3D1FC26E6B}"/>
              </a:ext>
            </a:extLst>
          </p:cNvPr>
          <p:cNvGrpSpPr/>
          <p:nvPr/>
        </p:nvGrpSpPr>
        <p:grpSpPr>
          <a:xfrm>
            <a:off x="1756229" y="-910771"/>
            <a:ext cx="8679542" cy="8679542"/>
            <a:chOff x="1756229" y="-910771"/>
            <a:chExt cx="8679542" cy="86795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0910DC-932F-4837-95D0-09933DE944F5}"/>
                </a:ext>
              </a:extLst>
            </p:cNvPr>
            <p:cNvSpPr/>
            <p:nvPr/>
          </p:nvSpPr>
          <p:spPr>
            <a:xfrm>
              <a:off x="1756229" y="-910771"/>
              <a:ext cx="8679542" cy="8679542"/>
            </a:xfrm>
            <a:prstGeom prst="ellipse">
              <a:avLst/>
            </a:prstGeom>
            <a:solidFill>
              <a:srgbClr val="004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B5BA65-9565-49EF-91B2-50F3F3CF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5" y="747713"/>
              <a:ext cx="7143750" cy="536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9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BE1BDD-1230-4210-A487-D7940AA32809}"/>
              </a:ext>
            </a:extLst>
          </p:cNvPr>
          <p:cNvGrpSpPr/>
          <p:nvPr/>
        </p:nvGrpSpPr>
        <p:grpSpPr>
          <a:xfrm>
            <a:off x="928914" y="-1738086"/>
            <a:ext cx="10334172" cy="10334172"/>
            <a:chOff x="928914" y="-1738086"/>
            <a:chExt cx="10334172" cy="103341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3A6299-1358-4BA7-A50F-BE48AF50013F}"/>
                </a:ext>
              </a:extLst>
            </p:cNvPr>
            <p:cNvSpPr/>
            <p:nvPr/>
          </p:nvSpPr>
          <p:spPr>
            <a:xfrm>
              <a:off x="928914" y="-1738086"/>
              <a:ext cx="10334172" cy="10334172"/>
            </a:xfrm>
            <a:prstGeom prst="ellipse">
              <a:avLst/>
            </a:prstGeom>
            <a:gradFill>
              <a:gsLst>
                <a:gs pos="0">
                  <a:srgbClr val="E12C39"/>
                </a:gs>
                <a:gs pos="100000">
                  <a:srgbClr val="7E439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911C3B-6F83-4700-B12D-5F0F4467E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"/>
            <a:stretch/>
          </p:blipFill>
          <p:spPr>
            <a:xfrm>
              <a:off x="1524000" y="879566"/>
              <a:ext cx="9144000" cy="512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86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072626-8998-42C9-8919-DF69FD416EFA}"/>
              </a:ext>
            </a:extLst>
          </p:cNvPr>
          <p:cNvGrpSpPr/>
          <p:nvPr/>
        </p:nvGrpSpPr>
        <p:grpSpPr>
          <a:xfrm>
            <a:off x="1291771" y="-1375229"/>
            <a:ext cx="9608458" cy="9608458"/>
            <a:chOff x="1291771" y="-1375229"/>
            <a:chExt cx="9608458" cy="960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8411F-5CAC-4231-983F-89481E01D13D}"/>
                </a:ext>
              </a:extLst>
            </p:cNvPr>
            <p:cNvSpPr/>
            <p:nvPr/>
          </p:nvSpPr>
          <p:spPr>
            <a:xfrm>
              <a:off x="1291771" y="-1375229"/>
              <a:ext cx="9608458" cy="96084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1423D8-A732-4A63-BFBE-C52B0E78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429803-04AC-4F4C-972A-CC0A82599273}"/>
              </a:ext>
            </a:extLst>
          </p:cNvPr>
          <p:cNvGrpSpPr/>
          <p:nvPr/>
        </p:nvGrpSpPr>
        <p:grpSpPr>
          <a:xfrm>
            <a:off x="3537857" y="464457"/>
            <a:ext cx="5929086" cy="5929086"/>
            <a:chOff x="3537857" y="464457"/>
            <a:chExt cx="5929086" cy="59290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52C66E-16AC-4643-91BF-BB157E69E9E2}"/>
                </a:ext>
              </a:extLst>
            </p:cNvPr>
            <p:cNvSpPr/>
            <p:nvPr/>
          </p:nvSpPr>
          <p:spPr>
            <a:xfrm>
              <a:off x="3537857" y="464457"/>
              <a:ext cx="5929086" cy="592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0BA41A-2B8F-44C0-B6F0-D2852CD51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7" r="12687"/>
            <a:stretch/>
          </p:blipFill>
          <p:spPr>
            <a:xfrm>
              <a:off x="4227830" y="1154430"/>
              <a:ext cx="4549140" cy="4549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66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8</cp:revision>
  <dcterms:created xsi:type="dcterms:W3CDTF">2020-06-16T19:20:00Z</dcterms:created>
  <dcterms:modified xsi:type="dcterms:W3CDTF">2020-06-16T20:02:36Z</dcterms:modified>
</cp:coreProperties>
</file>