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C1"/>
    <a:srgbClr val="00529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9614EB-84E7-477A-829E-C12DC29F6484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EC6E85-20EE-4055-BDAF-87C074D22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91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9614EB-84E7-477A-829E-C12DC29F6484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EC6E85-20EE-4055-BDAF-87C074D22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80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50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9614EB-84E7-477A-829E-C12DC29F6484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EC6E85-20EE-4055-BDAF-87C074D22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47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9614EB-84E7-477A-829E-C12DC29F6484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EC6E85-20EE-4055-BDAF-87C074D22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98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9614EB-84E7-477A-829E-C12DC29F6484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EC6E85-20EE-4055-BDAF-87C074D22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34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9614EB-84E7-477A-829E-C12DC29F6484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EC6E85-20EE-4055-BDAF-87C074D22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72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9614EB-84E7-477A-829E-C12DC29F6484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EC6E85-20EE-4055-BDAF-87C074D22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65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9614EB-84E7-477A-829E-C12DC29F6484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EC6E85-20EE-4055-BDAF-87C074D22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08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9614EB-84E7-477A-829E-C12DC29F6484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EC6E85-20EE-4055-BDAF-87C074D22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7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8917"/>
            <a:ext cx="12192000" cy="432707"/>
          </a:xfrm>
          <a:prstGeom prst="rect">
            <a:avLst/>
          </a:prstGeom>
          <a:solidFill>
            <a:srgbClr val="0078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 userDrawn="1"/>
        </p:nvSpPr>
        <p:spPr>
          <a:xfrm>
            <a:off x="717679" y="-8917"/>
            <a:ext cx="738697" cy="338554"/>
          </a:xfrm>
          <a:prstGeom prst="rect">
            <a:avLst/>
          </a:prstGeom>
          <a:solidFill>
            <a:srgbClr val="00529B"/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64470" y="0"/>
            <a:ext cx="1012056" cy="338554"/>
          </a:xfrm>
          <a:prstGeom prst="rect">
            <a:avLst/>
          </a:prstGeom>
          <a:solidFill>
            <a:srgbClr val="00529B"/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en-GB" sz="16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9567352" y="3737809"/>
            <a:ext cx="84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NHS</a:t>
            </a:r>
            <a:r>
              <a:rPr lang="en-GB" baseline="0" dirty="0" smtClean="0">
                <a:solidFill>
                  <a:schemeClr val="bg1"/>
                </a:solidFill>
              </a:rPr>
              <a:t> logo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985018" y="-11244"/>
            <a:ext cx="555951" cy="276999"/>
          </a:xfrm>
          <a:prstGeom prst="rect">
            <a:avLst/>
          </a:prstGeom>
          <a:solidFill>
            <a:srgbClr val="00529B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Log in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214606" y="202073"/>
            <a:ext cx="3897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bg1"/>
                </a:solidFill>
              </a:rPr>
              <a:t>Need</a:t>
            </a:r>
            <a:r>
              <a:rPr lang="en-GB" sz="1100" baseline="0" dirty="0" smtClean="0">
                <a:solidFill>
                  <a:schemeClr val="bg1"/>
                </a:solidFill>
              </a:rPr>
              <a:t> an account? </a:t>
            </a:r>
            <a:r>
              <a:rPr lang="en-GB" sz="1100" baseline="0" dirty="0" smtClean="0">
                <a:solidFill>
                  <a:schemeClr val="accent1"/>
                </a:solidFill>
              </a:rPr>
              <a:t>Click here to sign up.</a:t>
            </a:r>
            <a:endParaRPr lang="en-GB" sz="11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756956" y="-11244"/>
            <a:ext cx="971960" cy="285916"/>
          </a:xfrm>
          <a:prstGeom prst="rect">
            <a:avLst/>
          </a:prstGeom>
          <a:solidFill>
            <a:srgbClr val="00529B"/>
          </a:solidFill>
        </p:spPr>
        <p:txBody>
          <a:bodyPr wrap="square" rtlCol="0">
            <a:spAutoFit/>
          </a:bodyPr>
          <a:lstStyle/>
          <a:p>
            <a:endParaRPr lang="en-GB" sz="1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lh3.ggpht.com/lSLM0xhCA1RZOwaQcjhlwmsvaIQYaP3c5qbDKCgLALhydrgExnaSKZdGa8S3YtRuVA=w30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686" y="-11244"/>
            <a:ext cx="285916" cy="28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fbcdn-profile-a.akamaihd.net/hprofile-ak-xfp1/v/t1.0-1/p160x160/1377580_10152203108461729_809245696_n.png?oh=27dcf13f612535ebce4adaecd69e18a6&amp;oe=5574D27D&amp;__gda__=1437892360_e521b4f196aec749175c246bbb85c1b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279" y="9873"/>
            <a:ext cx="246647" cy="24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marcus-roberto/google-play/256/Google-plus-icon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106" y="-3284"/>
            <a:ext cx="281570" cy="28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6344817"/>
            <a:ext cx="12192000" cy="513184"/>
          </a:xfrm>
          <a:prstGeom prst="rect">
            <a:avLst/>
          </a:prstGeom>
        </p:spPr>
      </p:pic>
      <p:pic>
        <p:nvPicPr>
          <p:cNvPr id="1032" name="Picture 8" descr="http://upload.wikimedia.org/wikipedia/commons/thumb/7/73/NHS.svg/2000px-NHS.svg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205" y="9873"/>
            <a:ext cx="951488" cy="38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>
            <a:biLevel thresh="25000"/>
          </a:blip>
          <a:stretch>
            <a:fillRect/>
          </a:stretch>
        </p:blipFill>
        <p:spPr>
          <a:xfrm>
            <a:off x="3488579" y="52593"/>
            <a:ext cx="4363675" cy="285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 userDrawn="1"/>
        </p:nvSpPr>
        <p:spPr>
          <a:xfrm>
            <a:off x="3488578" y="61079"/>
            <a:ext cx="3255951" cy="253916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Search</a:t>
            </a:r>
            <a:r>
              <a:rPr lang="en-GB" sz="1050" baseline="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 for a hospital via name or postcode…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652873" y="-3738"/>
            <a:ext cx="1005805" cy="253916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sz="1050" baseline="0" dirty="0" smtClean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0" y="6474451"/>
            <a:ext cx="12192000" cy="253916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050" dirty="0" smtClean="0">
                <a:solidFill>
                  <a:schemeClr val="bg1"/>
                </a:solidFill>
                <a:latin typeface="+mn-lt"/>
              </a:rPr>
              <a:t>Terms and</a:t>
            </a:r>
            <a:r>
              <a:rPr lang="en-GB" sz="1050" baseline="0" dirty="0" smtClean="0">
                <a:solidFill>
                  <a:schemeClr val="bg1"/>
                </a:solidFill>
                <a:latin typeface="+mn-lt"/>
              </a:rPr>
              <a:t> conditions. Copyright info, *other info still to be finalised*</a:t>
            </a:r>
          </a:p>
        </p:txBody>
      </p:sp>
    </p:spTree>
    <p:extLst>
      <p:ext uri="{BB962C8B-B14F-4D97-AF65-F5344CB8AC3E}">
        <p14:creationId xmlns:p14="http://schemas.microsoft.com/office/powerpoint/2010/main" val="32436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28650"/>
            <a:ext cx="11649075" cy="209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Banner image with text overlay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276725" y="2971800"/>
            <a:ext cx="3981450" cy="230832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Info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8420100" y="2876550"/>
            <a:ext cx="3533775" cy="331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Advanced Search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04800" y="2971800"/>
            <a:ext cx="3533775" cy="32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Social media widget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38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43650" y="509587"/>
            <a:ext cx="5610225" cy="5667375"/>
          </a:xfrm>
          <a:prstGeom prst="rect">
            <a:avLst/>
          </a:prstGeom>
          <a:solidFill>
            <a:srgbClr val="0078C1"/>
          </a:solidFill>
          <a:ln>
            <a:solidFill>
              <a:srgbClr val="0078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6200" y="1809750"/>
            <a:ext cx="6181725" cy="3448050"/>
          </a:xfrm>
          <a:prstGeom prst="rect">
            <a:avLst/>
          </a:prstGeom>
          <a:solidFill>
            <a:srgbClr val="0078C1"/>
          </a:solidFill>
          <a:ln>
            <a:solidFill>
              <a:srgbClr val="0078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6200" y="666749"/>
            <a:ext cx="447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chemeClr val="bg1">
                    <a:lumMod val="75000"/>
                  </a:schemeClr>
                </a:solidFill>
              </a:rPr>
              <a:t>Sign up now</a:t>
            </a:r>
            <a:endParaRPr lang="en-GB" sz="4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4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96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72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97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71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14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2FIX-Solutions</dc:creator>
  <cp:lastModifiedBy>2FIX-Solutions</cp:lastModifiedBy>
  <cp:revision>14</cp:revision>
  <dcterms:created xsi:type="dcterms:W3CDTF">2015-03-18T12:04:51Z</dcterms:created>
  <dcterms:modified xsi:type="dcterms:W3CDTF">2015-03-18T15:58:35Z</dcterms:modified>
</cp:coreProperties>
</file>