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C1"/>
    <a:srgbClr val="00529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91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80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50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7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8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34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72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65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08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9614EB-84E7-477A-829E-C12DC29F6484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EC6E85-20EE-4055-BDAF-87C074D22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7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8917"/>
            <a:ext cx="12192000" cy="432707"/>
          </a:xfrm>
          <a:prstGeom prst="rect">
            <a:avLst/>
          </a:prstGeom>
          <a:solidFill>
            <a:srgbClr val="0078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 userDrawn="1"/>
        </p:nvSpPr>
        <p:spPr>
          <a:xfrm>
            <a:off x="717679" y="-8917"/>
            <a:ext cx="738697" cy="338554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64470" y="0"/>
            <a:ext cx="1012056" cy="338554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en-GB" sz="1600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9567352" y="3737809"/>
            <a:ext cx="84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NHS</a:t>
            </a:r>
            <a:r>
              <a:rPr lang="en-GB" baseline="0" dirty="0" smtClean="0">
                <a:solidFill>
                  <a:schemeClr val="bg1"/>
                </a:solidFill>
              </a:rPr>
              <a:t> logo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985018" y="-11244"/>
            <a:ext cx="555951" cy="276999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Log in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4606" y="202073"/>
            <a:ext cx="3897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</a:rPr>
              <a:t>Need</a:t>
            </a:r>
            <a:r>
              <a:rPr lang="en-GB" sz="1100" baseline="0" dirty="0" smtClean="0">
                <a:solidFill>
                  <a:schemeClr val="bg1"/>
                </a:solidFill>
              </a:rPr>
              <a:t> an account? </a:t>
            </a:r>
            <a:r>
              <a:rPr lang="en-GB" sz="1100" baseline="0" dirty="0" smtClean="0">
                <a:solidFill>
                  <a:schemeClr val="accent1"/>
                </a:solidFill>
              </a:rPr>
              <a:t>Click here to sign up.</a:t>
            </a:r>
            <a:endParaRPr lang="en-GB" sz="11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756956" y="-11244"/>
            <a:ext cx="971960" cy="285916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lh3.ggpht.com/lSLM0xhCA1RZOwaQcjhlwmsvaIQYaP3c5qbDKCgLALhydrgExnaSKZdGa8S3YtRuVA=w30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686" y="-11244"/>
            <a:ext cx="285916" cy="28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bcdn-profile-a.akamaihd.net/hprofile-ak-xfp1/v/t1.0-1/p160x160/1377580_10152203108461729_809245696_n.png?oh=27dcf13f612535ebce4adaecd69e18a6&amp;oe=5574D27D&amp;__gda__=1437892360_e521b4f196aec749175c246bbb85c1b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279" y="9873"/>
            <a:ext cx="246647" cy="24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marcus-roberto/google-play/256/Google-plus-icon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106" y="-3284"/>
            <a:ext cx="281570" cy="28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6344817"/>
            <a:ext cx="12192000" cy="513184"/>
          </a:xfrm>
          <a:prstGeom prst="rect">
            <a:avLst/>
          </a:prstGeom>
        </p:spPr>
      </p:pic>
      <p:pic>
        <p:nvPicPr>
          <p:cNvPr id="1032" name="Picture 8" descr="http://upload.wikimedia.org/wikipedia/commons/thumb/7/73/NHS.svg/2000px-NHS.svg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205" y="9873"/>
            <a:ext cx="951488" cy="38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biLevel thresh="25000"/>
          </a:blip>
          <a:stretch>
            <a:fillRect/>
          </a:stretch>
        </p:blipFill>
        <p:spPr>
          <a:xfrm>
            <a:off x="3488579" y="52593"/>
            <a:ext cx="4363675" cy="285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 userDrawn="1"/>
        </p:nvSpPr>
        <p:spPr>
          <a:xfrm>
            <a:off x="3488578" y="61079"/>
            <a:ext cx="3255951" cy="253916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Search</a:t>
            </a:r>
            <a:r>
              <a:rPr lang="en-GB" sz="1050" baseline="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 for a hospital via name or postcode…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652873" y="-3738"/>
            <a:ext cx="1005805" cy="253916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sz="1050" baseline="0" dirty="0" smtClean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0" y="6474451"/>
            <a:ext cx="12192000" cy="253916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50" dirty="0" smtClean="0">
                <a:solidFill>
                  <a:schemeClr val="bg1"/>
                </a:solidFill>
                <a:latin typeface="+mn-lt"/>
              </a:rPr>
              <a:t>Terms and</a:t>
            </a:r>
            <a:r>
              <a:rPr lang="en-GB" sz="1050" baseline="0" dirty="0" smtClean="0">
                <a:solidFill>
                  <a:schemeClr val="bg1"/>
                </a:solidFill>
                <a:latin typeface="+mn-lt"/>
              </a:rPr>
              <a:t> conditions. Copyright info, *other info still to be finalised*</a:t>
            </a:r>
          </a:p>
        </p:txBody>
      </p:sp>
    </p:spTree>
    <p:extLst>
      <p:ext uri="{BB962C8B-B14F-4D97-AF65-F5344CB8AC3E}">
        <p14:creationId xmlns:p14="http://schemas.microsoft.com/office/powerpoint/2010/main" val="32436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28650"/>
            <a:ext cx="11649075" cy="209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Banner image with text overlay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276725" y="2971800"/>
            <a:ext cx="3981450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Info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8420100" y="2876550"/>
            <a:ext cx="3533775" cy="331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Advanced Search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04800" y="2971800"/>
            <a:ext cx="3533775" cy="32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Social media widget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3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43650" y="509587"/>
            <a:ext cx="5610225" cy="5667375"/>
          </a:xfrm>
          <a:prstGeom prst="rect">
            <a:avLst/>
          </a:prstGeom>
          <a:solidFill>
            <a:srgbClr val="0078C1"/>
          </a:solidFill>
          <a:ln>
            <a:solidFill>
              <a:srgbClr val="0078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6200" y="1809750"/>
            <a:ext cx="6181725" cy="3448050"/>
          </a:xfrm>
          <a:prstGeom prst="rect">
            <a:avLst/>
          </a:prstGeom>
          <a:solidFill>
            <a:srgbClr val="0078C1"/>
          </a:solidFill>
          <a:ln>
            <a:solidFill>
              <a:srgbClr val="0078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6200" y="666749"/>
            <a:ext cx="447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bg1">
                    <a:lumMod val="75000"/>
                  </a:schemeClr>
                </a:solidFill>
              </a:rPr>
              <a:t>Sign up now</a:t>
            </a:r>
            <a:endParaRPr lang="en-GB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9862" y="18864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Sign in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2255797"/>
            <a:ext cx="618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E-mail:</a:t>
            </a:r>
          </a:p>
          <a:p>
            <a:r>
              <a:rPr lang="en-GB" dirty="0" smtClean="0"/>
              <a:t>Password: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155459" y="1366945"/>
            <a:ext cx="3787604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129100" y="2587719"/>
            <a:ext cx="5016328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589476" y="2884393"/>
            <a:ext cx="555951" cy="276999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Log in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8565" y="3349109"/>
            <a:ext cx="169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Hospital Sign-in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3718441"/>
            <a:ext cx="618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E-mail:</a:t>
            </a:r>
          </a:p>
          <a:p>
            <a:r>
              <a:rPr lang="en-GB" dirty="0" smtClean="0"/>
              <a:t>Password: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930877" y="3783937"/>
            <a:ext cx="2693386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129100" y="4050363"/>
            <a:ext cx="5016328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589476" y="4347037"/>
            <a:ext cx="555951" cy="276999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Log in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4262" y="3718441"/>
            <a:ext cx="252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@nhs.co.uk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8155459" y="1714840"/>
            <a:ext cx="1548714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DD/MM/YYYY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8162024" y="3487622"/>
            <a:ext cx="3798416" cy="9079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930877" y="2315036"/>
            <a:ext cx="5214551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162024" y="4716820"/>
            <a:ext cx="3806267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8155459" y="2055452"/>
            <a:ext cx="3814119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*Please Select*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8155459" y="1024375"/>
            <a:ext cx="3798416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6868812" y="955298"/>
            <a:ext cx="162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Full Name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203282" y="1307025"/>
            <a:ext cx="153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E-mail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260109" y="1637873"/>
            <a:ext cx="132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D.O.B</a:t>
            </a:r>
            <a:endParaRPr lang="en-GB" dirty="0"/>
          </a:p>
        </p:txBody>
      </p:sp>
      <p:sp>
        <p:nvSpPr>
          <p:cNvPr id="25" name="Isosceles Triangle 24"/>
          <p:cNvSpPr/>
          <p:nvPr/>
        </p:nvSpPr>
        <p:spPr>
          <a:xfrm flipH="1" flipV="1">
            <a:off x="11726757" y="2141337"/>
            <a:ext cx="184064" cy="1144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6363603" y="2000842"/>
            <a:ext cx="167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Field of interest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6458465" y="2360251"/>
            <a:ext cx="158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Recent qualification</a:t>
            </a:r>
            <a:endParaRPr lang="en-GB" dirty="0"/>
          </a:p>
        </p:txBody>
      </p:sp>
      <p:sp>
        <p:nvSpPr>
          <p:cNvPr id="28" name="Oval 27"/>
          <p:cNvSpPr/>
          <p:nvPr/>
        </p:nvSpPr>
        <p:spPr>
          <a:xfrm>
            <a:off x="8155459" y="2430625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8159578" y="2601145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8159578" y="2787917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8155459" y="2972218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8167816" y="3155296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391535" y="3439749"/>
            <a:ext cx="155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About Yourself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6458465" y="4647743"/>
            <a:ext cx="164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Why the NHS?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8822724" y="5500432"/>
            <a:ext cx="671281" cy="276999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Sign Up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00767" y="552678"/>
            <a:ext cx="346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Create Your Account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8335664" y="2324506"/>
            <a:ext cx="175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GCSE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8339783" y="2495026"/>
            <a:ext cx="175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A-Level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8335664" y="2866099"/>
            <a:ext cx="175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Level 3 Diploma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8335664" y="2683983"/>
            <a:ext cx="175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Level 2 Diploma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8335664" y="3047460"/>
            <a:ext cx="175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Other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9011358" y="3149365"/>
            <a:ext cx="2931706" cy="1997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9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19613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>
                    <a:lumMod val="75000"/>
                  </a:schemeClr>
                </a:solidFill>
              </a:rPr>
              <a:t>Search For </a:t>
            </a:r>
            <a:r>
              <a:rPr lang="en-GB" sz="4000" dirty="0">
                <a:solidFill>
                  <a:schemeClr val="bg1">
                    <a:lumMod val="75000"/>
                  </a:schemeClr>
                </a:solidFill>
              </a:rPr>
              <a:t>Available </a:t>
            </a:r>
            <a:r>
              <a:rPr lang="en-GB" sz="4000" dirty="0" smtClean="0">
                <a:solidFill>
                  <a:schemeClr val="bg1">
                    <a:lumMod val="75000"/>
                  </a:schemeClr>
                </a:solidFill>
              </a:rPr>
              <a:t>Apprenticeships</a:t>
            </a:r>
            <a:endParaRPr lang="en-GB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7751" y="1127499"/>
            <a:ext cx="11392929" cy="5017928"/>
          </a:xfrm>
          <a:prstGeom prst="rect">
            <a:avLst/>
          </a:prstGeom>
          <a:solidFill>
            <a:srgbClr val="0078C1"/>
          </a:solidFill>
          <a:ln>
            <a:solidFill>
              <a:srgbClr val="0078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37750" y="1671216"/>
            <a:ext cx="2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Postcode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128952" y="1671216"/>
            <a:ext cx="2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Category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45988" y="2556622"/>
            <a:ext cx="2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Town/City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45988" y="3517471"/>
            <a:ext cx="2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Keyword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37750" y="2020098"/>
            <a:ext cx="2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Within</a:t>
            </a:r>
            <a:endParaRPr lang="en-GB" dirty="0"/>
          </a:p>
        </p:txBody>
      </p:sp>
      <p:cxnSp>
        <p:nvCxnSpPr>
          <p:cNvPr id="13" name="Straight Connector 12"/>
          <p:cNvCxnSpPr>
            <a:stCxn id="5" idx="0"/>
            <a:endCxn id="5" idx="2"/>
          </p:cNvCxnSpPr>
          <p:nvPr/>
        </p:nvCxnSpPr>
        <p:spPr>
          <a:xfrm>
            <a:off x="6034216" y="1127499"/>
            <a:ext cx="0" cy="5017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7752" y="1107049"/>
            <a:ext cx="569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Option 1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29527" y="2333595"/>
            <a:ext cx="56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Or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1383958" y="1740293"/>
            <a:ext cx="4555523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178012" y="2089175"/>
            <a:ext cx="313037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1491046" y="2028257"/>
            <a:ext cx="2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Miles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416910" y="2662662"/>
            <a:ext cx="4555523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Isosceles Triangle 21"/>
          <p:cNvSpPr/>
          <p:nvPr/>
        </p:nvSpPr>
        <p:spPr>
          <a:xfrm flipH="1" flipV="1">
            <a:off x="5684109" y="2729106"/>
            <a:ext cx="230660" cy="1360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6038333" y="1127499"/>
            <a:ext cx="569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Option 2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1447801" y="3592354"/>
            <a:ext cx="4555523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7189572" y="1786064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7183394" y="2096880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7183394" y="2409581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7183394" y="3353949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9329355" y="1783370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7183394" y="3033341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7183394" y="2722282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9329355" y="2092455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9329355" y="2409581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9329355" y="2729106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9321117" y="3044943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9329355" y="3335728"/>
            <a:ext cx="140044" cy="15709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2899757" y="5385004"/>
            <a:ext cx="555951" cy="276999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Log in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08589" y="5735038"/>
            <a:ext cx="555951" cy="276999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Log in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16582" y="3710085"/>
            <a:ext cx="2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Postcode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6042440" y="4595491"/>
            <a:ext cx="2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Town/City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6108344" y="4058967"/>
            <a:ext cx="2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Within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6108359" y="4372464"/>
            <a:ext cx="56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Or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7162790" y="3779162"/>
            <a:ext cx="4555523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6956844" y="4128044"/>
            <a:ext cx="313037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269878" y="4067126"/>
            <a:ext cx="2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Miles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7171028" y="4701531"/>
            <a:ext cx="4555523" cy="2311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9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330" y="535459"/>
            <a:ext cx="2174789" cy="572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87827" y="551935"/>
            <a:ext cx="6219568" cy="572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913341" y="535459"/>
            <a:ext cx="3155091" cy="572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7092" y="535459"/>
            <a:ext cx="218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You Searched for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487827" y="535459"/>
            <a:ext cx="621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913341" y="535459"/>
            <a:ext cx="315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Contact info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47135" y="2537420"/>
            <a:ext cx="1902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*here the user will see a what they have searched for </a:t>
            </a:r>
            <a:r>
              <a:rPr lang="en-GB" dirty="0" err="1" smtClean="0"/>
              <a:t>eg</a:t>
            </a:r>
            <a:r>
              <a:rPr lang="en-GB" dirty="0" smtClean="0"/>
              <a:t>. Postcode, keyword etc.*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15330" y="841409"/>
            <a:ext cx="1186248" cy="276999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Back to search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1395" y="904791"/>
            <a:ext cx="6005383" cy="104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Queens Hospital HR Assistant</a:t>
            </a:r>
          </a:p>
          <a:p>
            <a:r>
              <a:rPr lang="en-GB" sz="1100" dirty="0" smtClean="0"/>
              <a:t>In this job you will be shadowing and assisting in the HR area of queens hospital. During this job you will have to…..this small part will give a brief outline of what the job is before they click onto it.</a:t>
            </a:r>
          </a:p>
          <a:p>
            <a:endParaRPr lang="en-GB" sz="1100" dirty="0"/>
          </a:p>
          <a:p>
            <a:endParaRPr lang="en-GB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661190" y="1616325"/>
            <a:ext cx="871204" cy="276999"/>
          </a:xfrm>
          <a:prstGeom prst="rect">
            <a:avLst/>
          </a:prstGeom>
          <a:solidFill>
            <a:srgbClr val="00529B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More info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03957" y="904791"/>
            <a:ext cx="2957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*When the user clicks on the job’s box, here will show the location of the hospital on google maps, its address, e-mail and phone number*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72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97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716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198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2FIX-Solutions</dc:creator>
  <cp:lastModifiedBy>2FIX-Solutions</cp:lastModifiedBy>
  <cp:revision>23</cp:revision>
  <dcterms:created xsi:type="dcterms:W3CDTF">2015-03-18T12:04:51Z</dcterms:created>
  <dcterms:modified xsi:type="dcterms:W3CDTF">2015-03-25T11:13:47Z</dcterms:modified>
</cp:coreProperties>
</file>