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0052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5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2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8917"/>
            <a:ext cx="12192000" cy="432707"/>
          </a:xfrm>
          <a:prstGeom prst="rect">
            <a:avLst/>
          </a:prstGeom>
          <a:solidFill>
            <a:srgbClr val="0078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 userDrawn="1"/>
        </p:nvSpPr>
        <p:spPr>
          <a:xfrm>
            <a:off x="717679" y="-8917"/>
            <a:ext cx="738697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64470" y="0"/>
            <a:ext cx="1012056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GB" sz="16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567352" y="3737809"/>
            <a:ext cx="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NHS</a:t>
            </a:r>
            <a:r>
              <a:rPr lang="en-GB" baseline="0" dirty="0" smtClean="0">
                <a:solidFill>
                  <a:schemeClr val="bg1"/>
                </a:solidFill>
              </a:rPr>
              <a:t> logo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985018" y="-11244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4606" y="202073"/>
            <a:ext cx="3897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Need</a:t>
            </a:r>
            <a:r>
              <a:rPr lang="en-GB" sz="1100" baseline="0" dirty="0" smtClean="0">
                <a:solidFill>
                  <a:schemeClr val="bg1"/>
                </a:solidFill>
              </a:rPr>
              <a:t> an account? </a:t>
            </a:r>
            <a:r>
              <a:rPr lang="en-GB" sz="1100" baseline="0" dirty="0" smtClean="0">
                <a:solidFill>
                  <a:schemeClr val="accent1"/>
                </a:solidFill>
              </a:rPr>
              <a:t>Click here to sign up.</a:t>
            </a:r>
            <a:endParaRPr lang="en-GB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6956" y="-11244"/>
            <a:ext cx="971960" cy="285916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gpht.com/lSLM0xhCA1RZOwaQcjhlwmsvaIQYaP3c5qbDKCgLALhydrgExnaSKZdGa8S3YtRuVA=w3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86" y="-11244"/>
            <a:ext cx="285916" cy="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profile-a.akamaihd.net/hprofile-ak-xfp1/v/t1.0-1/p160x160/1377580_10152203108461729_809245696_n.png?oh=27dcf13f612535ebce4adaecd69e18a6&amp;oe=5574D27D&amp;__gda__=1437892360_e521b4f196aec749175c246bbb85c1b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79" y="9873"/>
            <a:ext cx="246647" cy="2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marcus-roberto/google-play/256/Google-plus-ic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106" y="-3284"/>
            <a:ext cx="281570" cy="28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344817"/>
            <a:ext cx="12192000" cy="513184"/>
          </a:xfrm>
          <a:prstGeom prst="rect">
            <a:avLst/>
          </a:prstGeom>
        </p:spPr>
      </p:pic>
      <p:pic>
        <p:nvPicPr>
          <p:cNvPr id="1032" name="Picture 8" descr="http://upload.wikimedia.org/wikipedia/commons/thumb/7/73/NHS.svg/2000px-NHS.svg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05" y="9873"/>
            <a:ext cx="951488" cy="3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3488579" y="52593"/>
            <a:ext cx="4363675" cy="285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 userDrawn="1"/>
        </p:nvSpPr>
        <p:spPr>
          <a:xfrm>
            <a:off x="3488578" y="61079"/>
            <a:ext cx="3255951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Search</a:t>
            </a:r>
            <a:r>
              <a:rPr lang="en-GB" sz="105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for a hospital via name or postcode…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52873" y="-3738"/>
            <a:ext cx="1005805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050" baseline="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474451"/>
            <a:ext cx="12192000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+mn-lt"/>
              </a:rPr>
              <a:t>Terms and</a:t>
            </a:r>
            <a:r>
              <a:rPr lang="en-GB" sz="1050" baseline="0" dirty="0" smtClean="0">
                <a:solidFill>
                  <a:schemeClr val="bg1"/>
                </a:solidFill>
                <a:latin typeface="+mn-lt"/>
              </a:rPr>
              <a:t> conditions. Copyright info, *other info still to be finalised*</a:t>
            </a:r>
          </a:p>
        </p:txBody>
      </p:sp>
    </p:spTree>
    <p:extLst>
      <p:ext uri="{BB962C8B-B14F-4D97-AF65-F5344CB8AC3E}">
        <p14:creationId xmlns:p14="http://schemas.microsoft.com/office/powerpoint/2010/main" val="32436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28650"/>
            <a:ext cx="11649075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Banner image with text overlay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76725" y="2971800"/>
            <a:ext cx="398145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Info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420100" y="2876550"/>
            <a:ext cx="3533775" cy="331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Advanced Search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2971800"/>
            <a:ext cx="3533775" cy="32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media widget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3650" y="509587"/>
            <a:ext cx="5610225" cy="5667375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" y="1809750"/>
            <a:ext cx="6181725" cy="3448050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200" y="666749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Sign up now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862" y="1886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Sign in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55797"/>
            <a:ext cx="618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E-mail:</a:t>
            </a:r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155459" y="1366945"/>
            <a:ext cx="3787604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29100" y="2587719"/>
            <a:ext cx="5016328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89476" y="2884393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8565" y="3349109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Hospital Sign-in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718441"/>
            <a:ext cx="618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E-mail:</a:t>
            </a:r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30877" y="3783937"/>
            <a:ext cx="2693386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129100" y="4050363"/>
            <a:ext cx="5016328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589476" y="4347037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4262" y="3718441"/>
            <a:ext cx="25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@nhs.co.uk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155459" y="1714840"/>
            <a:ext cx="1548714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DD/MM/YYYY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162024" y="3487622"/>
            <a:ext cx="3798416" cy="907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30877" y="2315036"/>
            <a:ext cx="5214551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162024" y="4716820"/>
            <a:ext cx="380626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155459" y="2055452"/>
            <a:ext cx="3814119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*Please Select*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155459" y="1024375"/>
            <a:ext cx="3798416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868812" y="955298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Name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03282" y="1307025"/>
            <a:ext cx="15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60109" y="1637873"/>
            <a:ext cx="1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D.O.B</a:t>
            </a:r>
            <a:endParaRPr lang="en-GB" dirty="0"/>
          </a:p>
        </p:txBody>
      </p:sp>
      <p:sp>
        <p:nvSpPr>
          <p:cNvPr id="25" name="Isosceles Triangle 24"/>
          <p:cNvSpPr/>
          <p:nvPr/>
        </p:nvSpPr>
        <p:spPr>
          <a:xfrm flipH="1" flipV="1">
            <a:off x="11726757" y="2141337"/>
            <a:ext cx="184064" cy="1144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363603" y="2000842"/>
            <a:ext cx="167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Field of interest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58465" y="2360251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Recent qualification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8155459" y="243062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8159578" y="260114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8159578" y="2787917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155459" y="2972218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8167816" y="3155296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391535" y="3439749"/>
            <a:ext cx="15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About Yourself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458465" y="4647743"/>
            <a:ext cx="16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Why the NHS?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822724" y="5500432"/>
            <a:ext cx="67128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Sign Up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00767" y="552678"/>
            <a:ext cx="34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Your Account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8335664" y="2324506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GCSE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339783" y="2495026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A-Level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8335664" y="2866099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 3 Diploma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335664" y="2683983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 2 Diploma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335664" y="3047460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9011358" y="3149365"/>
            <a:ext cx="2931706" cy="1997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96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Search For </a:t>
            </a:r>
            <a:r>
              <a:rPr lang="en-GB" sz="4000" dirty="0">
                <a:solidFill>
                  <a:schemeClr val="bg1">
                    <a:lumMod val="75000"/>
                  </a:schemeClr>
                </a:solidFill>
              </a:rPr>
              <a:t>Available </a:t>
            </a:r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Apprenticeships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751" y="1127499"/>
            <a:ext cx="11392929" cy="5017928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37750" y="167121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28952" y="167121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5988" y="2556622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Town/City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5988" y="3517471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Keyword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37750" y="2020098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Within</a:t>
            </a:r>
            <a:endParaRPr lang="en-GB" dirty="0"/>
          </a:p>
        </p:txBody>
      </p: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6034216" y="1127499"/>
            <a:ext cx="0" cy="5017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752" y="1107049"/>
            <a:ext cx="5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Option 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9527" y="2333595"/>
            <a:ext cx="56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383958" y="1740293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178012" y="2089175"/>
            <a:ext cx="31303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491046" y="2028257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Miles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416910" y="2662662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 flipH="1" flipV="1">
            <a:off x="5684109" y="2729106"/>
            <a:ext cx="230660" cy="1360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038333" y="1127499"/>
            <a:ext cx="5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Option 2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447801" y="3592354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7189572" y="1786064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183394" y="2096880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183394" y="240958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183394" y="3353949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9329355" y="1783370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183394" y="303334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183394" y="2722282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9329355" y="209245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9329355" y="240958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9329355" y="2729106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9321117" y="3044943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9329355" y="3335728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899757" y="5385004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8589" y="5735038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6582" y="3710085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042440" y="4595491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Town/City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108344" y="4058967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Within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108359" y="4372464"/>
            <a:ext cx="56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7162790" y="3779162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956844" y="4128044"/>
            <a:ext cx="31303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269878" y="406712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Miles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171028" y="4701531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2FIX-Solutions</dc:creator>
  <cp:lastModifiedBy>2FIX-Solutions</cp:lastModifiedBy>
  <cp:revision>20</cp:revision>
  <dcterms:created xsi:type="dcterms:W3CDTF">2015-03-18T12:04:51Z</dcterms:created>
  <dcterms:modified xsi:type="dcterms:W3CDTF">2015-03-25T10:36:09Z</dcterms:modified>
</cp:coreProperties>
</file>