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7B6C-1C2B-D07D-24C1-73D46505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5E6BF-A56D-DE30-0F2A-5B7182D88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4EFC-82F0-2C94-141A-D98B5080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D634-2150-E04F-E1CF-BB0CFC5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3E15-1579-7357-E512-FFEE475A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944C-9651-945C-9546-415486CE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EFFF0-AC46-5AEB-7ADB-D7A9A4BEA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C038-3889-899D-CD67-C9929E51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EE47-1FF4-D738-B956-24192A0A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59E9A-4FC6-1233-9211-C0F076F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E968-F7A2-EAD7-D1BD-1E48AF3D2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06808-EA7C-98AA-6BE9-CAF0E7F15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EF872-17E2-2F82-7371-69864B7B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3CE3-A63A-555F-39CB-7E4E8E4C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C8D8-A3BE-4372-FFE3-FDDC560E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4EE8-2409-87A8-C13F-FDBDAD01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E376-7A15-79AF-7FBF-C65D0AE9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C3BC-87A4-61EE-6E64-A474D23A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B5C5-EA6C-6258-396D-E398B73E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D909-4B1A-419F-8842-B09A7323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22FA-72DD-EC7A-9AD3-DE18AC3E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DFEC8-1761-7CCD-D748-2B21D4A0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147D-816C-712E-9C51-B6CEDF34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3C4F-8C7C-8FE3-9136-4B962E85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C5826-D121-A512-0C54-B7B927B9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0A4E-E1A0-3C42-E0FB-577DC84A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4DE6-F23F-1253-CB0C-3329B5652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8E80-03A4-13A2-441E-8F9D1FDF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18F4C-DB71-F3E8-C4CC-A4A816AC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0EACA-35CB-2DFE-D863-E7756547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37EB-4FB0-8869-60C2-61D7BE5D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6015-B8C4-5E66-8307-20A8396C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0A16-1661-5537-18C4-ACC9CB4D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FFE3-D433-E88D-06DC-0A939BE36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064A8-16D9-5A1B-25CA-19613989E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41352-B43B-D906-9706-285168BD4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A9342-02BD-F594-CD7F-DE8D23CA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9B4CD-9B6F-1F01-EDD4-FF57D6B8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BC04-AAE1-6FA0-D3E8-682E263E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F323-12CA-2EC9-3A24-DFA5B7E8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EFC02-03F1-D73E-CDB3-654D53BB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7427-51B4-6092-ABCD-2CC1D8A7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5423C-063E-C139-880B-365A297E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DF593-9DAD-4D11-80AF-F42BB9C9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12A8F-0A24-9BE0-E47C-676B2105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C4033-696A-8587-A330-060C07BF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9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F197-2ECF-6840-1E02-D3C44EA7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E5D8-997F-A3F9-25B3-B41AFBC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1FD0A-672E-7155-0A1F-395B4BA6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56F4E-A49C-E181-903D-971B2B8B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AFA12-72F3-7EE7-68BF-0D2C04AC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9269D-09D5-932C-F262-1680ABA0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9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0FC6-CB07-F852-6B80-8CB15BD8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60FB1-B674-88CF-29E9-B84DFC322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E988-801F-9C4E-31BF-63BD4706A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EAFD3-D2F0-8D40-AF6F-659D5ADE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75719-5F97-33DD-D444-37A9235F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7392D-0509-D2C0-D93B-18BA623E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D9C16-11FE-0CB5-5AAE-2E600235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652B-D927-1478-B9E7-C2BCB7D6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FAFC-2121-CEA4-A070-573CA00C6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2E8B-3D9F-4486-A2DB-A8A9A71CC9F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9365-7A03-739C-33A6-AA36D8EAC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3942B-ED0D-649F-187F-4AC92FB5C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D5E3-C691-4CF0-AA9E-F994762FA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1515-AB43-E20C-7FFC-37E8F52D8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Time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DE7C1-12F5-157A-4458-CD902BD1A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Er. Suvash Chandra Gautam</a:t>
            </a:r>
          </a:p>
          <a:p>
            <a:r>
              <a:rPr lang="en-US" dirty="0"/>
              <a:t>22 Feb, 2024</a:t>
            </a:r>
          </a:p>
        </p:txBody>
      </p:sp>
    </p:spTree>
    <p:extLst>
      <p:ext uri="{BB962C8B-B14F-4D97-AF65-F5344CB8AC3E}">
        <p14:creationId xmlns:p14="http://schemas.microsoft.com/office/powerpoint/2010/main" val="35590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7E59-AB4A-F0DF-FDD5-62ABABB4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5082"/>
            <a:ext cx="10724535" cy="503729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Task switching: Real-time operating systems are designed, so that starting switching is a very quick process. A normal traditional operating system takes a lot of time while switching from one person to another process. The real-time operating system completes the task switching only within some of the microseconds.</a:t>
            </a:r>
          </a:p>
          <a:p>
            <a:pPr algn="just"/>
            <a:r>
              <a:rPr lang="en-US" dirty="0"/>
              <a:t>Focus execution: The main focus of real-time operating systems is to handle the task in execution, and just a little focus is on the task in waiting.</a:t>
            </a:r>
          </a:p>
          <a:p>
            <a:pPr algn="just"/>
            <a:r>
              <a:rPr lang="en-US" dirty="0"/>
              <a:t>Error-free: Real-time operating systems are designed very carefully, and different kinds of software testing techniques are applied to the real-time operating system to test the system. This detailed testing makes the real-time operating system approximately error-free.</a:t>
            </a:r>
          </a:p>
        </p:txBody>
      </p:sp>
    </p:spTree>
    <p:extLst>
      <p:ext uri="{BB962C8B-B14F-4D97-AF65-F5344CB8AC3E}">
        <p14:creationId xmlns:p14="http://schemas.microsoft.com/office/powerpoint/2010/main" val="118720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E9B1-FB07-6694-1AFF-A51CF3F51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794"/>
            <a:ext cx="10515600" cy="581316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Maximum resource utilization: Real-time operating systems are designed to follow the task within a given time secretly. This is not simple and easy to complete the task within time. </a:t>
            </a:r>
          </a:p>
          <a:p>
            <a:pPr algn="just"/>
            <a:r>
              <a:rPr lang="en-US" dirty="0"/>
              <a:t>The real-time operating system utilizes all the hardware efficiently and completely. The main focus of the real-time operating system is not to save energy or resources. </a:t>
            </a:r>
          </a:p>
          <a:p>
            <a:pPr algn="just"/>
            <a:r>
              <a:rPr lang="en-US" dirty="0"/>
              <a:t>So we can see that the real-time operating system utilize the resources completely and very efficiently.</a:t>
            </a:r>
          </a:p>
          <a:p>
            <a:pPr algn="just"/>
            <a:r>
              <a:rPr lang="en-US" dirty="0"/>
              <a:t>Usage in embedded systems: Real-time operating systems can also work with embedded systems.</a:t>
            </a:r>
          </a:p>
          <a:p>
            <a:pPr algn="just"/>
            <a:r>
              <a:rPr lang="en-US" dirty="0"/>
              <a:t>All-time performance: Real-time operating systems are designed to works 24 hours a day and every day.</a:t>
            </a:r>
          </a:p>
        </p:txBody>
      </p:sp>
    </p:spTree>
    <p:extLst>
      <p:ext uri="{BB962C8B-B14F-4D97-AF65-F5344CB8AC3E}">
        <p14:creationId xmlns:p14="http://schemas.microsoft.com/office/powerpoint/2010/main" val="102207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A64C-6AC2-FB6D-1BF2-A66F4A6D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Real-Time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A2F0-5DAC-484A-84E6-7C799CBD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real-time operating system is divided into two systems, such as:</a:t>
            </a:r>
          </a:p>
          <a:p>
            <a:pPr algn="just"/>
            <a:r>
              <a:rPr lang="en-US" dirty="0"/>
              <a:t>Hard real-time system</a:t>
            </a:r>
          </a:p>
          <a:p>
            <a:pPr algn="just"/>
            <a:r>
              <a:rPr lang="en-US" dirty="0"/>
              <a:t>Soft real-time system</a:t>
            </a:r>
          </a:p>
          <a:p>
            <a:pPr algn="just"/>
            <a:r>
              <a:rPr lang="en-US" dirty="0"/>
              <a:t>Hard and Soft real-time systems are the variants of real-time systems where the hard real-time system is more restrictive than the soft real-time system. The hard real-time system must assure to finish the real-time task within the specified deadline. While this is not the case in the soft real-time system, it assigns superior scheduling priority to real-time tasks.</a:t>
            </a:r>
          </a:p>
        </p:txBody>
      </p:sp>
    </p:spTree>
    <p:extLst>
      <p:ext uri="{BB962C8B-B14F-4D97-AF65-F5344CB8AC3E}">
        <p14:creationId xmlns:p14="http://schemas.microsoft.com/office/powerpoint/2010/main" val="249406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B81-62B0-C283-BE5A-0A06E072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rdana"/>
              </a:rPr>
              <a:t>Hard Real-Time System</a:t>
            </a:r>
            <a:br>
              <a:rPr lang="en-US" b="0" i="0" dirty="0"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A4DD-6F41-5E25-3641-1B1BFB7B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hard real-time system considers timelines as a deadline, and it should not be omitted in any circumstances. Hard real-time Systems do not use any permanent memory, so their processes must be complete properly in the first time itself.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B7324-394D-2341-E7A3-44B4A8F61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28" y="2594899"/>
            <a:ext cx="3490605" cy="3235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3682C-D8B7-2D4A-E6D3-329B46E692B5}"/>
              </a:ext>
            </a:extLst>
          </p:cNvPr>
          <p:cNvSpPr txBox="1"/>
          <p:nvPr/>
        </p:nvSpPr>
        <p:spPr>
          <a:xfrm>
            <a:off x="838200" y="283214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Hard Real-Time System must generate accurate responses to the events within the specified time. A hard real-time system is a purely deterministic and time constraint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878F-4C04-96EC-30B7-BF5E23A4C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587"/>
            <a:ext cx="10515600" cy="5449376"/>
          </a:xfrm>
        </p:spPr>
        <p:txBody>
          <a:bodyPr/>
          <a:lstStyle/>
          <a:p>
            <a:pPr algn="just"/>
            <a:r>
              <a:rPr lang="en-US" dirty="0"/>
              <a:t>For example, users expected the output for the given input in 5 sec then the system should process the input data and give the output exactly by the 5th second. </a:t>
            </a:r>
          </a:p>
          <a:p>
            <a:pPr algn="just"/>
            <a:r>
              <a:rPr lang="en-US" dirty="0"/>
              <a:t>It should not give the output by the 6th second or by the 4th second. </a:t>
            </a:r>
          </a:p>
          <a:p>
            <a:pPr algn="just"/>
            <a:r>
              <a:rPr lang="en-US" dirty="0"/>
              <a:t>Here above 5 seconds is the deadline to complete the process for given data. </a:t>
            </a:r>
          </a:p>
          <a:p>
            <a:pPr algn="just"/>
            <a:r>
              <a:rPr lang="en-US" dirty="0"/>
              <a:t>In the hard real-time system, meeting the deadline is very important if the deadline is not met, the system performance will fail.</a:t>
            </a:r>
          </a:p>
        </p:txBody>
      </p:sp>
    </p:spTree>
    <p:extLst>
      <p:ext uri="{BB962C8B-B14F-4D97-AF65-F5344CB8AC3E}">
        <p14:creationId xmlns:p14="http://schemas.microsoft.com/office/powerpoint/2010/main" val="273978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22FF-28F6-F770-8A2B-F33DCFB5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rdana"/>
              </a:rPr>
              <a:t>Examples of Hard Real-Time Systems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C223-DD9F-073E-5FF7-58197BBE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Flight Control Systems</a:t>
            </a:r>
          </a:p>
          <a:p>
            <a:r>
              <a:rPr lang="en-US" dirty="0"/>
              <a:t>Missile Guidance Systems</a:t>
            </a:r>
          </a:p>
          <a:p>
            <a:r>
              <a:rPr lang="en-US" dirty="0"/>
              <a:t>Weapons Defense System</a:t>
            </a:r>
          </a:p>
          <a:p>
            <a:r>
              <a:rPr lang="en-US" dirty="0"/>
              <a:t>Medical System</a:t>
            </a:r>
          </a:p>
          <a:p>
            <a:r>
              <a:rPr lang="en-US" dirty="0"/>
              <a:t>Inkjet printer system</a:t>
            </a:r>
          </a:p>
          <a:p>
            <a:r>
              <a:rPr lang="en-US" dirty="0"/>
              <a:t>Railway </a:t>
            </a:r>
            <a:r>
              <a:rPr lang="en-US" dirty="0" err="1"/>
              <a:t>signalling</a:t>
            </a:r>
            <a:r>
              <a:rPr lang="en-US" dirty="0"/>
              <a:t> system</a:t>
            </a:r>
          </a:p>
          <a:p>
            <a:r>
              <a:rPr lang="en-US" dirty="0"/>
              <a:t>Air traffic control systems</a:t>
            </a:r>
          </a:p>
          <a:p>
            <a:r>
              <a:rPr lang="en-US" dirty="0"/>
              <a:t>Nuclear reactor control systems</a:t>
            </a:r>
          </a:p>
          <a:p>
            <a:r>
              <a:rPr lang="en-US" dirty="0"/>
              <a:t>Anti-missile system</a:t>
            </a:r>
          </a:p>
          <a:p>
            <a:r>
              <a:rPr lang="en-US" dirty="0"/>
              <a:t>Chemical plant control</a:t>
            </a:r>
          </a:p>
          <a:p>
            <a:r>
              <a:rPr lang="en-US" dirty="0"/>
              <a:t>Autopilot System in Plane</a:t>
            </a:r>
          </a:p>
        </p:txBody>
      </p:sp>
    </p:spTree>
    <p:extLst>
      <p:ext uri="{BB962C8B-B14F-4D97-AF65-F5344CB8AC3E}">
        <p14:creationId xmlns:p14="http://schemas.microsoft.com/office/powerpoint/2010/main" val="319901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843C-CC6E-8E81-F412-AFFB5A38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rdana"/>
              </a:rPr>
              <a:t>Soft Real-Time System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0F7-DF22-3F7F-D4CC-9865F939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187"/>
            <a:ext cx="10515600" cy="4839776"/>
          </a:xfrm>
        </p:spPr>
        <p:txBody>
          <a:bodyPr/>
          <a:lstStyle/>
          <a:p>
            <a:pPr algn="just"/>
            <a:r>
              <a:rPr lang="en-US" dirty="0"/>
              <a:t>A soft real-time system is a system whose operation is degraded if results are not produced according to the specified timing requirement.</a:t>
            </a:r>
          </a:p>
          <a:p>
            <a:pPr algn="just"/>
            <a:r>
              <a:rPr lang="en-US" dirty="0"/>
              <a:t> In a soft real-time system, the meeting of deadline is not compulsory for every task, but the process should get processed and give the result. </a:t>
            </a:r>
          </a:p>
          <a:p>
            <a:pPr algn="just"/>
            <a:r>
              <a:rPr lang="en-US" dirty="0"/>
              <a:t>Even the soft real-time systems cannot miss the deadline for every task or process according to the priority it should meet the deadline or miss the deadline.</a:t>
            </a:r>
          </a:p>
        </p:txBody>
      </p:sp>
    </p:spTree>
    <p:extLst>
      <p:ext uri="{BB962C8B-B14F-4D97-AF65-F5344CB8AC3E}">
        <p14:creationId xmlns:p14="http://schemas.microsoft.com/office/powerpoint/2010/main" val="101257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rd and Soft Real-Time Operating System">
            <a:extLst>
              <a:ext uri="{FF2B5EF4-FFF2-40B4-BE49-F238E27FC236}">
                <a16:creationId xmlns:a16="http://schemas.microsoft.com/office/drawing/2014/main" id="{FA830C87-8A82-A947-1020-F14F1319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49" y="372034"/>
            <a:ext cx="5335666" cy="482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84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A2CD-EB1D-5DB7-2A96-C7540771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a system is missing the deadline every time, the system's performance will be worse and cannot be used by the users. The best example for the soft real-time system is a personal computer, audio and video systems, etc.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Soft real-time systems consider the processes as the main task and control the entire task.</a:t>
            </a:r>
          </a:p>
        </p:txBody>
      </p:sp>
    </p:spTree>
    <p:extLst>
      <p:ext uri="{BB962C8B-B14F-4D97-AF65-F5344CB8AC3E}">
        <p14:creationId xmlns:p14="http://schemas.microsoft.com/office/powerpoint/2010/main" val="254696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894D-6D55-1E3E-A73B-14ABDE62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591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erdana"/>
              </a:rPr>
              <a:t>Examples of Soft Real-Time Systems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3E15-655C-E582-D329-2EEF45F5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3"/>
            <a:ext cx="10515600" cy="48987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some common examples of soft real-time operating systems, such as:</a:t>
            </a:r>
          </a:p>
          <a:p>
            <a:r>
              <a:rPr lang="en-US" dirty="0"/>
              <a:t>Personal computer</a:t>
            </a:r>
          </a:p>
          <a:p>
            <a:r>
              <a:rPr lang="en-US" dirty="0"/>
              <a:t>Audio and video systems</a:t>
            </a:r>
          </a:p>
          <a:p>
            <a:r>
              <a:rPr lang="en-US" dirty="0"/>
              <a:t>Set-top boxes</a:t>
            </a:r>
          </a:p>
          <a:p>
            <a:r>
              <a:rPr lang="en-US" dirty="0"/>
              <a:t>DVD Players</a:t>
            </a:r>
          </a:p>
          <a:p>
            <a:r>
              <a:rPr lang="en-US" dirty="0"/>
              <a:t>Weather Monitoring Systems</a:t>
            </a:r>
          </a:p>
          <a:p>
            <a:r>
              <a:rPr lang="en-US" dirty="0"/>
              <a:t>Electronic games</a:t>
            </a:r>
          </a:p>
          <a:p>
            <a:r>
              <a:rPr lang="en-US" dirty="0"/>
              <a:t>Multimedia system</a:t>
            </a:r>
          </a:p>
          <a:p>
            <a:r>
              <a:rPr lang="en-US" dirty="0"/>
              <a:t>Web browsing</a:t>
            </a:r>
          </a:p>
          <a:p>
            <a:r>
              <a:rPr lang="en-US" dirty="0"/>
              <a:t>Online transaction systems</a:t>
            </a:r>
          </a:p>
          <a:p>
            <a:r>
              <a:rPr lang="en-US" dirty="0"/>
              <a:t>Telephone switches</a:t>
            </a:r>
          </a:p>
          <a:p>
            <a:r>
              <a:rPr lang="en-US" dirty="0"/>
              <a:t>Virtual reality</a:t>
            </a:r>
          </a:p>
          <a:p>
            <a:r>
              <a:rPr lang="en-US" dirty="0"/>
              <a:t>Mobile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437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7357-2612-7077-F18F-F4C5E8C7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EBB-0E25-588F-C8FA-4F71402B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real-time system means that the system is subjected to real-time, i.e., the response should be guaranteed within a specified timing constraint or the system should meet the specified deadline. For example flight control systems, real-time monitors, etc. </a:t>
            </a:r>
          </a:p>
          <a:p>
            <a:pPr algn="just"/>
            <a:r>
              <a:rPr lang="en-US" dirty="0"/>
              <a:t>A real-time system is a type of computer system that processes data or events instantaneously, within a predetermined time frame known as a deadline. These systems are designed to respond to external stimuli or input within a specified time constraint, ensuring that tasks are completed within required timing parameters. Real-time systems are critical in applications where timely and predictable responses are essential, such as industrial automation, aerospace systems, medical devices, and financial trading platforms.</a:t>
            </a:r>
          </a:p>
        </p:txBody>
      </p:sp>
    </p:spTree>
    <p:extLst>
      <p:ext uri="{BB962C8B-B14F-4D97-AF65-F5344CB8AC3E}">
        <p14:creationId xmlns:p14="http://schemas.microsoft.com/office/powerpoint/2010/main" val="239403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869E-689E-1DAB-D21C-8AE38377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 panose="020F0502020204030204" pitchFamily="2" charset="0"/>
              </a:rPr>
              <a:t>Firm Real-Time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3249-9884-F41B-D4C5-8E030EC6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are systems that lie between hard and soft real-time systems. In firm real-time systems, missing a deadline is tolerable, but the usefulness of the output decreases with time. Examples of firm real-time systems include online trading systems, online auction systems, and reservation systems.</a:t>
            </a:r>
          </a:p>
          <a:p>
            <a:pPr algn="just"/>
            <a:r>
              <a:rPr lang="en-US" dirty="0"/>
              <a:t>A firm real-time system is one in which a few missed deadlines will not lead to total failure, but missing more than a few may lead to complete or catastrophic system failure.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59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4BE289-6A88-0C51-708E-0633D6F3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6" y="627765"/>
            <a:ext cx="9073438" cy="42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31D0-7229-2D85-EC8D-8344493B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265"/>
            <a:ext cx="10515600" cy="554769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Every firm real-time task is associated with some predefined deadline before which it is required to produce its results. </a:t>
            </a:r>
          </a:p>
          <a:p>
            <a:pPr marL="0" indent="0" algn="just">
              <a:buNone/>
            </a:pPr>
            <a:r>
              <a:rPr lang="en-US" dirty="0"/>
              <a:t>However, unlike a hard real-time task, even a firm real-time task does not complete within its deadline, the system doesn’t fail but the late results are merely discarded. </a:t>
            </a:r>
          </a:p>
          <a:p>
            <a:pPr marL="0" indent="0" algn="just">
              <a:buNone/>
            </a:pPr>
            <a:r>
              <a:rPr lang="en-US" dirty="0"/>
              <a:t>In other words, the utility of the results computed by a firm real-time task becomes zero after the deadline.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Examples: A video conferencing application, Satellite-based surveillance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1102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327EA5-FF5A-1102-F98F-08A043EE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35" y="0"/>
            <a:ext cx="8024555" cy="61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9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F7E7A-51E0-CFD4-2FCA-99E4777A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40" y="260296"/>
            <a:ext cx="8714308" cy="64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57E5-5F51-7ECA-11C1-89EAE105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5"/>
            <a:ext cx="10515600" cy="524289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Real-time systems are computing systems that are subject to real-time constraints, meaning they must respond to external events within a specified time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These systems are utilized in various domains such as aerospace, automotive, industrial control, healthcare, and multimedia.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Real-time systems are classified into two main categories: hard real-time systems and soft real-time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5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18E9AE-D3C9-6C6E-532F-65370709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345672"/>
            <a:ext cx="11130116" cy="56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7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F0BB-F0FD-7FF7-B348-6458854D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7419"/>
            <a:ext cx="10515600" cy="5439544"/>
          </a:xfrm>
        </p:spPr>
        <p:txBody>
          <a:bodyPr/>
          <a:lstStyle/>
          <a:p>
            <a:pPr algn="just"/>
            <a:r>
              <a:rPr lang="en-US" dirty="0"/>
              <a:t>Real-Time System is used at those Places where we require higher and timely responses. Real-time operating systems involve a set of applications where the operations are performed on time to run the activities in an external system. It uses the quantitative expression of time to analyze the system's performance.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deadline in the context of a real-time system is the moment of the time by which the job's execution is needed to be accomplished. Most real-time operating systems use a pre-emptive scheduling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87851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39E8-F6F2-8F4A-9430-818CD162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587"/>
            <a:ext cx="10515600" cy="5449376"/>
          </a:xfrm>
        </p:spPr>
        <p:txBody>
          <a:bodyPr/>
          <a:lstStyle/>
          <a:p>
            <a:pPr algn="just"/>
            <a:r>
              <a:rPr lang="en-US" dirty="0"/>
              <a:t>A real-time operating system (RTOS) is intended to serve real-time applications that process data without buffer delays. </a:t>
            </a:r>
          </a:p>
          <a:p>
            <a:pPr algn="just"/>
            <a:r>
              <a:rPr lang="en-US" dirty="0"/>
              <a:t>A real-time system is a time-bound system with well-defined and fixed time constraints, and processing must be done within the defined constraints; otherwise, the system will fail. </a:t>
            </a:r>
          </a:p>
          <a:p>
            <a:pPr algn="just"/>
            <a:r>
              <a:rPr lang="en-US" dirty="0"/>
              <a:t>In a real-time operating system, processing time requirements are measured in tenths of seconds.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4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0B75AC-A3C0-B869-A932-4AD9B2A4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85" y="943898"/>
            <a:ext cx="11264713" cy="43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A7D9-1701-AEEA-4768-5BE9DE04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erdana"/>
              </a:rPr>
              <a:t>Examples of Real-Time Operating Systems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00EB-FEBD-64F4-497D-FC1A42B8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operating system of the microwave oven.</a:t>
            </a:r>
          </a:p>
          <a:p>
            <a:r>
              <a:rPr lang="en-US" dirty="0"/>
              <a:t>The operating system of the Washing machine.</a:t>
            </a:r>
          </a:p>
          <a:p>
            <a:r>
              <a:rPr lang="en-US" dirty="0"/>
              <a:t>The operating system of the aero plane.</a:t>
            </a:r>
          </a:p>
          <a:p>
            <a:r>
              <a:rPr lang="en-US" dirty="0"/>
              <a:t>The operating system of digital cameras and many more.</a:t>
            </a:r>
          </a:p>
          <a:p>
            <a:r>
              <a:rPr lang="en-US" dirty="0"/>
              <a:t>The quick response of the process is a must in real-time operating systems. There is no chance of any delay in completing any process because a little delay can cause several dangerous issues.</a:t>
            </a:r>
          </a:p>
        </p:txBody>
      </p:sp>
    </p:spTree>
    <p:extLst>
      <p:ext uri="{BB962C8B-B14F-4D97-AF65-F5344CB8AC3E}">
        <p14:creationId xmlns:p14="http://schemas.microsoft.com/office/powerpoint/2010/main" val="385060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2F9B6B-D71F-234F-1D22-F9837518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2" y="117802"/>
            <a:ext cx="5515589" cy="57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8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1322</Words>
  <Application>Microsoft Office PowerPoint</Application>
  <PresentationFormat>Widescreen</PresentationFormat>
  <Paragraphs>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erdana</vt:lpstr>
      <vt:lpstr>inter-regular</vt:lpstr>
      <vt:lpstr>Montserrat</vt:lpstr>
      <vt:lpstr>Söhne</vt:lpstr>
      <vt:lpstr>Office Theme</vt:lpstr>
      <vt:lpstr>Real Time System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Real-Time Operating Systems </vt:lpstr>
      <vt:lpstr>PowerPoint Presentation</vt:lpstr>
      <vt:lpstr>PowerPoint Presentation</vt:lpstr>
      <vt:lpstr>PowerPoint Presentation</vt:lpstr>
      <vt:lpstr>Types of Real-Time System </vt:lpstr>
      <vt:lpstr>Hard Real-Time System </vt:lpstr>
      <vt:lpstr>PowerPoint Presentation</vt:lpstr>
      <vt:lpstr>Examples of Hard Real-Time Systems </vt:lpstr>
      <vt:lpstr>Soft Real-Time System </vt:lpstr>
      <vt:lpstr>PowerPoint Presentation</vt:lpstr>
      <vt:lpstr>PowerPoint Presentation</vt:lpstr>
      <vt:lpstr>Examples of Soft Real-Time Systems </vt:lpstr>
      <vt:lpstr>Firm Real-Time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</dc:title>
  <dc:creator>Suvash Gautam</dc:creator>
  <cp:lastModifiedBy>Suvash Gautam</cp:lastModifiedBy>
  <cp:revision>12</cp:revision>
  <dcterms:created xsi:type="dcterms:W3CDTF">2024-02-21T14:11:21Z</dcterms:created>
  <dcterms:modified xsi:type="dcterms:W3CDTF">2024-02-21T14:48:16Z</dcterms:modified>
</cp:coreProperties>
</file>