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formation-systems-organizations-and-strategy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formation-systems-organizations-and-strateg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formation-systems-organizations-and-strateg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formation-systems-organizations-and-strateg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formation-systems-organizations-and-strateg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formation-systems-organizations-and-strateg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formation-systems-organizations-and-strateg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formation-systems-organizations-and-strateg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formation-systems-organizations-and-strategy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formation-systems-organizations-and-strategy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formation-systems-organizations-and-strategy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formation-systems-organizations-and-strateg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formation-systems-organizations-and-strateg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formation-systems-organizations-and-strateg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formation-systems-organizations-and-strategy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formation-systems-organizations-and-strategy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formation-systems-organizations-and-strategy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formation-systems-organizations-and-strategy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formation-systems-organizations-and-strategy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formation-systems-organizations-and-strategy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formation-systems-organizations-and-strategy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formation-systems-organizations-and-strategy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formation-systems-organizations-and-strateg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formation-systems-organizations-and-strategy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formation-systems-organizations-and-strategy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Information-systems-organizations-and-strategy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Information-systems-organizations-and-strategy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Information-systems-organizations-and-strategy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Information-systems-organizations-and-strategy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Information-systems-organizations-and-strategy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Information-systems-organizations-and-strategy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Information-systems-organizations-and-strategy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Information-systems-organizations-and-strategy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formation-systems-organizations-and-strateg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Information-systems-organizations-and-strategy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Information-systems-organizations-and-strategy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Information-systems-organizations-and-strategy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Information-systems-organizations-and-strategy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Information-systems-organizations-and-strategy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Information-systems-organizations-and-strategy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Information-systems-organizations-and-strategy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Information-systems-organizations-and-strategy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Information-systems-organizations-and-strategy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Information-systems-organizations-and-strategy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formation-systems-organizations-and-strateg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Information-systems-organizations-and-strategy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Information-systems-organizations-and-strategy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Information-systems-organizations-and-strategy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Information-systems-organizations-and-strategy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Information-systems-organizations-and-strategy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Information-systems-organizations-and-strategy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Information-systems-organizations-and-strategy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Information-systems-organizations-and-strategy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Information-systems-organizations-and-strategy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9-Information-systems-organizations-and-strategy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formation-systems-organizations-and-strateg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0-Information-systems-organizations-and-strategy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1-Information-systems-organizations-and-strategy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-Information-systems-organizations-and-strategy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3-Information-systems-organizations-and-strategy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4-Information-systems-organizations-and-strategy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5-Information-systems-organizations-and-strategy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-Information-systems-organizations-and-strategy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formation-systems-organizations-and-strateg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formation-systems-organizations-and-strateg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formation-systems-organizations-and-strateg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