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99" r:id="rId3"/>
    <p:sldId id="300" r:id="rId4"/>
    <p:sldId id="259" r:id="rId5"/>
    <p:sldId id="260" r:id="rId6"/>
    <p:sldId id="261" r:id="rId7"/>
    <p:sldId id="262" r:id="rId8"/>
    <p:sldId id="263" r:id="rId9"/>
    <p:sldId id="301" r:id="rId10"/>
    <p:sldId id="30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03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07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F7614-1BA5-4678-B3E8-193F8CE1237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BB067-76FA-4C02-B297-F93160AD3D9B}">
      <dgm:prSet phldrT="[Text]"/>
      <dgm:spPr/>
      <dgm:t>
        <a:bodyPr/>
        <a:lstStyle/>
        <a:p>
          <a:r>
            <a:rPr lang="en-US" dirty="0"/>
            <a:t>Definition of Information System</a:t>
          </a:r>
        </a:p>
      </dgm:t>
    </dgm:pt>
    <dgm:pt modelId="{D53F663A-DA76-4B76-BD8F-69AAA212582C}" type="parTrans" cxnId="{39C508D5-FBCF-49A0-A9DE-94C285DBEB14}">
      <dgm:prSet/>
      <dgm:spPr/>
      <dgm:t>
        <a:bodyPr/>
        <a:lstStyle/>
        <a:p>
          <a:endParaRPr lang="en-US"/>
        </a:p>
      </dgm:t>
    </dgm:pt>
    <dgm:pt modelId="{34B26638-F7F5-49FD-9F5A-729F2B2F3FAB}" type="sibTrans" cxnId="{39C508D5-FBCF-49A0-A9DE-94C285DBEB14}">
      <dgm:prSet/>
      <dgm:spPr/>
      <dgm:t>
        <a:bodyPr/>
        <a:lstStyle/>
        <a:p>
          <a:endParaRPr lang="en-US"/>
        </a:p>
      </dgm:t>
    </dgm:pt>
    <dgm:pt modelId="{B0322E7E-1D0D-4AEA-B737-40297787B0D9}">
      <dgm:prSet phldrT="[Text]"/>
      <dgm:spPr/>
      <dgm:t>
        <a:bodyPr/>
        <a:lstStyle/>
        <a:p>
          <a:r>
            <a:rPr lang="en-US" dirty="0"/>
            <a:t>Definition of Management Information System</a:t>
          </a:r>
        </a:p>
      </dgm:t>
    </dgm:pt>
    <dgm:pt modelId="{60B67D27-B5E4-4EC8-8059-BB7EA18ED6A8}" type="parTrans" cxnId="{A02854CA-DB53-4FF0-A63D-B8D8B3E6EBBE}">
      <dgm:prSet/>
      <dgm:spPr/>
      <dgm:t>
        <a:bodyPr/>
        <a:lstStyle/>
        <a:p>
          <a:endParaRPr lang="en-US"/>
        </a:p>
      </dgm:t>
    </dgm:pt>
    <dgm:pt modelId="{6CB942A8-519C-40B4-A3F8-C65551A8D971}" type="sibTrans" cxnId="{A02854CA-DB53-4FF0-A63D-B8D8B3E6EBBE}">
      <dgm:prSet/>
      <dgm:spPr/>
      <dgm:t>
        <a:bodyPr/>
        <a:lstStyle/>
        <a:p>
          <a:endParaRPr lang="en-US"/>
        </a:p>
      </dgm:t>
    </dgm:pt>
    <dgm:pt modelId="{29B32177-80D3-47B0-B1C0-3BCF12363E26}">
      <dgm:prSet phldrT="[Text]"/>
      <dgm:spPr/>
      <dgm:t>
        <a:bodyPr/>
        <a:lstStyle/>
        <a:p>
          <a:r>
            <a:rPr lang="en-US" dirty="0"/>
            <a:t>Role of Information system in business Today</a:t>
          </a:r>
        </a:p>
      </dgm:t>
    </dgm:pt>
    <dgm:pt modelId="{D24DDD89-7718-4493-BFBC-AFF9BEDED6E2}" type="parTrans" cxnId="{892107EC-1BCD-40F8-8CAC-3F5F440221EE}">
      <dgm:prSet/>
      <dgm:spPr/>
      <dgm:t>
        <a:bodyPr/>
        <a:lstStyle/>
        <a:p>
          <a:endParaRPr lang="en-US"/>
        </a:p>
      </dgm:t>
    </dgm:pt>
    <dgm:pt modelId="{BC5BE056-2194-4927-ADAB-A783A6056251}" type="sibTrans" cxnId="{892107EC-1BCD-40F8-8CAC-3F5F440221EE}">
      <dgm:prSet/>
      <dgm:spPr/>
      <dgm:t>
        <a:bodyPr/>
        <a:lstStyle/>
        <a:p>
          <a:endParaRPr lang="en-US"/>
        </a:p>
      </dgm:t>
    </dgm:pt>
    <dgm:pt modelId="{F871B1AD-A236-40C6-851B-6265ABC41884}">
      <dgm:prSet phldrT="[Text]"/>
      <dgm:spPr/>
      <dgm:t>
        <a:bodyPr/>
        <a:lstStyle/>
        <a:p>
          <a:r>
            <a:rPr lang="en-US" dirty="0"/>
            <a:t>Globalization Challenges and Opportunities</a:t>
          </a:r>
        </a:p>
      </dgm:t>
    </dgm:pt>
    <dgm:pt modelId="{4CDB5623-04E5-43AA-9BA1-8F647B41C182}" type="parTrans" cxnId="{FE9C6673-CC6F-4957-A3B5-808FD0B15B6D}">
      <dgm:prSet/>
      <dgm:spPr/>
      <dgm:t>
        <a:bodyPr/>
        <a:lstStyle/>
        <a:p>
          <a:endParaRPr lang="en-US"/>
        </a:p>
      </dgm:t>
    </dgm:pt>
    <dgm:pt modelId="{8F046A11-4C98-45F5-B486-62033068001A}" type="sibTrans" cxnId="{FE9C6673-CC6F-4957-A3B5-808FD0B15B6D}">
      <dgm:prSet/>
      <dgm:spPr/>
      <dgm:t>
        <a:bodyPr/>
        <a:lstStyle/>
        <a:p>
          <a:endParaRPr lang="en-US"/>
        </a:p>
      </dgm:t>
    </dgm:pt>
    <dgm:pt modelId="{A5F428D1-E209-4BCA-ABD9-8287F63809CB}">
      <dgm:prSet phldrT="[Text]"/>
      <dgm:spPr/>
      <dgm:t>
        <a:bodyPr/>
        <a:lstStyle/>
        <a:p>
          <a:r>
            <a:rPr lang="en-US" dirty="0"/>
            <a:t>Strategic Business Objectives of Information Systems</a:t>
          </a:r>
        </a:p>
      </dgm:t>
    </dgm:pt>
    <dgm:pt modelId="{E6F9498D-49DF-4623-81B6-E485402B1ADC}" type="parTrans" cxnId="{8E9EBEAB-F75F-4699-855C-23DC490269F5}">
      <dgm:prSet/>
      <dgm:spPr/>
      <dgm:t>
        <a:bodyPr/>
        <a:lstStyle/>
        <a:p>
          <a:endParaRPr lang="en-US"/>
        </a:p>
      </dgm:t>
    </dgm:pt>
    <dgm:pt modelId="{BDD721FB-699B-46EC-B33A-909F9B44A0AC}" type="sibTrans" cxnId="{8E9EBEAB-F75F-4699-855C-23DC490269F5}">
      <dgm:prSet/>
      <dgm:spPr/>
      <dgm:t>
        <a:bodyPr/>
        <a:lstStyle/>
        <a:p>
          <a:endParaRPr lang="en-US"/>
        </a:p>
      </dgm:t>
    </dgm:pt>
    <dgm:pt modelId="{A4F6BB81-D1C5-44FC-9D97-A6A95B2294DB}">
      <dgm:prSet phldrT="[Text]"/>
      <dgm:spPr/>
      <dgm:t>
        <a:bodyPr/>
        <a:lstStyle/>
        <a:p>
          <a:r>
            <a:rPr lang="en-US" dirty="0"/>
            <a:t>Business perspective of Information System</a:t>
          </a:r>
        </a:p>
      </dgm:t>
    </dgm:pt>
    <dgm:pt modelId="{52FAADE1-ADE9-4570-B0C0-36193413D15C}" type="parTrans" cxnId="{5936578E-5189-4C2A-A707-61E48FACC980}">
      <dgm:prSet/>
      <dgm:spPr/>
      <dgm:t>
        <a:bodyPr/>
        <a:lstStyle/>
        <a:p>
          <a:endParaRPr lang="en-US"/>
        </a:p>
      </dgm:t>
    </dgm:pt>
    <dgm:pt modelId="{766102FE-0089-4575-B280-9C90D2B8A7A0}" type="sibTrans" cxnId="{5936578E-5189-4C2A-A707-61E48FACC980}">
      <dgm:prSet/>
      <dgm:spPr/>
      <dgm:t>
        <a:bodyPr/>
        <a:lstStyle/>
        <a:p>
          <a:endParaRPr lang="en-US"/>
        </a:p>
      </dgm:t>
    </dgm:pt>
    <dgm:pt modelId="{95994FB1-95B5-46BD-AA41-9BBF13F3728F}" type="pres">
      <dgm:prSet presAssocID="{F35F7614-1BA5-4678-B3E8-193F8CE1237E}" presName="Name0" presStyleCnt="0">
        <dgm:presLayoutVars>
          <dgm:chMax val="7"/>
          <dgm:chPref val="7"/>
          <dgm:dir/>
        </dgm:presLayoutVars>
      </dgm:prSet>
      <dgm:spPr/>
    </dgm:pt>
    <dgm:pt modelId="{093D63F1-CE73-4B10-BF48-6F21966AA638}" type="pres">
      <dgm:prSet presAssocID="{F35F7614-1BA5-4678-B3E8-193F8CE1237E}" presName="Name1" presStyleCnt="0"/>
      <dgm:spPr/>
    </dgm:pt>
    <dgm:pt modelId="{C90189C5-B254-4ED3-BD11-297404AEB8CD}" type="pres">
      <dgm:prSet presAssocID="{F35F7614-1BA5-4678-B3E8-193F8CE1237E}" presName="cycle" presStyleCnt="0"/>
      <dgm:spPr/>
    </dgm:pt>
    <dgm:pt modelId="{CDBB645A-4FCA-44C3-B6A4-B8323B73BD58}" type="pres">
      <dgm:prSet presAssocID="{F35F7614-1BA5-4678-B3E8-193F8CE1237E}" presName="srcNode" presStyleLbl="node1" presStyleIdx="0" presStyleCnt="6"/>
      <dgm:spPr/>
    </dgm:pt>
    <dgm:pt modelId="{D8C72C03-4673-4A4D-BE5A-129DE233FA5A}" type="pres">
      <dgm:prSet presAssocID="{F35F7614-1BA5-4678-B3E8-193F8CE1237E}" presName="conn" presStyleLbl="parChTrans1D2" presStyleIdx="0" presStyleCnt="1"/>
      <dgm:spPr/>
    </dgm:pt>
    <dgm:pt modelId="{EA894380-5308-48F7-8429-A0AEBA084345}" type="pres">
      <dgm:prSet presAssocID="{F35F7614-1BA5-4678-B3E8-193F8CE1237E}" presName="extraNode" presStyleLbl="node1" presStyleIdx="0" presStyleCnt="6"/>
      <dgm:spPr/>
    </dgm:pt>
    <dgm:pt modelId="{59D957A5-7931-44B7-8AF7-685323963E96}" type="pres">
      <dgm:prSet presAssocID="{F35F7614-1BA5-4678-B3E8-193F8CE1237E}" presName="dstNode" presStyleLbl="node1" presStyleIdx="0" presStyleCnt="6"/>
      <dgm:spPr/>
    </dgm:pt>
    <dgm:pt modelId="{AAADFDCB-A061-4C9B-B1BD-C06F13A7EC24}" type="pres">
      <dgm:prSet presAssocID="{711BB067-76FA-4C02-B297-F93160AD3D9B}" presName="text_1" presStyleLbl="node1" presStyleIdx="0" presStyleCnt="6">
        <dgm:presLayoutVars>
          <dgm:bulletEnabled val="1"/>
        </dgm:presLayoutVars>
      </dgm:prSet>
      <dgm:spPr/>
    </dgm:pt>
    <dgm:pt modelId="{00F7A2BE-72E8-49E8-A0EB-309DDEF21EDC}" type="pres">
      <dgm:prSet presAssocID="{711BB067-76FA-4C02-B297-F93160AD3D9B}" presName="accent_1" presStyleCnt="0"/>
      <dgm:spPr/>
    </dgm:pt>
    <dgm:pt modelId="{086461A6-1DC3-471C-A8D6-0597568E26F4}" type="pres">
      <dgm:prSet presAssocID="{711BB067-76FA-4C02-B297-F93160AD3D9B}" presName="accentRepeatNode" presStyleLbl="solidFgAcc1" presStyleIdx="0" presStyleCnt="6"/>
      <dgm:spPr/>
    </dgm:pt>
    <dgm:pt modelId="{625BA31A-7B80-438E-BDDB-B8DF379D1E54}" type="pres">
      <dgm:prSet presAssocID="{B0322E7E-1D0D-4AEA-B737-40297787B0D9}" presName="text_2" presStyleLbl="node1" presStyleIdx="1" presStyleCnt="6">
        <dgm:presLayoutVars>
          <dgm:bulletEnabled val="1"/>
        </dgm:presLayoutVars>
      </dgm:prSet>
      <dgm:spPr/>
    </dgm:pt>
    <dgm:pt modelId="{D4DC12C0-F930-42A2-89BE-B6A04EF0C719}" type="pres">
      <dgm:prSet presAssocID="{B0322E7E-1D0D-4AEA-B737-40297787B0D9}" presName="accent_2" presStyleCnt="0"/>
      <dgm:spPr/>
    </dgm:pt>
    <dgm:pt modelId="{D2415D0C-2153-49AC-94E7-737CDE835863}" type="pres">
      <dgm:prSet presAssocID="{B0322E7E-1D0D-4AEA-B737-40297787B0D9}" presName="accentRepeatNode" presStyleLbl="solidFgAcc1" presStyleIdx="1" presStyleCnt="6"/>
      <dgm:spPr/>
    </dgm:pt>
    <dgm:pt modelId="{48BF7AC7-12D4-440D-BEB8-BC146594CC1C}" type="pres">
      <dgm:prSet presAssocID="{29B32177-80D3-47B0-B1C0-3BCF12363E26}" presName="text_3" presStyleLbl="node1" presStyleIdx="2" presStyleCnt="6">
        <dgm:presLayoutVars>
          <dgm:bulletEnabled val="1"/>
        </dgm:presLayoutVars>
      </dgm:prSet>
      <dgm:spPr/>
    </dgm:pt>
    <dgm:pt modelId="{85EF5C43-D782-41D0-9A26-7526F5D8408B}" type="pres">
      <dgm:prSet presAssocID="{29B32177-80D3-47B0-B1C0-3BCF12363E26}" presName="accent_3" presStyleCnt="0"/>
      <dgm:spPr/>
    </dgm:pt>
    <dgm:pt modelId="{455BC68A-F71B-4F85-9DEA-97A1F5C0CAD2}" type="pres">
      <dgm:prSet presAssocID="{29B32177-80D3-47B0-B1C0-3BCF12363E26}" presName="accentRepeatNode" presStyleLbl="solidFgAcc1" presStyleIdx="2" presStyleCnt="6"/>
      <dgm:spPr/>
    </dgm:pt>
    <dgm:pt modelId="{CB25C37B-CD1A-4220-B8EE-6AC54484905B}" type="pres">
      <dgm:prSet presAssocID="{F871B1AD-A236-40C6-851B-6265ABC41884}" presName="text_4" presStyleLbl="node1" presStyleIdx="3" presStyleCnt="6">
        <dgm:presLayoutVars>
          <dgm:bulletEnabled val="1"/>
        </dgm:presLayoutVars>
      </dgm:prSet>
      <dgm:spPr/>
    </dgm:pt>
    <dgm:pt modelId="{867AA74F-C821-47BD-B00C-D450536EA98E}" type="pres">
      <dgm:prSet presAssocID="{F871B1AD-A236-40C6-851B-6265ABC41884}" presName="accent_4" presStyleCnt="0"/>
      <dgm:spPr/>
    </dgm:pt>
    <dgm:pt modelId="{5B0A089B-4D17-4CDD-95D5-05947F6FDE29}" type="pres">
      <dgm:prSet presAssocID="{F871B1AD-A236-40C6-851B-6265ABC41884}" presName="accentRepeatNode" presStyleLbl="solidFgAcc1" presStyleIdx="3" presStyleCnt="6"/>
      <dgm:spPr/>
    </dgm:pt>
    <dgm:pt modelId="{B81D5C18-21CC-4EC3-8B27-CFD16A903A36}" type="pres">
      <dgm:prSet presAssocID="{A5F428D1-E209-4BCA-ABD9-8287F63809CB}" presName="text_5" presStyleLbl="node1" presStyleIdx="4" presStyleCnt="6">
        <dgm:presLayoutVars>
          <dgm:bulletEnabled val="1"/>
        </dgm:presLayoutVars>
      </dgm:prSet>
      <dgm:spPr/>
    </dgm:pt>
    <dgm:pt modelId="{9E19E03E-2144-4C4D-8877-843513B75F1F}" type="pres">
      <dgm:prSet presAssocID="{A5F428D1-E209-4BCA-ABD9-8287F63809CB}" presName="accent_5" presStyleCnt="0"/>
      <dgm:spPr/>
    </dgm:pt>
    <dgm:pt modelId="{D7706EF0-1E70-4158-AF47-74BC3FE68A37}" type="pres">
      <dgm:prSet presAssocID="{A5F428D1-E209-4BCA-ABD9-8287F63809CB}" presName="accentRepeatNode" presStyleLbl="solidFgAcc1" presStyleIdx="4" presStyleCnt="6"/>
      <dgm:spPr/>
    </dgm:pt>
    <dgm:pt modelId="{8D519966-40DD-472C-B757-A60233202C1E}" type="pres">
      <dgm:prSet presAssocID="{A4F6BB81-D1C5-44FC-9D97-A6A95B2294DB}" presName="text_6" presStyleLbl="node1" presStyleIdx="5" presStyleCnt="6">
        <dgm:presLayoutVars>
          <dgm:bulletEnabled val="1"/>
        </dgm:presLayoutVars>
      </dgm:prSet>
      <dgm:spPr/>
    </dgm:pt>
    <dgm:pt modelId="{8473427E-06BD-42AB-BC4C-6473D7E8B00A}" type="pres">
      <dgm:prSet presAssocID="{A4F6BB81-D1C5-44FC-9D97-A6A95B2294DB}" presName="accent_6" presStyleCnt="0"/>
      <dgm:spPr/>
    </dgm:pt>
    <dgm:pt modelId="{B61A7F85-516F-4B11-A0C2-F15CCC5FBC7E}" type="pres">
      <dgm:prSet presAssocID="{A4F6BB81-D1C5-44FC-9D97-A6A95B2294DB}" presName="accentRepeatNode" presStyleLbl="solidFgAcc1" presStyleIdx="5" presStyleCnt="6"/>
      <dgm:spPr/>
    </dgm:pt>
  </dgm:ptLst>
  <dgm:cxnLst>
    <dgm:cxn modelId="{E4708204-1599-44E7-B453-E95E8922BCDA}" type="presOf" srcId="{711BB067-76FA-4C02-B297-F93160AD3D9B}" destId="{AAADFDCB-A061-4C9B-B1BD-C06F13A7EC24}" srcOrd="0" destOrd="0" presId="urn:microsoft.com/office/officeart/2008/layout/VerticalCurvedList"/>
    <dgm:cxn modelId="{9A62282C-F020-4AF6-B437-CC252B159E34}" type="presOf" srcId="{A4F6BB81-D1C5-44FC-9D97-A6A95B2294DB}" destId="{8D519966-40DD-472C-B757-A60233202C1E}" srcOrd="0" destOrd="0" presId="urn:microsoft.com/office/officeart/2008/layout/VerticalCurvedList"/>
    <dgm:cxn modelId="{7597744B-BCDC-41B3-ADE3-EE90CE073F2D}" type="presOf" srcId="{34B26638-F7F5-49FD-9F5A-729F2B2F3FAB}" destId="{D8C72C03-4673-4A4D-BE5A-129DE233FA5A}" srcOrd="0" destOrd="0" presId="urn:microsoft.com/office/officeart/2008/layout/VerticalCurvedList"/>
    <dgm:cxn modelId="{FE9C6673-CC6F-4957-A3B5-808FD0B15B6D}" srcId="{F35F7614-1BA5-4678-B3E8-193F8CE1237E}" destId="{F871B1AD-A236-40C6-851B-6265ABC41884}" srcOrd="3" destOrd="0" parTransId="{4CDB5623-04E5-43AA-9BA1-8F647B41C182}" sibTransId="{8F046A11-4C98-45F5-B486-62033068001A}"/>
    <dgm:cxn modelId="{6DE12B8A-1BDA-4746-B5C3-6BE93BA39440}" type="presOf" srcId="{F871B1AD-A236-40C6-851B-6265ABC41884}" destId="{CB25C37B-CD1A-4220-B8EE-6AC54484905B}" srcOrd="0" destOrd="0" presId="urn:microsoft.com/office/officeart/2008/layout/VerticalCurvedList"/>
    <dgm:cxn modelId="{5936578E-5189-4C2A-A707-61E48FACC980}" srcId="{F35F7614-1BA5-4678-B3E8-193F8CE1237E}" destId="{A4F6BB81-D1C5-44FC-9D97-A6A95B2294DB}" srcOrd="5" destOrd="0" parTransId="{52FAADE1-ADE9-4570-B0C0-36193413D15C}" sibTransId="{766102FE-0089-4575-B280-9C90D2B8A7A0}"/>
    <dgm:cxn modelId="{BE157D9C-D7AF-4AC3-B76B-E4188157C5F9}" type="presOf" srcId="{A5F428D1-E209-4BCA-ABD9-8287F63809CB}" destId="{B81D5C18-21CC-4EC3-8B27-CFD16A903A36}" srcOrd="0" destOrd="0" presId="urn:microsoft.com/office/officeart/2008/layout/VerticalCurvedList"/>
    <dgm:cxn modelId="{4282EDA7-F5D8-4271-8882-3B13B052B451}" type="presOf" srcId="{B0322E7E-1D0D-4AEA-B737-40297787B0D9}" destId="{625BA31A-7B80-438E-BDDB-B8DF379D1E54}" srcOrd="0" destOrd="0" presId="urn:microsoft.com/office/officeart/2008/layout/VerticalCurvedList"/>
    <dgm:cxn modelId="{8E9EBEAB-F75F-4699-855C-23DC490269F5}" srcId="{F35F7614-1BA5-4678-B3E8-193F8CE1237E}" destId="{A5F428D1-E209-4BCA-ABD9-8287F63809CB}" srcOrd="4" destOrd="0" parTransId="{E6F9498D-49DF-4623-81B6-E485402B1ADC}" sibTransId="{BDD721FB-699B-46EC-B33A-909F9B44A0AC}"/>
    <dgm:cxn modelId="{42AF65AE-389D-4D6F-B29D-E933A96B838A}" type="presOf" srcId="{F35F7614-1BA5-4678-B3E8-193F8CE1237E}" destId="{95994FB1-95B5-46BD-AA41-9BBF13F3728F}" srcOrd="0" destOrd="0" presId="urn:microsoft.com/office/officeart/2008/layout/VerticalCurvedList"/>
    <dgm:cxn modelId="{E6C4FAC8-285A-4D4F-9949-EA950AEED050}" type="presOf" srcId="{29B32177-80D3-47B0-B1C0-3BCF12363E26}" destId="{48BF7AC7-12D4-440D-BEB8-BC146594CC1C}" srcOrd="0" destOrd="0" presId="urn:microsoft.com/office/officeart/2008/layout/VerticalCurvedList"/>
    <dgm:cxn modelId="{A02854CA-DB53-4FF0-A63D-B8D8B3E6EBBE}" srcId="{F35F7614-1BA5-4678-B3E8-193F8CE1237E}" destId="{B0322E7E-1D0D-4AEA-B737-40297787B0D9}" srcOrd="1" destOrd="0" parTransId="{60B67D27-B5E4-4EC8-8059-BB7EA18ED6A8}" sibTransId="{6CB942A8-519C-40B4-A3F8-C65551A8D971}"/>
    <dgm:cxn modelId="{39C508D5-FBCF-49A0-A9DE-94C285DBEB14}" srcId="{F35F7614-1BA5-4678-B3E8-193F8CE1237E}" destId="{711BB067-76FA-4C02-B297-F93160AD3D9B}" srcOrd="0" destOrd="0" parTransId="{D53F663A-DA76-4B76-BD8F-69AAA212582C}" sibTransId="{34B26638-F7F5-49FD-9F5A-729F2B2F3FAB}"/>
    <dgm:cxn modelId="{892107EC-1BCD-40F8-8CAC-3F5F440221EE}" srcId="{F35F7614-1BA5-4678-B3E8-193F8CE1237E}" destId="{29B32177-80D3-47B0-B1C0-3BCF12363E26}" srcOrd="2" destOrd="0" parTransId="{D24DDD89-7718-4493-BFBC-AFF9BEDED6E2}" sibTransId="{BC5BE056-2194-4927-ADAB-A783A6056251}"/>
    <dgm:cxn modelId="{CB33B57F-F0B7-4236-A272-E4BF4AD78350}" type="presParOf" srcId="{95994FB1-95B5-46BD-AA41-9BBF13F3728F}" destId="{093D63F1-CE73-4B10-BF48-6F21966AA638}" srcOrd="0" destOrd="0" presId="urn:microsoft.com/office/officeart/2008/layout/VerticalCurvedList"/>
    <dgm:cxn modelId="{7B85BCBA-4D04-4AF6-910A-11C0F0BB824E}" type="presParOf" srcId="{093D63F1-CE73-4B10-BF48-6F21966AA638}" destId="{C90189C5-B254-4ED3-BD11-297404AEB8CD}" srcOrd="0" destOrd="0" presId="urn:microsoft.com/office/officeart/2008/layout/VerticalCurvedList"/>
    <dgm:cxn modelId="{CBCDFB49-1C7D-4B5E-B3BB-614839F4F7DE}" type="presParOf" srcId="{C90189C5-B254-4ED3-BD11-297404AEB8CD}" destId="{CDBB645A-4FCA-44C3-B6A4-B8323B73BD58}" srcOrd="0" destOrd="0" presId="urn:microsoft.com/office/officeart/2008/layout/VerticalCurvedList"/>
    <dgm:cxn modelId="{177AB349-6AFB-408B-B2E7-600B420293B3}" type="presParOf" srcId="{C90189C5-B254-4ED3-BD11-297404AEB8CD}" destId="{D8C72C03-4673-4A4D-BE5A-129DE233FA5A}" srcOrd="1" destOrd="0" presId="urn:microsoft.com/office/officeart/2008/layout/VerticalCurvedList"/>
    <dgm:cxn modelId="{5864A9AE-7615-45B9-847C-B304A36A8FFF}" type="presParOf" srcId="{C90189C5-B254-4ED3-BD11-297404AEB8CD}" destId="{EA894380-5308-48F7-8429-A0AEBA084345}" srcOrd="2" destOrd="0" presId="urn:microsoft.com/office/officeart/2008/layout/VerticalCurvedList"/>
    <dgm:cxn modelId="{56486E59-E764-4B8B-AEAF-ED2EB9B85141}" type="presParOf" srcId="{C90189C5-B254-4ED3-BD11-297404AEB8CD}" destId="{59D957A5-7931-44B7-8AF7-685323963E96}" srcOrd="3" destOrd="0" presId="urn:microsoft.com/office/officeart/2008/layout/VerticalCurvedList"/>
    <dgm:cxn modelId="{6208911D-7956-47A1-BB45-B57B4BDC20D5}" type="presParOf" srcId="{093D63F1-CE73-4B10-BF48-6F21966AA638}" destId="{AAADFDCB-A061-4C9B-B1BD-C06F13A7EC24}" srcOrd="1" destOrd="0" presId="urn:microsoft.com/office/officeart/2008/layout/VerticalCurvedList"/>
    <dgm:cxn modelId="{21F5A64A-69BA-4946-98DE-E0AAF6FE7B5E}" type="presParOf" srcId="{093D63F1-CE73-4B10-BF48-6F21966AA638}" destId="{00F7A2BE-72E8-49E8-A0EB-309DDEF21EDC}" srcOrd="2" destOrd="0" presId="urn:microsoft.com/office/officeart/2008/layout/VerticalCurvedList"/>
    <dgm:cxn modelId="{EF7A38B0-6777-432E-AADF-F0B46EA443CD}" type="presParOf" srcId="{00F7A2BE-72E8-49E8-A0EB-309DDEF21EDC}" destId="{086461A6-1DC3-471C-A8D6-0597568E26F4}" srcOrd="0" destOrd="0" presId="urn:microsoft.com/office/officeart/2008/layout/VerticalCurvedList"/>
    <dgm:cxn modelId="{F0CB7306-C6C6-493F-9B9C-CC7745980C32}" type="presParOf" srcId="{093D63F1-CE73-4B10-BF48-6F21966AA638}" destId="{625BA31A-7B80-438E-BDDB-B8DF379D1E54}" srcOrd="3" destOrd="0" presId="urn:microsoft.com/office/officeart/2008/layout/VerticalCurvedList"/>
    <dgm:cxn modelId="{5902C14C-5E77-4CE3-8B83-8585D7806A2D}" type="presParOf" srcId="{093D63F1-CE73-4B10-BF48-6F21966AA638}" destId="{D4DC12C0-F930-42A2-89BE-B6A04EF0C719}" srcOrd="4" destOrd="0" presId="urn:microsoft.com/office/officeart/2008/layout/VerticalCurvedList"/>
    <dgm:cxn modelId="{0137A745-83EF-40CB-8FA5-F9EE8A1C45C2}" type="presParOf" srcId="{D4DC12C0-F930-42A2-89BE-B6A04EF0C719}" destId="{D2415D0C-2153-49AC-94E7-737CDE835863}" srcOrd="0" destOrd="0" presId="urn:microsoft.com/office/officeart/2008/layout/VerticalCurvedList"/>
    <dgm:cxn modelId="{7114FC8B-539B-43A3-8EDA-D20EC7EC68F7}" type="presParOf" srcId="{093D63F1-CE73-4B10-BF48-6F21966AA638}" destId="{48BF7AC7-12D4-440D-BEB8-BC146594CC1C}" srcOrd="5" destOrd="0" presId="urn:microsoft.com/office/officeart/2008/layout/VerticalCurvedList"/>
    <dgm:cxn modelId="{C0B5A7B1-806E-487A-BCBB-83A0698F0B26}" type="presParOf" srcId="{093D63F1-CE73-4B10-BF48-6F21966AA638}" destId="{85EF5C43-D782-41D0-9A26-7526F5D8408B}" srcOrd="6" destOrd="0" presId="urn:microsoft.com/office/officeart/2008/layout/VerticalCurvedList"/>
    <dgm:cxn modelId="{D7629A1E-2CBB-489F-B297-F7E57DA8CD02}" type="presParOf" srcId="{85EF5C43-D782-41D0-9A26-7526F5D8408B}" destId="{455BC68A-F71B-4F85-9DEA-97A1F5C0CAD2}" srcOrd="0" destOrd="0" presId="urn:microsoft.com/office/officeart/2008/layout/VerticalCurvedList"/>
    <dgm:cxn modelId="{46137868-7A6F-49B5-A074-B8E4EAF1C962}" type="presParOf" srcId="{093D63F1-CE73-4B10-BF48-6F21966AA638}" destId="{CB25C37B-CD1A-4220-B8EE-6AC54484905B}" srcOrd="7" destOrd="0" presId="urn:microsoft.com/office/officeart/2008/layout/VerticalCurvedList"/>
    <dgm:cxn modelId="{E6F27804-D676-4814-A2D4-4C63C3729EBC}" type="presParOf" srcId="{093D63F1-CE73-4B10-BF48-6F21966AA638}" destId="{867AA74F-C821-47BD-B00C-D450536EA98E}" srcOrd="8" destOrd="0" presId="urn:microsoft.com/office/officeart/2008/layout/VerticalCurvedList"/>
    <dgm:cxn modelId="{D3554D31-88F5-4AD1-AA60-B8381C384995}" type="presParOf" srcId="{867AA74F-C821-47BD-B00C-D450536EA98E}" destId="{5B0A089B-4D17-4CDD-95D5-05947F6FDE29}" srcOrd="0" destOrd="0" presId="urn:microsoft.com/office/officeart/2008/layout/VerticalCurvedList"/>
    <dgm:cxn modelId="{55F4AB84-DE6D-4491-A723-5480DF508428}" type="presParOf" srcId="{093D63F1-CE73-4B10-BF48-6F21966AA638}" destId="{B81D5C18-21CC-4EC3-8B27-CFD16A903A36}" srcOrd="9" destOrd="0" presId="urn:microsoft.com/office/officeart/2008/layout/VerticalCurvedList"/>
    <dgm:cxn modelId="{6B043D02-E405-4AD0-8526-DBFC25BD7DD9}" type="presParOf" srcId="{093D63F1-CE73-4B10-BF48-6F21966AA638}" destId="{9E19E03E-2144-4C4D-8877-843513B75F1F}" srcOrd="10" destOrd="0" presId="urn:microsoft.com/office/officeart/2008/layout/VerticalCurvedList"/>
    <dgm:cxn modelId="{A1E00FAE-9760-42DE-9A39-4509A9650994}" type="presParOf" srcId="{9E19E03E-2144-4C4D-8877-843513B75F1F}" destId="{D7706EF0-1E70-4158-AF47-74BC3FE68A37}" srcOrd="0" destOrd="0" presId="urn:microsoft.com/office/officeart/2008/layout/VerticalCurvedList"/>
    <dgm:cxn modelId="{694AD1CE-174E-439B-BD45-C6AA98EAD7F4}" type="presParOf" srcId="{093D63F1-CE73-4B10-BF48-6F21966AA638}" destId="{8D519966-40DD-472C-B757-A60233202C1E}" srcOrd="11" destOrd="0" presId="urn:microsoft.com/office/officeart/2008/layout/VerticalCurvedList"/>
    <dgm:cxn modelId="{A8F5052A-B29C-4801-A77F-1C98B23801EE}" type="presParOf" srcId="{093D63F1-CE73-4B10-BF48-6F21966AA638}" destId="{8473427E-06BD-42AB-BC4C-6473D7E8B00A}" srcOrd="12" destOrd="0" presId="urn:microsoft.com/office/officeart/2008/layout/VerticalCurvedList"/>
    <dgm:cxn modelId="{5F7A65C0-B05C-40AA-8C7E-B2BC3AA9DD8E}" type="presParOf" srcId="{8473427E-06BD-42AB-BC4C-6473D7E8B00A}" destId="{B61A7F85-516F-4B11-A0C2-F15CCC5FBC7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72C03-4673-4A4D-BE5A-129DE233FA5A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DFDCB-A061-4C9B-B1BD-C06F13A7EC24}">
      <dsp:nvSpPr>
        <dsp:cNvPr id="0" name=""/>
        <dsp:cNvSpPr/>
      </dsp:nvSpPr>
      <dsp:spPr>
        <a:xfrm>
          <a:off x="324808" y="211836"/>
          <a:ext cx="7164457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of Information System</a:t>
          </a:r>
        </a:p>
      </dsp:txBody>
      <dsp:txXfrm>
        <a:off x="324808" y="211836"/>
        <a:ext cx="7164457" cy="423512"/>
      </dsp:txXfrm>
    </dsp:sp>
    <dsp:sp modelId="{086461A6-1DC3-471C-A8D6-0597568E26F4}">
      <dsp:nvSpPr>
        <dsp:cNvPr id="0" name=""/>
        <dsp:cNvSpPr/>
      </dsp:nvSpPr>
      <dsp:spPr>
        <a:xfrm>
          <a:off x="60112" y="158897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BA31A-7B80-438E-BDDB-B8DF379D1E54}">
      <dsp:nvSpPr>
        <dsp:cNvPr id="0" name=""/>
        <dsp:cNvSpPr/>
      </dsp:nvSpPr>
      <dsp:spPr>
        <a:xfrm>
          <a:off x="673176" y="847024"/>
          <a:ext cx="6816089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Definition of Management Information System</a:t>
          </a:r>
        </a:p>
      </dsp:txBody>
      <dsp:txXfrm>
        <a:off x="673176" y="847024"/>
        <a:ext cx="6816089" cy="423512"/>
      </dsp:txXfrm>
    </dsp:sp>
    <dsp:sp modelId="{D2415D0C-2153-49AC-94E7-737CDE835863}">
      <dsp:nvSpPr>
        <dsp:cNvPr id="0" name=""/>
        <dsp:cNvSpPr/>
      </dsp:nvSpPr>
      <dsp:spPr>
        <a:xfrm>
          <a:off x="408480" y="794085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F7AC7-12D4-440D-BEB8-BC146594CC1C}">
      <dsp:nvSpPr>
        <dsp:cNvPr id="0" name=""/>
        <dsp:cNvSpPr/>
      </dsp:nvSpPr>
      <dsp:spPr>
        <a:xfrm>
          <a:off x="832476" y="1482213"/>
          <a:ext cx="6656789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Role of Information system in business Today</a:t>
          </a:r>
        </a:p>
      </dsp:txBody>
      <dsp:txXfrm>
        <a:off x="832476" y="1482213"/>
        <a:ext cx="6656789" cy="423512"/>
      </dsp:txXfrm>
    </dsp:sp>
    <dsp:sp modelId="{455BC68A-F71B-4F85-9DEA-97A1F5C0CAD2}">
      <dsp:nvSpPr>
        <dsp:cNvPr id="0" name=""/>
        <dsp:cNvSpPr/>
      </dsp:nvSpPr>
      <dsp:spPr>
        <a:xfrm>
          <a:off x="567780" y="1429274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5C37B-CD1A-4220-B8EE-6AC54484905B}">
      <dsp:nvSpPr>
        <dsp:cNvPr id="0" name=""/>
        <dsp:cNvSpPr/>
      </dsp:nvSpPr>
      <dsp:spPr>
        <a:xfrm>
          <a:off x="832476" y="2116999"/>
          <a:ext cx="6656789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Globalization Challenges and Opportunities</a:t>
          </a:r>
        </a:p>
      </dsp:txBody>
      <dsp:txXfrm>
        <a:off x="832476" y="2116999"/>
        <a:ext cx="6656789" cy="423512"/>
      </dsp:txXfrm>
    </dsp:sp>
    <dsp:sp modelId="{5B0A089B-4D17-4CDD-95D5-05947F6FDE29}">
      <dsp:nvSpPr>
        <dsp:cNvPr id="0" name=""/>
        <dsp:cNvSpPr/>
      </dsp:nvSpPr>
      <dsp:spPr>
        <a:xfrm>
          <a:off x="567780" y="2064060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D5C18-21CC-4EC3-8B27-CFD16A903A36}">
      <dsp:nvSpPr>
        <dsp:cNvPr id="0" name=""/>
        <dsp:cNvSpPr/>
      </dsp:nvSpPr>
      <dsp:spPr>
        <a:xfrm>
          <a:off x="673176" y="2752187"/>
          <a:ext cx="6816089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Strategic Business Objectives of Information Systems</a:t>
          </a:r>
        </a:p>
      </dsp:txBody>
      <dsp:txXfrm>
        <a:off x="673176" y="2752187"/>
        <a:ext cx="6816089" cy="423512"/>
      </dsp:txXfrm>
    </dsp:sp>
    <dsp:sp modelId="{D7706EF0-1E70-4158-AF47-74BC3FE68A37}">
      <dsp:nvSpPr>
        <dsp:cNvPr id="0" name=""/>
        <dsp:cNvSpPr/>
      </dsp:nvSpPr>
      <dsp:spPr>
        <a:xfrm>
          <a:off x="408480" y="2699248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19966-40DD-472C-B757-A60233202C1E}">
      <dsp:nvSpPr>
        <dsp:cNvPr id="0" name=""/>
        <dsp:cNvSpPr/>
      </dsp:nvSpPr>
      <dsp:spPr>
        <a:xfrm>
          <a:off x="324808" y="3387375"/>
          <a:ext cx="7164457" cy="423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16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perspective of Information System</a:t>
          </a:r>
        </a:p>
      </dsp:txBody>
      <dsp:txXfrm>
        <a:off x="324808" y="3387375"/>
        <a:ext cx="7164457" cy="423512"/>
      </dsp:txXfrm>
    </dsp:sp>
    <dsp:sp modelId="{B61A7F85-516F-4B11-A0C2-F15CCC5FBC7E}">
      <dsp:nvSpPr>
        <dsp:cNvPr id="0" name=""/>
        <dsp:cNvSpPr/>
      </dsp:nvSpPr>
      <dsp:spPr>
        <a:xfrm>
          <a:off x="60112" y="3334436"/>
          <a:ext cx="529390" cy="5293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6E9475-6702-4A92-BB6F-138D2759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984864" cy="356616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Information 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 Global Business Today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2D9C60-8589-4E9D-A3E2-59F3EAC39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 Kumar Jha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formation-systems-in-global-business-toda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hapter-1-MI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hapter-1-MI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hapter-1-MI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hapter-1-MI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hapter-1-MI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hapter-1-MI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hapter-1-MI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hapter-1-MI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hapter-1-MI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063-7CE1-4369-8D6D-056614F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B18522-B7E8-43F5-824A-FE8EFBF77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45687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11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hapter-1-MI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hapter-1-MI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hapter-1-MI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hapter-1-MI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hapter-1-MI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hapter-1-MI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hapter-1-MI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EB7-BDE2-4AA1-9303-65204C49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906D-1461-4B47-95D8-95B183A9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fully understand information systems, you must understand the broader organization, management, and information technology dimensions of systems (see</a:t>
            </a:r>
            <a:br>
              <a:rPr lang="en-US" dirty="0"/>
            </a:br>
            <a:r>
              <a:rPr lang="en-US" dirty="0"/>
              <a:t>Figure above) and their power to provide solutions to challenges and problems in</a:t>
            </a:r>
            <a:br>
              <a:rPr lang="en-US" dirty="0"/>
            </a:br>
            <a:r>
              <a:rPr lang="en-US" dirty="0"/>
              <a:t>the business environment.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refer to this broader understanding of information systems, which encompasses an understanding of the management and organizational dimensions of systems as well as the technical dimensions of systems, as </a:t>
            </a:r>
            <a:r>
              <a:rPr lang="en-US" b="1" dirty="0"/>
              <a:t>information systems literacy</a:t>
            </a:r>
            <a:r>
              <a:rPr lang="en-US" dirty="0"/>
              <a:t>. </a:t>
            </a:r>
            <a:r>
              <a:rPr lang="en-US" b="1" dirty="0"/>
              <a:t>Computer literacy</a:t>
            </a:r>
            <a:r>
              <a:rPr lang="en-US" dirty="0"/>
              <a:t>, in contrast, focuses primarily on knowledge of information technology.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field of </a:t>
            </a:r>
            <a:r>
              <a:rPr lang="en-US" b="1" dirty="0"/>
              <a:t>management information systems (MIS) </a:t>
            </a:r>
            <a:r>
              <a:rPr lang="en-US" dirty="0"/>
              <a:t>tries to achieve this</a:t>
            </a:r>
            <a:br>
              <a:rPr lang="en-US" dirty="0"/>
            </a:br>
            <a:r>
              <a:rPr lang="en-US" dirty="0"/>
              <a:t>broader information systems literacy. MIS deals with behavioral issues as well as</a:t>
            </a:r>
            <a:br>
              <a:rPr lang="en-US" dirty="0"/>
            </a:br>
            <a:r>
              <a:rPr lang="en-US" dirty="0"/>
              <a:t>technical issues surrounding the development, use, and impact of information</a:t>
            </a:r>
            <a:br>
              <a:rPr lang="en-US" dirty="0"/>
            </a:br>
            <a:r>
              <a:rPr lang="en-US" dirty="0"/>
              <a:t>systems used by managers and employees in the firm.</a:t>
            </a:r>
            <a:br>
              <a:rPr lang="en-US" dirty="0"/>
            </a:br>
            <a:r>
              <a:rPr lang="en-US" dirty="0"/>
              <a:t>Let’s examine each of the dimensions of information systems—organizations,</a:t>
            </a:r>
            <a:br>
              <a:rPr lang="en-US" dirty="0"/>
            </a:br>
            <a:r>
              <a:rPr lang="en-US" dirty="0"/>
              <a:t>management, and information technology.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3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Chapter-1-MI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Chapter-1-MI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19CF-3657-44C7-94C4-CA660BF3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2852-32BE-4E14-B97D-CFFA9697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6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Chapter-1-MI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Chapter-1-MI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Chapter-1-MI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Chapter-1-MI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Chapter-1-MI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Chapter-1-MI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Chapter-1-MI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Chapter-1-MI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Chapter-1-MI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Chapter-1-MI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hapter-1-MI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Chapter-1-MI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Chapter-1-MI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Chapter-1-MI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Chapter-1-MI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Chapter-1-MI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Chapter-1-MIS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Chapter-1-MIS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hapter-1-MI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hapter-1-MI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628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9046D4-F602-4D92-B268-3CD80F17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694" y="1480008"/>
            <a:ext cx="9143999" cy="5153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hapter-1-MI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hapter-1-MI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formation-systems-in-global-business-toda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63</Words>
  <Application>Microsoft Office PowerPoint</Application>
  <PresentationFormat>On-screen Show (4:3)</PresentationFormat>
  <Paragraphs>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Times New Roman</vt:lpstr>
      <vt:lpstr>Wingdings</vt:lpstr>
      <vt:lpstr>Retrospect</vt:lpstr>
      <vt:lpstr>Chapter 1: Information  System in Global Business Today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Information  System in Global Business Today</dc:title>
  <dc:subject/>
  <dc:creator>KRISH</dc:creator>
  <cp:keywords/>
  <dc:description>generated using python-pptx</dc:description>
  <cp:lastModifiedBy>Krishna Kumar Jha</cp:lastModifiedBy>
  <cp:revision>8</cp:revision>
  <dcterms:created xsi:type="dcterms:W3CDTF">2013-01-27T09:14:16Z</dcterms:created>
  <dcterms:modified xsi:type="dcterms:W3CDTF">2024-12-02T01:59:28Z</dcterms:modified>
  <cp:category/>
</cp:coreProperties>
</file>