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formation-Technology-Infrastructure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formation-Technology-Infrastructure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formation-Technology-Infrastructure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formation-Technology-Infrastructure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formation-Technology-Infrastructure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formation-Technology-Infrastructure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formation-Technology-Infrastructure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formation-Technology-Infrastructure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formation-Technology-Infrastructure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formation-Technology-Infrastructure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formation-Technology-Infrastructure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formation-Technology-Infrastructure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formation-Technology-Infrastructure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formation-Technology-Infrastructure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formation-Technology-Infrastructure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formation-Technology-Infrastructure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formation-Technology-Infrastructure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Information-Technology-Infrastructure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Information-Technology-Infrastructure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Information-Technology-Infrastructure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Information-Technology-Infrastructure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Information-Technology-Infrastructure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formation-Technology-Infrastructure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Information-Technology-Infrastructure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Information-Technology-Infrastructure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Information-Technology-Infrastructure-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Information-Technology-Infrastructure-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Information-Technology-Infrastructure-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Information-Technology-Infrastructure-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Information-Technology-Infrastructure-pptx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Information-Technology-Infrastructure-pptx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Information-Technology-Infrastructure-pptx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Information-Technology-Infrastructure-pptx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formation-Technology-Infrastructure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Information-Technology-Infrastructure-pptx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Information-Technology-Infrastructure-pptx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Information-Technology-Infrastructure-pptx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Information-Technology-Infrastructure-pptx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Information-Technology-Infrastructure-pptx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Information-Technology-Infrastructure-pptx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formation-Technology-Infrastructure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formation-Technology-Infrastructure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formation-Technology-Infrastructure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formation-Technology-Infrastructure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formation-Technology-Infrastructure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