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5645-36F0-0142-AE03-5E7371D5F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CF68F-7E94-BBA2-DE0D-1FE58F7D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FF26-2094-0EB2-7F57-A79F52206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199E1-14EA-C272-E726-8A72C5F2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3B96-622E-D6C6-3E80-B861CB26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3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555-3171-B2BE-C1D9-B0EDFC03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CEEB-B650-4B81-E67C-ADDF3161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4EEE-2807-A24C-4108-DEBDA8AB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1D5EB-A31C-B9AB-B74E-52882665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D7B1D-AE3B-8261-5A81-BB3DBB8A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6696D-74D9-7480-90CA-83995D0E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69D16-09DF-A962-2365-CE3807BB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16C1-8C0B-8AAC-8D5A-2F62AB48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5D304-1313-3B61-6F60-4E0D8CF5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C0F6-97E4-1F12-287D-0090BF0D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3C50-21D3-23FE-F9F8-DF9C7A60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43C1-573B-604C-788A-9343EFCE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C340-03E4-53A2-41DD-6CBC2D896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C032-E37E-D3A6-CB3C-2831074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A268C-03D0-589B-36DA-CDB08F8A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7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81B5-8F9E-3DFF-FE6C-5F06EDD8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3A75-DB0D-0437-685F-FBA5BD50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D0696-604B-06BD-DCFD-39641804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96F0E-4613-3E10-45D9-F1FB650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69255-F15B-836C-A4C4-AFEA586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B62B-6FA9-F615-9525-22C7D942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A72AA-407F-DE93-7715-D87BD7C6C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00616-D07E-50B6-C4C3-D1FD78A0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DF8BC-6C1B-9BAC-F317-C0BB7222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4D9A8-3372-DFC0-39CF-9DB30A8D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E4AAB-2B63-8882-A6D1-0423D0C6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5429-B8C3-288C-2CC0-002C982A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1CAFC-FDC5-8ECE-6B82-20CC9CBC1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3C7AD-049C-25F8-8285-D74F5BAD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5C550-8DE1-5B57-76CD-048C41F4D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2300A-9C9C-B231-E292-D659738D0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4BC26-8D32-B873-3C50-8EAB3C91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6DAF-E315-F120-04B2-9AFF29E8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DAC3A-273A-4E53-B9E4-5AEB6030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8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370-98AF-8612-CDB1-607305A9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B4CBD-9353-9CD9-9764-574ED991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B51A5-DB79-9589-F8F2-04B779BC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5D0D9-32D8-EAE6-97E1-D20BB789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9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B1E14-C950-9081-5B43-5DCB796A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ACEE9-4077-009E-91B4-91C50C66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6F23F-8AA2-CB81-02F1-D3984B58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5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E215-2A5E-7A55-FF57-ABF65FE3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06CF-6B44-7FEE-A556-ACD33C33B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27721-2C18-CD06-7E4E-3E48614B3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706A6-3E10-EBDC-24F9-83A994E6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6DCDC-52F4-9927-4DD4-386A4FD0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499C3-4F4D-45D7-7AE5-62CFE2B7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0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3FB7-C770-910B-8388-6FFF8C43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71723-395D-8C6B-C85C-A94C75170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CE0BC-CF98-801C-76A7-FBE9A402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8501-2C55-AE32-1CC6-B96140F8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ADEBF-1DFC-A346-517E-AF16B56CD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052DC-DA3A-688A-D422-BDF0FD8C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73A16-075D-799D-675F-ABBFDEA4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B801-1F83-9157-11F7-A014D942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1DA3-103D-558F-D7A4-7D8A0E634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9CBB7-0FDB-41D7-B7EF-222DC183E379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F9E9-3B49-91BF-C4DA-97FD96132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EDD3-884E-1E2D-12D0-94F749D30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AF57-A7D3-48F7-A9A7-C68CCC37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7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07B2-F77A-98CD-808E-FC7B87032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32696-782F-0C93-48AB-9B7A891F3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Storage</a:t>
            </a:r>
          </a:p>
        </p:txBody>
      </p:sp>
    </p:spTree>
    <p:extLst>
      <p:ext uri="{BB962C8B-B14F-4D97-AF65-F5344CB8AC3E}">
        <p14:creationId xmlns:p14="http://schemas.microsoft.com/office/powerpoint/2010/main" val="1756192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D510-68B0-E85A-57EF-3C6703E4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ROM (READ ONLY MEMORY)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BA62-F1EE-2173-5AAB-641232F4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ROM stands for “ Read Only Memory”. In this memory we can only read but can’t write on it. ROM data is permanently during creation of information that’s why it is called non-volatile memory.</a:t>
            </a:r>
          </a:p>
          <a:p>
            <a:r>
              <a:rPr lang="en-GB" b="0" i="0" dirty="0">
                <a:effectLst/>
                <a:latin typeface="ui-sans-serif"/>
              </a:rPr>
              <a:t>used to store firmware or software that does not change frequently.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3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CBE5-E172-1C2A-2277-CE018619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3032-34BC-B134-28F8-C9E643AC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 PROM(Programmable Read Only Memory)</a:t>
            </a:r>
          </a:p>
          <a:p>
            <a:r>
              <a:rPr lang="en-GB" b="0" i="0" dirty="0">
                <a:effectLst/>
                <a:latin typeface="ui-sans-serif"/>
              </a:rPr>
              <a:t>A type of ROM that can be programmed once by the user after manufacturing.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ui-sans-serif"/>
              </a:rPr>
              <a:t>Features</a:t>
            </a:r>
            <a:r>
              <a:rPr lang="en-GB" b="0" i="0" dirty="0"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Blank at the time of purchase.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Uses a special device called a </a:t>
            </a:r>
            <a:r>
              <a:rPr lang="en-GB" b="1" i="0" dirty="0">
                <a:effectLst/>
                <a:latin typeface="ui-sans-serif"/>
              </a:rPr>
              <a:t>PROM programmer</a:t>
            </a:r>
            <a:r>
              <a:rPr lang="en-GB" b="0" i="0" dirty="0">
                <a:effectLst/>
                <a:latin typeface="ui-sans-serif"/>
              </a:rPr>
              <a:t> to write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Once programmed, the data cannot be erased or altered.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Often used in applications where data needs to be permanently written, such as in firmware for simple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24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81B0-5C04-BB95-311D-18256D92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EPROM(Erasable Read Only Memory)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551C-AEA5-148A-8241-F8A80160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en-GB" b="0" i="0" dirty="0">
                <a:effectLst/>
                <a:latin typeface="ui-sans-serif"/>
              </a:rPr>
              <a:t>A type of ROM that can be erased and reprogrammed multiple times using ultraviolet (UV) light.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ui-sans-serif"/>
              </a:rPr>
              <a:t>Features</a:t>
            </a:r>
            <a:r>
              <a:rPr lang="en-GB" b="0" i="0" dirty="0"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Contains a transparent quartz window through which UV light can pass.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To erase data, the chip is exposed to UV light for a specific period (usually about 20-30 minutes).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After erasure, it can be reprogrammed using a special device called an </a:t>
            </a:r>
            <a:r>
              <a:rPr lang="en-GB" b="1" i="0" dirty="0">
                <a:effectLst/>
                <a:latin typeface="ui-sans-serif"/>
              </a:rPr>
              <a:t>EPROM programmer</a:t>
            </a:r>
            <a:r>
              <a:rPr lang="en-GB" b="0" i="0" dirty="0">
                <a:effectLst/>
                <a:latin typeface="ui-sans-serif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8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25A6-4EC6-9D27-CF98-A2B085D0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>
                <a:effectLst/>
                <a:latin typeface="ui-sans-serif"/>
              </a:rPr>
              <a:t>3. EEPROM (Electrically Erasable Programmable Read Only Memory)</a:t>
            </a:r>
            <a:br>
              <a:rPr lang="en-GB" b="1" i="0" dirty="0">
                <a:effectLst/>
                <a:latin typeface="ui-sans-serif"/>
              </a:rPr>
            </a:br>
            <a:br>
              <a:rPr lang="en-GB" b="0" i="0" dirty="0"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00E0-A3A5-0157-519D-BEF86A659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653"/>
            <a:ext cx="10776284" cy="516631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ECECEC"/>
                </a:solidFill>
                <a:effectLst/>
                <a:latin typeface="ui-sans-serif"/>
              </a:rPr>
              <a:t> </a:t>
            </a:r>
            <a:r>
              <a:rPr lang="en-GB" b="0" i="0" dirty="0">
                <a:effectLst/>
                <a:latin typeface="ui-sans-serif"/>
              </a:rPr>
              <a:t>A type of ROM that can be erased and reprogrammed electrically, offering greater flexibility.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ui-sans-serif"/>
              </a:rPr>
              <a:t>Features</a:t>
            </a:r>
            <a:r>
              <a:rPr lang="en-GB" b="0" i="0" dirty="0"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Data can be erased and rewritten at the byte level, unlike EPROM, which requires full erasure.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Does not require exposure to UV light; reprogramming can be done in-system using a standard electrical signal.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Supports thousands of write/erase cycles.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9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10D29-F30D-6FD3-F833-99B8A508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Secondary 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938D-F818-CEC0-7444-0745D259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Store personal data </a:t>
            </a:r>
          </a:p>
          <a:p>
            <a:r>
              <a:rPr lang="en-GB" dirty="0"/>
              <a:t>Store huge data</a:t>
            </a:r>
          </a:p>
          <a:p>
            <a:r>
              <a:rPr lang="en-GB" dirty="0"/>
              <a:t>Access anytime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64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92AF-8176-3D74-0B69-2427338E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Secondary Storage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8B3C-9C51-6858-61C1-227D2F10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1.Magnetic Tape</a:t>
            </a:r>
          </a:p>
          <a:p>
            <a:r>
              <a:rPr lang="en-GB" dirty="0"/>
              <a:t>Developed in Germany in 1928</a:t>
            </a:r>
          </a:p>
          <a:p>
            <a:r>
              <a:rPr lang="en-GB" dirty="0"/>
              <a:t>It use a read-write mechanism.</a:t>
            </a:r>
          </a:p>
          <a:p>
            <a:r>
              <a:rPr lang="en-GB" dirty="0"/>
              <a:t>Data read and write speed is slower.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 becomes more scarce due to the advanced storage devices.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D717F-B2E6-DB38-0477-E530A3D0C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063" y="1243263"/>
            <a:ext cx="5443502" cy="36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22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DFDE-DA74-8CA7-6999-9E671606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1263"/>
            <a:ext cx="10712116" cy="2171951"/>
          </a:xfrm>
        </p:spPr>
        <p:txBody>
          <a:bodyPr/>
          <a:lstStyle/>
          <a:p>
            <a:r>
              <a:rPr lang="en-GB" dirty="0"/>
              <a:t>Magnetic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18B4-D105-D4C5-8DC7-7CBF2113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368"/>
            <a:ext cx="10515600" cy="4893595"/>
          </a:xfrm>
        </p:spPr>
        <p:txBody>
          <a:bodyPr/>
          <a:lstStyle/>
          <a:p>
            <a:r>
              <a:rPr lang="en-GB" dirty="0"/>
              <a:t>A flat disc covered with a </a:t>
            </a:r>
          </a:p>
          <a:p>
            <a:pPr marL="0" indent="0">
              <a:buNone/>
            </a:pPr>
            <a:r>
              <a:rPr lang="en-GB" dirty="0"/>
              <a:t>magnetic coating to write ,</a:t>
            </a:r>
          </a:p>
          <a:p>
            <a:pPr marL="0" indent="0">
              <a:buNone/>
            </a:pPr>
            <a:r>
              <a:rPr lang="en-GB" dirty="0"/>
              <a:t>rewrite and access data.</a:t>
            </a:r>
          </a:p>
          <a:p>
            <a:r>
              <a:rPr lang="en-GB" dirty="0"/>
              <a:t>Two types of magnetics disks </a:t>
            </a:r>
          </a:p>
          <a:p>
            <a:pPr marL="0" indent="0">
              <a:buNone/>
            </a:pPr>
            <a:r>
              <a:rPr lang="en-GB" dirty="0"/>
              <a:t>are hard disks and floppy disks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5B236-7A74-872D-CA82-4A8BB74A9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89" y="401053"/>
            <a:ext cx="6620411" cy="577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95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259AC-728C-BF1B-E18E-F958D6F1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153" y="430112"/>
            <a:ext cx="6603583" cy="4394384"/>
          </a:xfrm>
        </p:spPr>
      </p:pic>
    </p:spTree>
    <p:extLst>
      <p:ext uri="{BB962C8B-B14F-4D97-AF65-F5344CB8AC3E}">
        <p14:creationId xmlns:p14="http://schemas.microsoft.com/office/powerpoint/2010/main" val="63689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B527-5AA1-3AA3-C5A5-F157BA93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F614-A189-7B42-9DDB-544D173D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also called a hard drive.</a:t>
            </a:r>
          </a:p>
          <a:p>
            <a:r>
              <a:rPr lang="en-GB" dirty="0"/>
              <a:t>It stores the operating </a:t>
            </a:r>
            <a:r>
              <a:rPr lang="en-GB" dirty="0" err="1"/>
              <a:t>system,applications,documents,files,pictures</a:t>
            </a:r>
            <a:r>
              <a:rPr lang="en-GB" dirty="0"/>
              <a:t> and music.</a:t>
            </a:r>
          </a:p>
          <a:p>
            <a:r>
              <a:rPr lang="en-GB" dirty="0"/>
              <a:t>They are less expensive and they can store terabytes of information.</a:t>
            </a:r>
          </a:p>
          <a:p>
            <a:r>
              <a:rPr lang="en-GB" dirty="0"/>
              <a:t>It comes in both variants ,internal as well as external.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C6C9-D9A5-4325-8DAD-F1350C57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Floppy disc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6940-4FF0-CA7F-6C45-9E09060E8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floppy disk is a square plastic case.</a:t>
            </a:r>
          </a:p>
          <a:p>
            <a:r>
              <a:rPr lang="en-GB" dirty="0"/>
              <a:t>These disks are available in sizes like 8 inches, 5.25 inches, and 3.5 inches .</a:t>
            </a:r>
          </a:p>
          <a:p>
            <a:r>
              <a:rPr lang="en-GB" dirty="0"/>
              <a:t>Due to the other portable storage devices ,they are less in use nowadays.</a:t>
            </a:r>
          </a:p>
          <a:p>
            <a:r>
              <a:rPr lang="en-GB" dirty="0"/>
              <a:t>The floppy disk </a:t>
            </a:r>
            <a:r>
              <a:rPr lang="en-GB" dirty="0" err="1"/>
              <a:t>frive</a:t>
            </a:r>
            <a:r>
              <a:rPr lang="en-GB" dirty="0"/>
              <a:t> is used to read and write data in floppy disks.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2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CACB-855B-1F38-BA2A-936B3A53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1068-F22A-6462-BD65-7ADBC720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memory is a storage device/place that is used to store information.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ui-sans-serif"/>
              </a:rPr>
              <a:t>Memory in computing refers to the hardware resources that store data and instructions, either temporarily or permanently, enabling computers to function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1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FC5C-9227-8C64-E12C-F099B111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Optical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389E-81EA-2D47-602E-24ADE07ED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an electronic storage medium because it uses low-power laser beams to record and read data.</a:t>
            </a:r>
          </a:p>
          <a:p>
            <a:r>
              <a:rPr lang="en-GB" dirty="0"/>
              <a:t>The data is read while bouncing the laser beam on the surface of the disk.</a:t>
            </a:r>
          </a:p>
          <a:p>
            <a:r>
              <a:rPr lang="en-GB" dirty="0"/>
              <a:t>CD, DVD, Blu-ray all are called optical disks.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8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0AA4-51E5-DB8D-60CB-8C52F734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CD-Compact Disc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F5C4-D4B2-C5A6-B50A-6377709D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Compact Disc (CD) is a circular shape device made of polycarbonate </a:t>
            </a:r>
          </a:p>
          <a:p>
            <a:pPr marL="0" indent="0">
              <a:buNone/>
            </a:pPr>
            <a:r>
              <a:rPr lang="en-GB" dirty="0"/>
              <a:t>Plastic .</a:t>
            </a:r>
          </a:p>
          <a:p>
            <a:pPr marL="0" indent="0">
              <a:buNone/>
            </a:pPr>
            <a:r>
              <a:rPr lang="en-GB" dirty="0"/>
              <a:t>CD has two types.one is CD-R(compact disc recordable-read but can’t write) and the second is CD-RW (compact disc rewritable-read and write).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can store up to 700MB of data.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56D9-5148-4172-5E21-B10CD2FB6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155" y="3760871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23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2372-675B-DD76-F3E8-33F14062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DVD-Digital Versatile Disc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566C-EED5-5FC4-7C38-7E5058FB8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DVD is a digital video disc or digital versatile disc, data storage format invented and developed in 1995 and released in late 1996.Currently, a DVD can hold a maximum of 17.8GB of data.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7E048-1AD7-2FD0-CCBB-ED32D88E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665" y="3312194"/>
            <a:ext cx="288783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4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5955-7980-1CA0-5959-5DDE051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Blu-ray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34D3-5923-8E27-644D-491A233D2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like the third generation optical </a:t>
            </a:r>
            <a:r>
              <a:rPr lang="en-GB" dirty="0" err="1"/>
              <a:t>disc,after</a:t>
            </a:r>
            <a:r>
              <a:rPr lang="en-GB" dirty="0"/>
              <a:t> CDs and DVDs , and capable of storing several hours of high- definition video.</a:t>
            </a:r>
          </a:p>
          <a:p>
            <a:endParaRPr lang="en-GB" dirty="0"/>
          </a:p>
          <a:p>
            <a:r>
              <a:rPr lang="en-GB" dirty="0"/>
              <a:t>The maximum storage capacity of </a:t>
            </a:r>
            <a:r>
              <a:rPr lang="en-GB" dirty="0" err="1"/>
              <a:t>blu</a:t>
            </a:r>
            <a:r>
              <a:rPr lang="en-GB" dirty="0"/>
              <a:t> ray discs is up to 50GB.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70F5-4D3E-9649-E1CC-7B02F09CA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2142">
            <a:off x="2602475" y="4135282"/>
            <a:ext cx="4166637" cy="18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B9E5-619C-405C-5943-DE8EB792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A53A9-602C-18A6-1445-E1E14A7E4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0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8119-679E-870A-8DE0-04B3D26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421" y="365126"/>
            <a:ext cx="7716253" cy="517190"/>
          </a:xfrm>
        </p:spPr>
        <p:txBody>
          <a:bodyPr>
            <a:normAutofit fontScale="90000"/>
          </a:bodyPr>
          <a:lstStyle/>
          <a:p>
            <a:r>
              <a:rPr lang="en-GB" dirty="0"/>
              <a:t>Computer </a:t>
            </a:r>
            <a:br>
              <a:rPr lang="en-GB" dirty="0"/>
            </a:br>
            <a:r>
              <a:rPr lang="en-GB" dirty="0"/>
              <a:t>Memory Unit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D7A7B-ECEF-627F-55AF-7728DAA0B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2" y="0"/>
            <a:ext cx="9785684" cy="6552031"/>
          </a:xfrm>
        </p:spPr>
      </p:pic>
    </p:spTree>
    <p:extLst>
      <p:ext uri="{BB962C8B-B14F-4D97-AF65-F5344CB8AC3E}">
        <p14:creationId xmlns:p14="http://schemas.microsoft.com/office/powerpoint/2010/main" val="213043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9EF3-3D88-E048-62A5-826232C2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ui-sans-serif"/>
              </a:rPr>
              <a:t>Types of Memory:</a:t>
            </a:r>
            <a:br>
              <a:rPr lang="en-US" b="1" i="0" dirty="0">
                <a:effectLst/>
                <a:latin typeface="ui-sans-serif"/>
              </a:rPr>
            </a:br>
            <a:br>
              <a:rPr lang="en-US" b="0" i="0" dirty="0"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6FBD-50BC-D124-4DAB-05F4DD911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1.Primary Memory</a:t>
            </a:r>
          </a:p>
          <a:p>
            <a:pPr marL="0" indent="0">
              <a:buNone/>
            </a:pPr>
            <a:r>
              <a:rPr lang="en-US" dirty="0"/>
              <a:t>2.Secondary Memory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1.Primary Memory:-</a:t>
            </a:r>
          </a:p>
          <a:p>
            <a:pPr marL="0" indent="0">
              <a:buNone/>
            </a:pPr>
            <a:r>
              <a:rPr lang="en-US" dirty="0"/>
              <a:t>It is also known as main memory, the memory unit that communicate directly with  the CPU called primary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Stores data and instructions currently in use by the processor.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Fast and volatile (data is lost when power is off).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Examples: RAM (Random Access Memory), Cache.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7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F084-F638-4B7A-5FBC-0ACEDBA9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2.Secondary Memory</a:t>
            </a:r>
          </a:p>
          <a:p>
            <a:pPr marL="0" indent="0">
              <a:buNone/>
            </a:pPr>
            <a:r>
              <a:rPr lang="en-US" dirty="0"/>
              <a:t>It is also known as auxiliary memory ,the memory unit which is provide backup storage called secondary memory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Stores data and programs permanently for future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Non-volatile (retains data without power).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Examples: Hard drives, </a:t>
            </a:r>
            <a:r>
              <a:rPr lang="en-GB" b="0" i="0" dirty="0" err="1">
                <a:effectLst/>
                <a:latin typeface="ui-sans-serif"/>
              </a:rPr>
              <a:t>SSDs,Pendrive</a:t>
            </a:r>
            <a:endParaRPr lang="en-GB" b="0" i="0" dirty="0">
              <a:effectLst/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23101-800F-88BD-4418-EBF0D147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3137"/>
            <a:ext cx="10696074" cy="2123825"/>
          </a:xfrm>
        </p:spPr>
        <p:txBody>
          <a:bodyPr/>
          <a:lstStyle/>
          <a:p>
            <a:r>
              <a:rPr lang="en-US" dirty="0"/>
              <a:t>Difference between primary and secondary memory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5A89EF-545B-FD4B-C2C6-E6278F8EE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195413"/>
              </p:ext>
            </p:extLst>
          </p:nvPr>
        </p:nvGraphicFramePr>
        <p:xfrm>
          <a:off x="838200" y="1540042"/>
          <a:ext cx="10515600" cy="4971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8343106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56292843"/>
                    </a:ext>
                  </a:extLst>
                </a:gridCol>
              </a:tblGrid>
              <a:tr h="5694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21249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Primary memory is also called main memory.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memory is also called auxiliary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537801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It is temporary memory of a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Permanent memory of a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549275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It has fast access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has slow access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142359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It is Smaller in size.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biggest in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68917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It is directly communicate to CPU.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not directly communicate to </a:t>
                      </a:r>
                      <a:r>
                        <a:rPr lang="en-US" dirty="0" err="1"/>
                        <a:t>CPU,it</a:t>
                      </a:r>
                      <a:r>
                        <a:rPr lang="en-US" dirty="0"/>
                        <a:t> requires primary memory for its 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700003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It is more 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cheaper than primary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42248"/>
                  </a:ext>
                </a:extLst>
              </a:tr>
              <a:tr h="569495">
                <a:tc>
                  <a:txBody>
                    <a:bodyPr/>
                    <a:lstStyle/>
                    <a:p>
                      <a:r>
                        <a:rPr lang="en-US" dirty="0"/>
                        <a:t>Volatile in nature except ROM.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Ex-</a:t>
                      </a:r>
                      <a:r>
                        <a:rPr lang="en-US" dirty="0" err="1"/>
                        <a:t>RAM,cache,ETC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Non-Volatile in nature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EX-HDD,DVD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8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3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1DD0-5BEC-2A26-595E-3965AD24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RAM(Random Access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3F12-B813-A1C9-981C-5C9BD29BC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RAM stands for “Random access </a:t>
            </a:r>
            <a:r>
              <a:rPr lang="en-US" dirty="0" err="1"/>
              <a:t>meomry</a:t>
            </a:r>
            <a:r>
              <a:rPr lang="en-US" dirty="0"/>
              <a:t>”.It is a volatile memory also known as direct access memory. The tasks currently performed by the CPU are stored in RAM.</a:t>
            </a:r>
          </a:p>
          <a:p>
            <a:r>
              <a:rPr lang="en-US" dirty="0"/>
              <a:t>RAM is a part of CPU.</a:t>
            </a:r>
          </a:p>
          <a:p>
            <a:r>
              <a:rPr lang="en-US" dirty="0"/>
              <a:t>RAM data directly accessed by the CPU.</a:t>
            </a:r>
          </a:p>
          <a:p>
            <a:r>
              <a:rPr lang="en-US" dirty="0"/>
              <a:t>It is a very fast memory .</a:t>
            </a:r>
          </a:p>
          <a:p>
            <a:pPr marL="0" indent="0">
              <a:buNone/>
            </a:pPr>
            <a:r>
              <a:rPr lang="en-US" dirty="0"/>
              <a:t>TYPES of RAM-</a:t>
            </a:r>
          </a:p>
          <a:p>
            <a:pPr marL="0" indent="0">
              <a:buNone/>
            </a:pPr>
            <a:r>
              <a:rPr lang="en-US" dirty="0" err="1"/>
              <a:t>i.SRAM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ii.DRAM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542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0D9F4-F643-6FCF-B6C4-B9C422B82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76463"/>
            <a:ext cx="11049000" cy="6176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i.SRAM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SRAM stands for Static Random Access Memory. Data remains in static RAM as long as there is power supply.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doesn’t need to  be refreshed again and again.</a:t>
            </a:r>
          </a:p>
          <a:p>
            <a:r>
              <a:rPr lang="en-US" dirty="0"/>
              <a:t>It is also used as cache memory.</a:t>
            </a:r>
          </a:p>
          <a:p>
            <a:r>
              <a:rPr lang="en-US" b="0" i="0" dirty="0">
                <a:effectLst/>
                <a:latin typeface="ui-sans-serif"/>
              </a:rPr>
              <a:t>more expensive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6DE3-B59B-07A3-37C3-72F33C91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758"/>
            <a:ext cx="10680032" cy="588820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ii. DRAM</a:t>
            </a:r>
          </a:p>
          <a:p>
            <a:pPr marL="0" indent="0">
              <a:buNone/>
            </a:pPr>
            <a:r>
              <a:rPr lang="en-GB" dirty="0"/>
              <a:t>DRAM stands for Dynamic Random Access Memory. Data can be stored in the DRAM only when it is refreshed frequently.</a:t>
            </a:r>
          </a:p>
          <a:p>
            <a:r>
              <a:rPr lang="en-GB" b="0" i="0" dirty="0">
                <a:effectLst/>
                <a:latin typeface="ui-sans-serif"/>
              </a:rPr>
              <a:t> Slower, </a:t>
            </a:r>
          </a:p>
          <a:p>
            <a:r>
              <a:rPr lang="en-GB" b="0" i="0" dirty="0">
                <a:effectLst/>
                <a:latin typeface="ui-sans-serif"/>
              </a:rPr>
              <a:t>less expensive,</a:t>
            </a:r>
          </a:p>
          <a:p>
            <a:r>
              <a:rPr lang="en-GB" b="0" i="0" dirty="0">
                <a:effectLst/>
                <a:latin typeface="ui-sans-serif"/>
              </a:rPr>
              <a:t> used for main memory.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0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1086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ui-sans-serif</vt:lpstr>
      <vt:lpstr>Office Theme</vt:lpstr>
      <vt:lpstr>Unit-3</vt:lpstr>
      <vt:lpstr>Computer Memory</vt:lpstr>
      <vt:lpstr>Computer  Memory Unit</vt:lpstr>
      <vt:lpstr>Types of Memory:  </vt:lpstr>
      <vt:lpstr>PowerPoint Presentation</vt:lpstr>
      <vt:lpstr>Difference between primary and secondary memory</vt:lpstr>
      <vt:lpstr>RAM(Random Access Memory)</vt:lpstr>
      <vt:lpstr>PowerPoint Presentation</vt:lpstr>
      <vt:lpstr>PowerPoint Presentation</vt:lpstr>
      <vt:lpstr>ROM (READ ONLY MEMORY)</vt:lpstr>
      <vt:lpstr>Types </vt:lpstr>
      <vt:lpstr>EPROM(Erasable Read Only Memory)</vt:lpstr>
      <vt:lpstr>3. EEPROM (Electrically Erasable Programmable Read Only Memory)  </vt:lpstr>
      <vt:lpstr>Secondary Memory</vt:lpstr>
      <vt:lpstr>Types of Secondary Storage Devices</vt:lpstr>
      <vt:lpstr>Magnetic Disk</vt:lpstr>
      <vt:lpstr>PowerPoint Presentation</vt:lpstr>
      <vt:lpstr>Hard Disk</vt:lpstr>
      <vt:lpstr>Floppy disc</vt:lpstr>
      <vt:lpstr>Optical disk</vt:lpstr>
      <vt:lpstr>CD-Compact Disc</vt:lpstr>
      <vt:lpstr>DVD-Digital Versatile Disc</vt:lpstr>
      <vt:lpstr>Blu-ray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Dipesh Sedhai</dc:creator>
  <cp:lastModifiedBy>Dipesh Sedhai</cp:lastModifiedBy>
  <cp:revision>3</cp:revision>
  <dcterms:created xsi:type="dcterms:W3CDTF">2024-12-02T13:26:57Z</dcterms:created>
  <dcterms:modified xsi:type="dcterms:W3CDTF">2024-12-09T01:31:59Z</dcterms:modified>
</cp:coreProperties>
</file>