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6" r:id="rId5"/>
    <p:sldId id="257" r:id="rId6"/>
    <p:sldId id="258" r:id="rId7"/>
    <p:sldId id="259" r:id="rId8"/>
    <p:sldId id="260" r:id="rId9"/>
    <p:sldId id="261" r:id="rId10"/>
    <p:sldId id="262" r:id="rId11"/>
    <p:sldId id="263" r:id="rId12"/>
    <p:sldId id="264" r:id="rId13"/>
    <p:sldId id="266" r:id="rId14"/>
    <p:sldId id="265" r:id="rId15"/>
    <p:sldId id="267" r:id="rId16"/>
    <p:sldId id="270" r:id="rId17"/>
    <p:sldId id="271" r:id="rId18"/>
    <p:sldId id="268" r:id="rId19"/>
    <p:sldId id="269" r:id="rId20"/>
    <p:sldId id="273"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6" d="100"/>
          <a:sy n="56" d="100"/>
        </p:scale>
        <p:origin x="10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C83F6F-FA52-40A5-B1A0-1E1E973D2B18}" type="datetimeFigureOut">
              <a:rPr lang="en-US" smtClean="0"/>
              <a:t>6/21/2025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BB6551-93EF-4C17-9300-AB53C951C59E}" type="slidenum">
              <a:rPr lang="en-US" smtClean="0"/>
              <a:t>‹#›</a:t>
            </a:fld>
            <a:endParaRPr lang="en-US"/>
          </a:p>
        </p:txBody>
      </p:sp>
    </p:spTree>
    <p:extLst>
      <p:ext uri="{BB962C8B-B14F-4D97-AF65-F5344CB8AC3E}">
        <p14:creationId xmlns:p14="http://schemas.microsoft.com/office/powerpoint/2010/main" val="1496715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BB6551-93EF-4C17-9300-AB53C951C59E}" type="slidenum">
              <a:rPr lang="en-US" smtClean="0"/>
              <a:t>1</a:t>
            </a:fld>
            <a:endParaRPr lang="en-US"/>
          </a:p>
        </p:txBody>
      </p:sp>
    </p:spTree>
    <p:extLst>
      <p:ext uri="{BB962C8B-B14F-4D97-AF65-F5344CB8AC3E}">
        <p14:creationId xmlns:p14="http://schemas.microsoft.com/office/powerpoint/2010/main" val="1222665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1EE1E-F7D8-FF42-01A3-141E5548CD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976D87-C9D2-9C11-0003-1C0C469A44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3DA936-FB14-3AB2-726A-89FE2772433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57EC109-DFE7-BFB2-2293-CA033CD946B9}"/>
              </a:ext>
            </a:extLst>
          </p:cNvPr>
          <p:cNvSpPr>
            <a:spLocks noGrp="1"/>
          </p:cNvSpPr>
          <p:nvPr>
            <p:ph type="sldNum" sz="quarter" idx="5"/>
          </p:nvPr>
        </p:nvSpPr>
        <p:spPr/>
        <p:txBody>
          <a:bodyPr/>
          <a:lstStyle/>
          <a:p>
            <a:fld id="{34BB6551-93EF-4C17-9300-AB53C951C59E}" type="slidenum">
              <a:rPr lang="en-US" smtClean="0"/>
              <a:t>17</a:t>
            </a:fld>
            <a:endParaRPr lang="en-US"/>
          </a:p>
        </p:txBody>
      </p:sp>
    </p:spTree>
    <p:extLst>
      <p:ext uri="{BB962C8B-B14F-4D97-AF65-F5344CB8AC3E}">
        <p14:creationId xmlns:p14="http://schemas.microsoft.com/office/powerpoint/2010/main" val="2845826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0A2837-8DDB-5013-DDE5-49B5D7CE77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38168C-EEA5-413F-A76E-EE865B2AD2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4350C1-E32A-BB45-C684-EFD39D041B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289530F-B923-42FB-6C8E-5883D862CDA5}"/>
              </a:ext>
            </a:extLst>
          </p:cNvPr>
          <p:cNvSpPr>
            <a:spLocks noGrp="1"/>
          </p:cNvSpPr>
          <p:nvPr>
            <p:ph type="sldNum" sz="quarter" idx="5"/>
          </p:nvPr>
        </p:nvSpPr>
        <p:spPr/>
        <p:txBody>
          <a:bodyPr/>
          <a:lstStyle/>
          <a:p>
            <a:fld id="{34BB6551-93EF-4C17-9300-AB53C951C59E}" type="slidenum">
              <a:rPr lang="en-US" smtClean="0"/>
              <a:t>18</a:t>
            </a:fld>
            <a:endParaRPr lang="en-US"/>
          </a:p>
        </p:txBody>
      </p:sp>
    </p:spTree>
    <p:extLst>
      <p:ext uri="{BB962C8B-B14F-4D97-AF65-F5344CB8AC3E}">
        <p14:creationId xmlns:p14="http://schemas.microsoft.com/office/powerpoint/2010/main" val="3321311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4ECB1-147B-7DE3-70FA-39C1926A2E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7B3994-22BD-F24D-63BC-BAE9721FDC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B34D6A-BE0B-E62B-095D-1372C7D00D71}"/>
              </a:ext>
            </a:extLst>
          </p:cNvPr>
          <p:cNvSpPr>
            <a:spLocks noGrp="1"/>
          </p:cNvSpPr>
          <p:nvPr>
            <p:ph type="dt" sz="half" idx="10"/>
          </p:nvPr>
        </p:nvSpPr>
        <p:spPr/>
        <p:txBody>
          <a:bodyPr/>
          <a:lstStyle/>
          <a:p>
            <a:fld id="{46A961DB-06CF-4ED3-AF74-513C1E88FAC4}" type="datetime1">
              <a:rPr lang="en-US" smtClean="0"/>
              <a:t>6/21/2025</a:t>
            </a:fld>
            <a:endParaRPr lang="en-US"/>
          </a:p>
        </p:txBody>
      </p:sp>
      <p:sp>
        <p:nvSpPr>
          <p:cNvPr id="5" name="Footer Placeholder 4">
            <a:extLst>
              <a:ext uri="{FF2B5EF4-FFF2-40B4-BE49-F238E27FC236}">
                <a16:creationId xmlns:a16="http://schemas.microsoft.com/office/drawing/2014/main" id="{75385C0E-C9D0-B94F-FD17-5FAF18C5DF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BD89DF-FBB0-F286-B316-E107020D07D8}"/>
              </a:ext>
            </a:extLst>
          </p:cNvPr>
          <p:cNvSpPr>
            <a:spLocks noGrp="1"/>
          </p:cNvSpPr>
          <p:nvPr>
            <p:ph type="sldNum" sz="quarter" idx="12"/>
          </p:nvPr>
        </p:nvSpPr>
        <p:spPr/>
        <p:txBody>
          <a:bodyPr/>
          <a:lstStyle/>
          <a:p>
            <a:fld id="{DC99FB7E-A2B1-4BFF-83A5-1262303F84B5}" type="slidenum">
              <a:rPr lang="en-US" smtClean="0"/>
              <a:t>‹#›</a:t>
            </a:fld>
            <a:endParaRPr lang="en-US"/>
          </a:p>
        </p:txBody>
      </p:sp>
    </p:spTree>
    <p:extLst>
      <p:ext uri="{BB962C8B-B14F-4D97-AF65-F5344CB8AC3E}">
        <p14:creationId xmlns:p14="http://schemas.microsoft.com/office/powerpoint/2010/main" val="2200533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1F90E-EF6C-C674-C243-2CA6B382EE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9D74E7-9DD8-2EB1-BA1C-CA7A256FD5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34CC3C-8EF5-22A5-1887-A24B716A6414}"/>
              </a:ext>
            </a:extLst>
          </p:cNvPr>
          <p:cNvSpPr>
            <a:spLocks noGrp="1"/>
          </p:cNvSpPr>
          <p:nvPr>
            <p:ph type="dt" sz="half" idx="10"/>
          </p:nvPr>
        </p:nvSpPr>
        <p:spPr/>
        <p:txBody>
          <a:bodyPr/>
          <a:lstStyle/>
          <a:p>
            <a:fld id="{B9E1AFEA-2E7A-481A-B89C-5B2D761006C9}" type="datetime1">
              <a:rPr lang="en-US" smtClean="0"/>
              <a:t>6/21/2025</a:t>
            </a:fld>
            <a:endParaRPr lang="en-US"/>
          </a:p>
        </p:txBody>
      </p:sp>
      <p:sp>
        <p:nvSpPr>
          <p:cNvPr id="5" name="Footer Placeholder 4">
            <a:extLst>
              <a:ext uri="{FF2B5EF4-FFF2-40B4-BE49-F238E27FC236}">
                <a16:creationId xmlns:a16="http://schemas.microsoft.com/office/drawing/2014/main" id="{93581F33-D0EB-4C40-54D2-5D2002F1A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F7FF5C-A7D7-002E-B49A-E5AA1FDA8C77}"/>
              </a:ext>
            </a:extLst>
          </p:cNvPr>
          <p:cNvSpPr>
            <a:spLocks noGrp="1"/>
          </p:cNvSpPr>
          <p:nvPr>
            <p:ph type="sldNum" sz="quarter" idx="12"/>
          </p:nvPr>
        </p:nvSpPr>
        <p:spPr/>
        <p:txBody>
          <a:bodyPr/>
          <a:lstStyle/>
          <a:p>
            <a:fld id="{DC99FB7E-A2B1-4BFF-83A5-1262303F84B5}" type="slidenum">
              <a:rPr lang="en-US" smtClean="0"/>
              <a:t>‹#›</a:t>
            </a:fld>
            <a:endParaRPr lang="en-US"/>
          </a:p>
        </p:txBody>
      </p:sp>
    </p:spTree>
    <p:extLst>
      <p:ext uri="{BB962C8B-B14F-4D97-AF65-F5344CB8AC3E}">
        <p14:creationId xmlns:p14="http://schemas.microsoft.com/office/powerpoint/2010/main" val="2294773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EA745D-5777-625A-0A05-7858A2EA98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CFC330-3AC9-6790-52F1-A259A17745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D65E0-BA4F-F35F-B8A0-1341F4FC462D}"/>
              </a:ext>
            </a:extLst>
          </p:cNvPr>
          <p:cNvSpPr>
            <a:spLocks noGrp="1"/>
          </p:cNvSpPr>
          <p:nvPr>
            <p:ph type="dt" sz="half" idx="10"/>
          </p:nvPr>
        </p:nvSpPr>
        <p:spPr/>
        <p:txBody>
          <a:bodyPr/>
          <a:lstStyle/>
          <a:p>
            <a:fld id="{8D657A75-294A-4E5E-B57E-4AC1682F3D88}" type="datetime1">
              <a:rPr lang="en-US" smtClean="0"/>
              <a:t>6/21/2025</a:t>
            </a:fld>
            <a:endParaRPr lang="en-US"/>
          </a:p>
        </p:txBody>
      </p:sp>
      <p:sp>
        <p:nvSpPr>
          <p:cNvPr id="5" name="Footer Placeholder 4">
            <a:extLst>
              <a:ext uri="{FF2B5EF4-FFF2-40B4-BE49-F238E27FC236}">
                <a16:creationId xmlns:a16="http://schemas.microsoft.com/office/drawing/2014/main" id="{45B4CE27-48C2-DF54-7D27-FDA2EBC05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456118-446C-9D44-FA3F-F85F4D77A5C8}"/>
              </a:ext>
            </a:extLst>
          </p:cNvPr>
          <p:cNvSpPr>
            <a:spLocks noGrp="1"/>
          </p:cNvSpPr>
          <p:nvPr>
            <p:ph type="sldNum" sz="quarter" idx="12"/>
          </p:nvPr>
        </p:nvSpPr>
        <p:spPr/>
        <p:txBody>
          <a:bodyPr/>
          <a:lstStyle/>
          <a:p>
            <a:fld id="{DC99FB7E-A2B1-4BFF-83A5-1262303F84B5}" type="slidenum">
              <a:rPr lang="en-US" smtClean="0"/>
              <a:t>‹#›</a:t>
            </a:fld>
            <a:endParaRPr lang="en-US"/>
          </a:p>
        </p:txBody>
      </p:sp>
    </p:spTree>
    <p:extLst>
      <p:ext uri="{BB962C8B-B14F-4D97-AF65-F5344CB8AC3E}">
        <p14:creationId xmlns:p14="http://schemas.microsoft.com/office/powerpoint/2010/main" val="3898391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E5C3D-3C62-6782-3287-E2A7DE4F79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DF61B2-CFDC-D335-AF4E-8190EC7BEE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B40039-C4E7-6F4E-1517-30A1585D5304}"/>
              </a:ext>
            </a:extLst>
          </p:cNvPr>
          <p:cNvSpPr>
            <a:spLocks noGrp="1"/>
          </p:cNvSpPr>
          <p:nvPr>
            <p:ph type="dt" sz="half" idx="10"/>
          </p:nvPr>
        </p:nvSpPr>
        <p:spPr/>
        <p:txBody>
          <a:bodyPr/>
          <a:lstStyle/>
          <a:p>
            <a:fld id="{B2E66D64-BB53-4ECA-A2AA-4487024B7977}" type="datetime1">
              <a:rPr lang="en-US" smtClean="0"/>
              <a:t>6/21/2025</a:t>
            </a:fld>
            <a:endParaRPr lang="en-US"/>
          </a:p>
        </p:txBody>
      </p:sp>
      <p:sp>
        <p:nvSpPr>
          <p:cNvPr id="5" name="Footer Placeholder 4">
            <a:extLst>
              <a:ext uri="{FF2B5EF4-FFF2-40B4-BE49-F238E27FC236}">
                <a16:creationId xmlns:a16="http://schemas.microsoft.com/office/drawing/2014/main" id="{01D8D33F-7729-4117-3DAF-B4459850D2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3EC6C7-DAF0-F1D6-0421-DC3D916676EA}"/>
              </a:ext>
            </a:extLst>
          </p:cNvPr>
          <p:cNvSpPr>
            <a:spLocks noGrp="1"/>
          </p:cNvSpPr>
          <p:nvPr>
            <p:ph type="sldNum" sz="quarter" idx="12"/>
          </p:nvPr>
        </p:nvSpPr>
        <p:spPr/>
        <p:txBody>
          <a:bodyPr/>
          <a:lstStyle/>
          <a:p>
            <a:fld id="{DC99FB7E-A2B1-4BFF-83A5-1262303F84B5}" type="slidenum">
              <a:rPr lang="en-US" smtClean="0"/>
              <a:t>‹#›</a:t>
            </a:fld>
            <a:endParaRPr lang="en-US"/>
          </a:p>
        </p:txBody>
      </p:sp>
    </p:spTree>
    <p:extLst>
      <p:ext uri="{BB962C8B-B14F-4D97-AF65-F5344CB8AC3E}">
        <p14:creationId xmlns:p14="http://schemas.microsoft.com/office/powerpoint/2010/main" val="901960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0936-FEA4-4E17-5AEE-E78AFE183E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938FFD-4DF5-FDF4-98FD-30065C666D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F06A85-BC32-8BCA-9A8B-E9AA32929CFD}"/>
              </a:ext>
            </a:extLst>
          </p:cNvPr>
          <p:cNvSpPr>
            <a:spLocks noGrp="1"/>
          </p:cNvSpPr>
          <p:nvPr>
            <p:ph type="dt" sz="half" idx="10"/>
          </p:nvPr>
        </p:nvSpPr>
        <p:spPr/>
        <p:txBody>
          <a:bodyPr/>
          <a:lstStyle/>
          <a:p>
            <a:fld id="{F7E3D3BF-AF46-4649-BE5F-C199239794A6}" type="datetime1">
              <a:rPr lang="en-US" smtClean="0"/>
              <a:t>6/21/2025</a:t>
            </a:fld>
            <a:endParaRPr lang="en-US"/>
          </a:p>
        </p:txBody>
      </p:sp>
      <p:sp>
        <p:nvSpPr>
          <p:cNvPr id="5" name="Footer Placeholder 4">
            <a:extLst>
              <a:ext uri="{FF2B5EF4-FFF2-40B4-BE49-F238E27FC236}">
                <a16:creationId xmlns:a16="http://schemas.microsoft.com/office/drawing/2014/main" id="{EBBD72E6-21B9-FB34-6EE9-37BDFFA67E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FACB1C-DD24-8808-56D1-55B13481A0F5}"/>
              </a:ext>
            </a:extLst>
          </p:cNvPr>
          <p:cNvSpPr>
            <a:spLocks noGrp="1"/>
          </p:cNvSpPr>
          <p:nvPr>
            <p:ph type="sldNum" sz="quarter" idx="12"/>
          </p:nvPr>
        </p:nvSpPr>
        <p:spPr/>
        <p:txBody>
          <a:bodyPr/>
          <a:lstStyle/>
          <a:p>
            <a:fld id="{DC99FB7E-A2B1-4BFF-83A5-1262303F84B5}" type="slidenum">
              <a:rPr lang="en-US" smtClean="0"/>
              <a:t>‹#›</a:t>
            </a:fld>
            <a:endParaRPr lang="en-US"/>
          </a:p>
        </p:txBody>
      </p:sp>
    </p:spTree>
    <p:extLst>
      <p:ext uri="{BB962C8B-B14F-4D97-AF65-F5344CB8AC3E}">
        <p14:creationId xmlns:p14="http://schemas.microsoft.com/office/powerpoint/2010/main" val="759588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EB5B-6EB7-6165-20BF-1F8166459E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93242C-EE34-B494-221A-987310AA6F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18BE7F-04A2-B696-F8AA-8AAF22FFB4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CAF418-5A0E-E122-94DA-A84BAAECE725}"/>
              </a:ext>
            </a:extLst>
          </p:cNvPr>
          <p:cNvSpPr>
            <a:spLocks noGrp="1"/>
          </p:cNvSpPr>
          <p:nvPr>
            <p:ph type="dt" sz="half" idx="10"/>
          </p:nvPr>
        </p:nvSpPr>
        <p:spPr/>
        <p:txBody>
          <a:bodyPr/>
          <a:lstStyle/>
          <a:p>
            <a:fld id="{11BF243C-CE1B-4908-BD70-36F00DA6AFF7}" type="datetime1">
              <a:rPr lang="en-US" smtClean="0"/>
              <a:t>6/21/2025</a:t>
            </a:fld>
            <a:endParaRPr lang="en-US"/>
          </a:p>
        </p:txBody>
      </p:sp>
      <p:sp>
        <p:nvSpPr>
          <p:cNvPr id="6" name="Footer Placeholder 5">
            <a:extLst>
              <a:ext uri="{FF2B5EF4-FFF2-40B4-BE49-F238E27FC236}">
                <a16:creationId xmlns:a16="http://schemas.microsoft.com/office/drawing/2014/main" id="{8F046A79-8D46-959B-D735-226B805D95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E9F15F-04FC-5949-8B8D-1149F37B8D2A}"/>
              </a:ext>
            </a:extLst>
          </p:cNvPr>
          <p:cNvSpPr>
            <a:spLocks noGrp="1"/>
          </p:cNvSpPr>
          <p:nvPr>
            <p:ph type="sldNum" sz="quarter" idx="12"/>
          </p:nvPr>
        </p:nvSpPr>
        <p:spPr/>
        <p:txBody>
          <a:bodyPr/>
          <a:lstStyle/>
          <a:p>
            <a:fld id="{DC99FB7E-A2B1-4BFF-83A5-1262303F84B5}" type="slidenum">
              <a:rPr lang="en-US" smtClean="0"/>
              <a:t>‹#›</a:t>
            </a:fld>
            <a:endParaRPr lang="en-US"/>
          </a:p>
        </p:txBody>
      </p:sp>
    </p:spTree>
    <p:extLst>
      <p:ext uri="{BB962C8B-B14F-4D97-AF65-F5344CB8AC3E}">
        <p14:creationId xmlns:p14="http://schemas.microsoft.com/office/powerpoint/2010/main" val="85986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58C05-3170-8223-68F6-0F853556FC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2E177E-A187-FB74-33F6-A47DCAAE4F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F1E96D-5E3D-8823-5FEC-3048BA19B6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CA84E5-F8A9-41DB-B8DA-6D7C4DCFF0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0AEE3C-3BFB-7B73-A651-A2D2E61D68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AA2666-9DC0-9BC4-ED66-698EFE84050F}"/>
              </a:ext>
            </a:extLst>
          </p:cNvPr>
          <p:cNvSpPr>
            <a:spLocks noGrp="1"/>
          </p:cNvSpPr>
          <p:nvPr>
            <p:ph type="dt" sz="half" idx="10"/>
          </p:nvPr>
        </p:nvSpPr>
        <p:spPr/>
        <p:txBody>
          <a:bodyPr/>
          <a:lstStyle/>
          <a:p>
            <a:fld id="{68798BE0-DDF4-4F1A-8EF7-D7F7A5C95955}" type="datetime1">
              <a:rPr lang="en-US" smtClean="0"/>
              <a:t>6/21/2025</a:t>
            </a:fld>
            <a:endParaRPr lang="en-US"/>
          </a:p>
        </p:txBody>
      </p:sp>
      <p:sp>
        <p:nvSpPr>
          <p:cNvPr id="8" name="Footer Placeholder 7">
            <a:extLst>
              <a:ext uri="{FF2B5EF4-FFF2-40B4-BE49-F238E27FC236}">
                <a16:creationId xmlns:a16="http://schemas.microsoft.com/office/drawing/2014/main" id="{1C3F2A79-ACF4-0521-1DB8-392EC4B9E2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AB1F82-5FB0-EFF2-2FFB-B4C062A02A30}"/>
              </a:ext>
            </a:extLst>
          </p:cNvPr>
          <p:cNvSpPr>
            <a:spLocks noGrp="1"/>
          </p:cNvSpPr>
          <p:nvPr>
            <p:ph type="sldNum" sz="quarter" idx="12"/>
          </p:nvPr>
        </p:nvSpPr>
        <p:spPr/>
        <p:txBody>
          <a:bodyPr/>
          <a:lstStyle/>
          <a:p>
            <a:fld id="{DC99FB7E-A2B1-4BFF-83A5-1262303F84B5}" type="slidenum">
              <a:rPr lang="en-US" smtClean="0"/>
              <a:t>‹#›</a:t>
            </a:fld>
            <a:endParaRPr lang="en-US"/>
          </a:p>
        </p:txBody>
      </p:sp>
    </p:spTree>
    <p:extLst>
      <p:ext uri="{BB962C8B-B14F-4D97-AF65-F5344CB8AC3E}">
        <p14:creationId xmlns:p14="http://schemas.microsoft.com/office/powerpoint/2010/main" val="3952959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0430-5C31-621B-9E95-9A4447B2B6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C90C98-E8DE-DDEC-1893-95FA72CA71FD}"/>
              </a:ext>
            </a:extLst>
          </p:cNvPr>
          <p:cNvSpPr>
            <a:spLocks noGrp="1"/>
          </p:cNvSpPr>
          <p:nvPr>
            <p:ph type="dt" sz="half" idx="10"/>
          </p:nvPr>
        </p:nvSpPr>
        <p:spPr/>
        <p:txBody>
          <a:bodyPr/>
          <a:lstStyle/>
          <a:p>
            <a:fld id="{825C1F50-9AC5-4DAA-859D-C8103C1ED92A}" type="datetime1">
              <a:rPr lang="en-US" smtClean="0"/>
              <a:t>6/21/2025</a:t>
            </a:fld>
            <a:endParaRPr lang="en-US"/>
          </a:p>
        </p:txBody>
      </p:sp>
      <p:sp>
        <p:nvSpPr>
          <p:cNvPr id="4" name="Footer Placeholder 3">
            <a:extLst>
              <a:ext uri="{FF2B5EF4-FFF2-40B4-BE49-F238E27FC236}">
                <a16:creationId xmlns:a16="http://schemas.microsoft.com/office/drawing/2014/main" id="{057690EE-E956-5E10-B920-8CA79D1077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FF4F32-AE95-BDD9-20AF-3528A1896C3B}"/>
              </a:ext>
            </a:extLst>
          </p:cNvPr>
          <p:cNvSpPr>
            <a:spLocks noGrp="1"/>
          </p:cNvSpPr>
          <p:nvPr>
            <p:ph type="sldNum" sz="quarter" idx="12"/>
          </p:nvPr>
        </p:nvSpPr>
        <p:spPr/>
        <p:txBody>
          <a:bodyPr/>
          <a:lstStyle/>
          <a:p>
            <a:fld id="{DC99FB7E-A2B1-4BFF-83A5-1262303F84B5}" type="slidenum">
              <a:rPr lang="en-US" smtClean="0"/>
              <a:t>‹#›</a:t>
            </a:fld>
            <a:endParaRPr lang="en-US"/>
          </a:p>
        </p:txBody>
      </p:sp>
    </p:spTree>
    <p:extLst>
      <p:ext uri="{BB962C8B-B14F-4D97-AF65-F5344CB8AC3E}">
        <p14:creationId xmlns:p14="http://schemas.microsoft.com/office/powerpoint/2010/main" val="115671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0AAC33-7F92-BA95-9133-57E203E6B9DE}"/>
              </a:ext>
            </a:extLst>
          </p:cNvPr>
          <p:cNvSpPr>
            <a:spLocks noGrp="1"/>
          </p:cNvSpPr>
          <p:nvPr>
            <p:ph type="dt" sz="half" idx="10"/>
          </p:nvPr>
        </p:nvSpPr>
        <p:spPr/>
        <p:txBody>
          <a:bodyPr/>
          <a:lstStyle/>
          <a:p>
            <a:fld id="{7ED98A99-C6DF-4619-A710-4D2CB31F4D2B}" type="datetime1">
              <a:rPr lang="en-US" smtClean="0"/>
              <a:t>6/21/2025</a:t>
            </a:fld>
            <a:endParaRPr lang="en-US"/>
          </a:p>
        </p:txBody>
      </p:sp>
      <p:sp>
        <p:nvSpPr>
          <p:cNvPr id="3" name="Footer Placeholder 2">
            <a:extLst>
              <a:ext uri="{FF2B5EF4-FFF2-40B4-BE49-F238E27FC236}">
                <a16:creationId xmlns:a16="http://schemas.microsoft.com/office/drawing/2014/main" id="{CDB9943E-5A51-B9B0-FCC9-F4D865669E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12334B-849D-7A18-E609-8AA800AB079D}"/>
              </a:ext>
            </a:extLst>
          </p:cNvPr>
          <p:cNvSpPr>
            <a:spLocks noGrp="1"/>
          </p:cNvSpPr>
          <p:nvPr>
            <p:ph type="sldNum" sz="quarter" idx="12"/>
          </p:nvPr>
        </p:nvSpPr>
        <p:spPr/>
        <p:txBody>
          <a:bodyPr/>
          <a:lstStyle/>
          <a:p>
            <a:fld id="{DC99FB7E-A2B1-4BFF-83A5-1262303F84B5}" type="slidenum">
              <a:rPr lang="en-US" smtClean="0"/>
              <a:t>‹#›</a:t>
            </a:fld>
            <a:endParaRPr lang="en-US"/>
          </a:p>
        </p:txBody>
      </p:sp>
    </p:spTree>
    <p:extLst>
      <p:ext uri="{BB962C8B-B14F-4D97-AF65-F5344CB8AC3E}">
        <p14:creationId xmlns:p14="http://schemas.microsoft.com/office/powerpoint/2010/main" val="3351411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06AC9-F3C3-BA6E-9685-D522C51C0D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033551-9FC9-743B-FE03-60AEA43153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80FDF8-99A7-7572-9359-89234E7106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905A34-7E39-AB06-8EED-3D57E61D5051}"/>
              </a:ext>
            </a:extLst>
          </p:cNvPr>
          <p:cNvSpPr>
            <a:spLocks noGrp="1"/>
          </p:cNvSpPr>
          <p:nvPr>
            <p:ph type="dt" sz="half" idx="10"/>
          </p:nvPr>
        </p:nvSpPr>
        <p:spPr/>
        <p:txBody>
          <a:bodyPr/>
          <a:lstStyle/>
          <a:p>
            <a:fld id="{6C7419C2-8DE0-4B65-8250-62C925F7D74B}" type="datetime1">
              <a:rPr lang="en-US" smtClean="0"/>
              <a:t>6/21/2025</a:t>
            </a:fld>
            <a:endParaRPr lang="en-US"/>
          </a:p>
        </p:txBody>
      </p:sp>
      <p:sp>
        <p:nvSpPr>
          <p:cNvPr id="6" name="Footer Placeholder 5">
            <a:extLst>
              <a:ext uri="{FF2B5EF4-FFF2-40B4-BE49-F238E27FC236}">
                <a16:creationId xmlns:a16="http://schemas.microsoft.com/office/drawing/2014/main" id="{FC0E531F-ABDE-5474-EC17-7A011A05C9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8A7427-632D-CBD6-CBDB-F37788616081}"/>
              </a:ext>
            </a:extLst>
          </p:cNvPr>
          <p:cNvSpPr>
            <a:spLocks noGrp="1"/>
          </p:cNvSpPr>
          <p:nvPr>
            <p:ph type="sldNum" sz="quarter" idx="12"/>
          </p:nvPr>
        </p:nvSpPr>
        <p:spPr/>
        <p:txBody>
          <a:bodyPr/>
          <a:lstStyle/>
          <a:p>
            <a:fld id="{DC99FB7E-A2B1-4BFF-83A5-1262303F84B5}" type="slidenum">
              <a:rPr lang="en-US" smtClean="0"/>
              <a:t>‹#›</a:t>
            </a:fld>
            <a:endParaRPr lang="en-US"/>
          </a:p>
        </p:txBody>
      </p:sp>
    </p:spTree>
    <p:extLst>
      <p:ext uri="{BB962C8B-B14F-4D97-AF65-F5344CB8AC3E}">
        <p14:creationId xmlns:p14="http://schemas.microsoft.com/office/powerpoint/2010/main" val="3437831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991E-3AEA-519A-2A2C-480BE72E98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773888-26F6-01F3-B6AD-FE1DE01B2A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239835-F7B7-D273-1733-2440A9DD0C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AE70B8-BA2D-740C-AA26-A28EA9A82983}"/>
              </a:ext>
            </a:extLst>
          </p:cNvPr>
          <p:cNvSpPr>
            <a:spLocks noGrp="1"/>
          </p:cNvSpPr>
          <p:nvPr>
            <p:ph type="dt" sz="half" idx="10"/>
          </p:nvPr>
        </p:nvSpPr>
        <p:spPr/>
        <p:txBody>
          <a:bodyPr/>
          <a:lstStyle/>
          <a:p>
            <a:fld id="{7489FDAA-09FE-4051-B812-FAA1B4E85992}" type="datetime1">
              <a:rPr lang="en-US" smtClean="0"/>
              <a:t>6/21/2025</a:t>
            </a:fld>
            <a:endParaRPr lang="en-US"/>
          </a:p>
        </p:txBody>
      </p:sp>
      <p:sp>
        <p:nvSpPr>
          <p:cNvPr id="6" name="Footer Placeholder 5">
            <a:extLst>
              <a:ext uri="{FF2B5EF4-FFF2-40B4-BE49-F238E27FC236}">
                <a16:creationId xmlns:a16="http://schemas.microsoft.com/office/drawing/2014/main" id="{DB8C7058-C644-0A01-8B25-0A69AC346F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1D0F39-259B-49CF-C39C-6048CD759A46}"/>
              </a:ext>
            </a:extLst>
          </p:cNvPr>
          <p:cNvSpPr>
            <a:spLocks noGrp="1"/>
          </p:cNvSpPr>
          <p:nvPr>
            <p:ph type="sldNum" sz="quarter" idx="12"/>
          </p:nvPr>
        </p:nvSpPr>
        <p:spPr/>
        <p:txBody>
          <a:bodyPr/>
          <a:lstStyle/>
          <a:p>
            <a:fld id="{DC99FB7E-A2B1-4BFF-83A5-1262303F84B5}" type="slidenum">
              <a:rPr lang="en-US" smtClean="0"/>
              <a:t>‹#›</a:t>
            </a:fld>
            <a:endParaRPr lang="en-US"/>
          </a:p>
        </p:txBody>
      </p:sp>
    </p:spTree>
    <p:extLst>
      <p:ext uri="{BB962C8B-B14F-4D97-AF65-F5344CB8AC3E}">
        <p14:creationId xmlns:p14="http://schemas.microsoft.com/office/powerpoint/2010/main" val="1635766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D1A346-E49D-1AAE-6BD4-C14F3DA461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D40D66-CCD8-D580-FBD8-EC10150DF8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82CA6-E5DB-41E7-CFF1-E149FB991E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10930A6-8113-4641-9ED6-9BDC482E3419}" type="datetime1">
              <a:rPr lang="en-US" smtClean="0"/>
              <a:t>6/21/2025</a:t>
            </a:fld>
            <a:endParaRPr lang="en-US"/>
          </a:p>
        </p:txBody>
      </p:sp>
      <p:sp>
        <p:nvSpPr>
          <p:cNvPr id="5" name="Footer Placeholder 4">
            <a:extLst>
              <a:ext uri="{FF2B5EF4-FFF2-40B4-BE49-F238E27FC236}">
                <a16:creationId xmlns:a16="http://schemas.microsoft.com/office/drawing/2014/main" id="{BA255C3D-1B78-A948-3073-8F3B6645E4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E3ECEA3-60CA-C54F-2B81-ABA71EDEFB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C99FB7E-A2B1-4BFF-83A5-1262303F84B5}" type="slidenum">
              <a:rPr lang="en-US" smtClean="0"/>
              <a:t>‹#›</a:t>
            </a:fld>
            <a:endParaRPr lang="en-US"/>
          </a:p>
        </p:txBody>
      </p:sp>
    </p:spTree>
    <p:extLst>
      <p:ext uri="{BB962C8B-B14F-4D97-AF65-F5344CB8AC3E}">
        <p14:creationId xmlns:p14="http://schemas.microsoft.com/office/powerpoint/2010/main" val="3582955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3A78-16D0-4B3F-AAB7-66E26DD92FE9}"/>
              </a:ext>
            </a:extLst>
          </p:cNvPr>
          <p:cNvSpPr>
            <a:spLocks noGrp="1"/>
          </p:cNvSpPr>
          <p:nvPr>
            <p:ph type="ctrTitle"/>
          </p:nvPr>
        </p:nvSpPr>
        <p:spPr>
          <a:xfrm>
            <a:off x="0" y="1200149"/>
            <a:ext cx="12192000" cy="1108711"/>
          </a:xfrm>
        </p:spPr>
        <p:txBody>
          <a:bodyPr/>
          <a:lstStyle/>
          <a:p>
            <a:r>
              <a:rPr lang="en-US" b="1" dirty="0">
                <a:solidFill>
                  <a:schemeClr val="accent3">
                    <a:lumMod val="60000"/>
                    <a:lumOff val="40000"/>
                  </a:schemeClr>
                </a:solidFill>
              </a:rPr>
              <a:t>The Disease Prediction System</a:t>
            </a:r>
          </a:p>
        </p:txBody>
      </p:sp>
      <p:sp>
        <p:nvSpPr>
          <p:cNvPr id="6" name="TextBox 5">
            <a:extLst>
              <a:ext uri="{FF2B5EF4-FFF2-40B4-BE49-F238E27FC236}">
                <a16:creationId xmlns:a16="http://schemas.microsoft.com/office/drawing/2014/main" id="{2A5DC6E4-A042-9A4D-A303-4789592B2BEB}"/>
              </a:ext>
            </a:extLst>
          </p:cNvPr>
          <p:cNvSpPr txBox="1"/>
          <p:nvPr/>
        </p:nvSpPr>
        <p:spPr>
          <a:xfrm>
            <a:off x="0" y="2610149"/>
            <a:ext cx="12192000" cy="1938992"/>
          </a:xfrm>
          <a:prstGeom prst="rect">
            <a:avLst/>
          </a:prstGeom>
          <a:noFill/>
        </p:spPr>
        <p:txBody>
          <a:bodyPr wrap="square" rtlCol="0">
            <a:spAutoFit/>
          </a:bodyPr>
          <a:lstStyle/>
          <a:p>
            <a:pPr algn="ctr"/>
            <a:r>
              <a:rPr lang="en-US" sz="3600" b="1" dirty="0">
                <a:latin typeface="Calibri" panose="020F0502020204030204" pitchFamily="34" charset="0"/>
                <a:ea typeface="Calibri" panose="020F0502020204030204" pitchFamily="34" charset="0"/>
                <a:cs typeface="Calibri" panose="020F0502020204030204" pitchFamily="34" charset="0"/>
              </a:rPr>
              <a:t>Team Member</a:t>
            </a:r>
            <a:br>
              <a:rPr lang="en-US" sz="2800" dirty="0">
                <a:latin typeface="Calibri" panose="020F0502020204030204" pitchFamily="34" charset="0"/>
                <a:ea typeface="Calibri" panose="020F0502020204030204" pitchFamily="34" charset="0"/>
                <a:cs typeface="Calibri" panose="020F0502020204030204" pitchFamily="34" charset="0"/>
              </a:rPr>
            </a:br>
            <a:r>
              <a:rPr lang="en-US" sz="2800" dirty="0">
                <a:latin typeface="Calibri" panose="020F0502020204030204" pitchFamily="34" charset="0"/>
                <a:ea typeface="Calibri" panose="020F0502020204030204" pitchFamily="34" charset="0"/>
                <a:cs typeface="Calibri" panose="020F0502020204030204" pitchFamily="34" charset="0"/>
              </a:rPr>
              <a:t>Ashish Thami [360272]</a:t>
            </a:r>
            <a:br>
              <a:rPr lang="en-US" sz="2800" dirty="0">
                <a:latin typeface="Calibri" panose="020F0502020204030204" pitchFamily="34" charset="0"/>
                <a:ea typeface="Calibri" panose="020F0502020204030204" pitchFamily="34" charset="0"/>
                <a:cs typeface="Calibri" panose="020F0502020204030204" pitchFamily="34" charset="0"/>
              </a:rPr>
            </a:br>
            <a:r>
              <a:rPr lang="en-US" sz="2800" dirty="0">
                <a:latin typeface="Calibri" panose="020F0502020204030204" pitchFamily="34" charset="0"/>
                <a:ea typeface="Calibri" panose="020F0502020204030204" pitchFamily="34" charset="0"/>
                <a:cs typeface="Calibri" panose="020F0502020204030204" pitchFamily="34" charset="0"/>
              </a:rPr>
              <a:t>Sailendra Bhattarai [360282] </a:t>
            </a:r>
            <a:br>
              <a:rPr lang="en-US" sz="2800" dirty="0">
                <a:latin typeface="Calibri" panose="020F0502020204030204" pitchFamily="34" charset="0"/>
                <a:ea typeface="Calibri" panose="020F0502020204030204" pitchFamily="34" charset="0"/>
                <a:cs typeface="Calibri" panose="020F0502020204030204" pitchFamily="34" charset="0"/>
              </a:rPr>
            </a:br>
            <a:r>
              <a:rPr lang="en-US" sz="2800" dirty="0">
                <a:latin typeface="Calibri" panose="020F0502020204030204" pitchFamily="34" charset="0"/>
                <a:ea typeface="Calibri" panose="020F0502020204030204" pitchFamily="34" charset="0"/>
                <a:cs typeface="Calibri" panose="020F0502020204030204" pitchFamily="34" charset="0"/>
              </a:rPr>
              <a:t>Sushil Shrestha [360288] </a:t>
            </a:r>
          </a:p>
        </p:txBody>
      </p:sp>
    </p:spTree>
    <p:extLst>
      <p:ext uri="{BB962C8B-B14F-4D97-AF65-F5344CB8AC3E}">
        <p14:creationId xmlns:p14="http://schemas.microsoft.com/office/powerpoint/2010/main" val="3976069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BFBDA-3BAB-17CC-C918-21F7C96F84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0218F5-BB72-D37A-9223-47C25675B1D9}"/>
              </a:ext>
            </a:extLst>
          </p:cNvPr>
          <p:cNvSpPr>
            <a:spLocks noGrp="1"/>
          </p:cNvSpPr>
          <p:nvPr>
            <p:ph type="title"/>
          </p:nvPr>
        </p:nvSpPr>
        <p:spPr/>
        <p:txBody>
          <a:bodyPr/>
          <a:lstStyle/>
          <a:p>
            <a:pPr algn="ctr"/>
            <a:r>
              <a:rPr lang="en-US" b="1">
                <a:solidFill>
                  <a:schemeClr val="accent3">
                    <a:lumMod val="60000"/>
                    <a:lumOff val="40000"/>
                  </a:schemeClr>
                </a:solidFill>
              </a:rPr>
              <a:t>Methodology  Diagram</a:t>
            </a:r>
            <a:endParaRPr lang="en-US" b="1" dirty="0">
              <a:solidFill>
                <a:schemeClr val="accent3">
                  <a:lumMod val="60000"/>
                  <a:lumOff val="40000"/>
                </a:schemeClr>
              </a:solidFill>
            </a:endParaRPr>
          </a:p>
        </p:txBody>
      </p:sp>
      <p:pic>
        <p:nvPicPr>
          <p:cNvPr id="7" name="Content Placeholder 6" descr="A screenshot of a phone&#10;&#10;AI-generated content may be incorrect.">
            <a:extLst>
              <a:ext uri="{FF2B5EF4-FFF2-40B4-BE49-F238E27FC236}">
                <a16:creationId xmlns:a16="http://schemas.microsoft.com/office/drawing/2014/main" id="{1FD8EBEF-0B0C-24E1-FBB1-CED9CBBBEE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9170" y="1502130"/>
            <a:ext cx="2216467" cy="5233647"/>
          </a:xfrm>
        </p:spPr>
      </p:pic>
      <p:sp>
        <p:nvSpPr>
          <p:cNvPr id="6" name="Slide Number Placeholder 5">
            <a:extLst>
              <a:ext uri="{FF2B5EF4-FFF2-40B4-BE49-F238E27FC236}">
                <a16:creationId xmlns:a16="http://schemas.microsoft.com/office/drawing/2014/main" id="{B64E4971-AFB4-7863-EE1A-7809D0E7A144}"/>
              </a:ext>
            </a:extLst>
          </p:cNvPr>
          <p:cNvSpPr>
            <a:spLocks noGrp="1"/>
          </p:cNvSpPr>
          <p:nvPr>
            <p:ph type="sldNum" sz="quarter" idx="12"/>
          </p:nvPr>
        </p:nvSpPr>
        <p:spPr/>
        <p:txBody>
          <a:bodyPr/>
          <a:lstStyle/>
          <a:p>
            <a:fld id="{DC99FB7E-A2B1-4BFF-83A5-1262303F84B5}" type="slidenum">
              <a:rPr lang="en-US" smtClean="0"/>
              <a:t>10</a:t>
            </a:fld>
            <a:endParaRPr lang="en-US"/>
          </a:p>
        </p:txBody>
      </p:sp>
    </p:spTree>
    <p:extLst>
      <p:ext uri="{BB962C8B-B14F-4D97-AF65-F5344CB8AC3E}">
        <p14:creationId xmlns:p14="http://schemas.microsoft.com/office/powerpoint/2010/main" val="2830392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817517-E18C-A873-829B-FC06D80DB8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244CD9-FEFE-5C48-E834-1377D2582B5D}"/>
              </a:ext>
            </a:extLst>
          </p:cNvPr>
          <p:cNvSpPr>
            <a:spLocks noGrp="1"/>
          </p:cNvSpPr>
          <p:nvPr>
            <p:ph type="title"/>
          </p:nvPr>
        </p:nvSpPr>
        <p:spPr/>
        <p:txBody>
          <a:bodyPr/>
          <a:lstStyle/>
          <a:p>
            <a:pPr algn="ctr"/>
            <a:r>
              <a:rPr lang="en-US" b="1" dirty="0">
                <a:solidFill>
                  <a:schemeClr val="accent3">
                    <a:lumMod val="60000"/>
                    <a:lumOff val="40000"/>
                  </a:schemeClr>
                </a:solidFill>
              </a:rPr>
              <a:t>Use case Diagram </a:t>
            </a:r>
          </a:p>
        </p:txBody>
      </p:sp>
      <p:pic>
        <p:nvPicPr>
          <p:cNvPr id="3" name="Content Placeholder 2" descr="A diagram of a problem&#10;&#10;AI-generated content may be incorrect.">
            <a:extLst>
              <a:ext uri="{FF2B5EF4-FFF2-40B4-BE49-F238E27FC236}">
                <a16:creationId xmlns:a16="http://schemas.microsoft.com/office/drawing/2014/main" id="{5B0328F5-969C-8D70-6199-120590156EF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40480" y="1610678"/>
            <a:ext cx="4857750" cy="5098630"/>
          </a:xfrm>
          <a:prstGeom prst="rect">
            <a:avLst/>
          </a:prstGeom>
          <a:noFill/>
          <a:ln>
            <a:noFill/>
          </a:ln>
        </p:spPr>
      </p:pic>
      <p:sp>
        <p:nvSpPr>
          <p:cNvPr id="7" name="Slide Number Placeholder 6">
            <a:extLst>
              <a:ext uri="{FF2B5EF4-FFF2-40B4-BE49-F238E27FC236}">
                <a16:creationId xmlns:a16="http://schemas.microsoft.com/office/drawing/2014/main" id="{F6EFF4AF-88DF-61D9-0F4E-AB5C27B03E9C}"/>
              </a:ext>
            </a:extLst>
          </p:cNvPr>
          <p:cNvSpPr>
            <a:spLocks noGrp="1"/>
          </p:cNvSpPr>
          <p:nvPr>
            <p:ph type="sldNum" sz="quarter" idx="12"/>
          </p:nvPr>
        </p:nvSpPr>
        <p:spPr/>
        <p:txBody>
          <a:bodyPr/>
          <a:lstStyle/>
          <a:p>
            <a:fld id="{DC99FB7E-A2B1-4BFF-83A5-1262303F84B5}" type="slidenum">
              <a:rPr lang="en-US" smtClean="0"/>
              <a:t>11</a:t>
            </a:fld>
            <a:endParaRPr lang="en-US"/>
          </a:p>
        </p:txBody>
      </p:sp>
    </p:spTree>
    <p:extLst>
      <p:ext uri="{BB962C8B-B14F-4D97-AF65-F5344CB8AC3E}">
        <p14:creationId xmlns:p14="http://schemas.microsoft.com/office/powerpoint/2010/main" val="2714000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2F3E7-1ACC-7953-EB13-A768C0664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9BE5E8-9FC9-B1A4-31EC-8FC3E8B82BC2}"/>
              </a:ext>
            </a:extLst>
          </p:cNvPr>
          <p:cNvSpPr>
            <a:spLocks noGrp="1"/>
          </p:cNvSpPr>
          <p:nvPr>
            <p:ph type="title"/>
          </p:nvPr>
        </p:nvSpPr>
        <p:spPr/>
        <p:txBody>
          <a:bodyPr/>
          <a:lstStyle/>
          <a:p>
            <a:pPr algn="ctr"/>
            <a:r>
              <a:rPr lang="en-US" b="1" dirty="0">
                <a:solidFill>
                  <a:schemeClr val="accent3">
                    <a:lumMod val="60000"/>
                    <a:lumOff val="40000"/>
                  </a:schemeClr>
                </a:solidFill>
              </a:rPr>
              <a:t>Gantt Chart </a:t>
            </a:r>
          </a:p>
        </p:txBody>
      </p:sp>
      <p:pic>
        <p:nvPicPr>
          <p:cNvPr id="7" name="Content Placeholder 6" descr="A graph with a number of steps&#10;&#10;AI-generated content may be incorrect.">
            <a:extLst>
              <a:ext uri="{FF2B5EF4-FFF2-40B4-BE49-F238E27FC236}">
                <a16:creationId xmlns:a16="http://schemas.microsoft.com/office/drawing/2014/main" id="{EABFE6CC-92AC-9EDE-1E63-C0F136680A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0030" y="1690688"/>
            <a:ext cx="9511939" cy="5120619"/>
          </a:xfrm>
        </p:spPr>
      </p:pic>
      <p:sp>
        <p:nvSpPr>
          <p:cNvPr id="6" name="Slide Number Placeholder 5">
            <a:extLst>
              <a:ext uri="{FF2B5EF4-FFF2-40B4-BE49-F238E27FC236}">
                <a16:creationId xmlns:a16="http://schemas.microsoft.com/office/drawing/2014/main" id="{DD046AD2-CA1D-3E03-0ECB-B2CA285CE9F6}"/>
              </a:ext>
            </a:extLst>
          </p:cNvPr>
          <p:cNvSpPr>
            <a:spLocks noGrp="1"/>
          </p:cNvSpPr>
          <p:nvPr>
            <p:ph type="sldNum" sz="quarter" idx="12"/>
          </p:nvPr>
        </p:nvSpPr>
        <p:spPr/>
        <p:txBody>
          <a:bodyPr/>
          <a:lstStyle/>
          <a:p>
            <a:fld id="{DC99FB7E-A2B1-4BFF-83A5-1262303F84B5}" type="slidenum">
              <a:rPr lang="en-US" smtClean="0"/>
              <a:t>12</a:t>
            </a:fld>
            <a:endParaRPr lang="en-US"/>
          </a:p>
        </p:txBody>
      </p:sp>
    </p:spTree>
    <p:extLst>
      <p:ext uri="{BB962C8B-B14F-4D97-AF65-F5344CB8AC3E}">
        <p14:creationId xmlns:p14="http://schemas.microsoft.com/office/powerpoint/2010/main" val="3416889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787A8-6C5E-AAEB-8D3C-2D8EB7CE7E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8D7CAC-F5EC-900C-E957-A78D62CD7A7C}"/>
              </a:ext>
            </a:extLst>
          </p:cNvPr>
          <p:cNvSpPr>
            <a:spLocks noGrp="1"/>
          </p:cNvSpPr>
          <p:nvPr>
            <p:ph type="title"/>
          </p:nvPr>
        </p:nvSpPr>
        <p:spPr/>
        <p:txBody>
          <a:bodyPr/>
          <a:lstStyle/>
          <a:p>
            <a:pPr algn="ctr"/>
            <a:r>
              <a:rPr lang="en-US" b="1" dirty="0">
                <a:solidFill>
                  <a:schemeClr val="accent3">
                    <a:lumMod val="60000"/>
                    <a:lumOff val="40000"/>
                  </a:schemeClr>
                </a:solidFill>
              </a:rPr>
              <a:t>Output</a:t>
            </a:r>
          </a:p>
        </p:txBody>
      </p:sp>
      <p:sp>
        <p:nvSpPr>
          <p:cNvPr id="6" name="Slide Number Placeholder 5">
            <a:extLst>
              <a:ext uri="{FF2B5EF4-FFF2-40B4-BE49-F238E27FC236}">
                <a16:creationId xmlns:a16="http://schemas.microsoft.com/office/drawing/2014/main" id="{569F1EA8-8FEE-4F56-D67C-CC921AF8AC0E}"/>
              </a:ext>
            </a:extLst>
          </p:cNvPr>
          <p:cNvSpPr>
            <a:spLocks noGrp="1"/>
          </p:cNvSpPr>
          <p:nvPr>
            <p:ph type="sldNum" sz="quarter" idx="12"/>
          </p:nvPr>
        </p:nvSpPr>
        <p:spPr/>
        <p:txBody>
          <a:bodyPr/>
          <a:lstStyle/>
          <a:p>
            <a:fld id="{DC99FB7E-A2B1-4BFF-83A5-1262303F84B5}" type="slidenum">
              <a:rPr lang="en-US" smtClean="0"/>
              <a:t>13</a:t>
            </a:fld>
            <a:endParaRPr lang="en-US"/>
          </a:p>
        </p:txBody>
      </p:sp>
      <p:pic>
        <p:nvPicPr>
          <p:cNvPr id="8" name="Content Placeholder 7" descr="A screenshot of a computer&#10;&#10;AI-generated content may be incorrect.">
            <a:extLst>
              <a:ext uri="{FF2B5EF4-FFF2-40B4-BE49-F238E27FC236}">
                <a16:creationId xmlns:a16="http://schemas.microsoft.com/office/drawing/2014/main" id="{829E6F4F-F06E-A5C3-AEA1-EAC861FE99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6694" y="1482724"/>
            <a:ext cx="8664224" cy="4873626"/>
          </a:xfrm>
        </p:spPr>
      </p:pic>
    </p:spTree>
    <p:extLst>
      <p:ext uri="{BB962C8B-B14F-4D97-AF65-F5344CB8AC3E}">
        <p14:creationId xmlns:p14="http://schemas.microsoft.com/office/powerpoint/2010/main" val="3985724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AED524-C249-BF3C-A0D6-A76C3EFD88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D05F27-6AC7-EC7A-939C-D73C5878A521}"/>
              </a:ext>
            </a:extLst>
          </p:cNvPr>
          <p:cNvSpPr>
            <a:spLocks noGrp="1"/>
          </p:cNvSpPr>
          <p:nvPr>
            <p:ph type="title"/>
          </p:nvPr>
        </p:nvSpPr>
        <p:spPr/>
        <p:txBody>
          <a:bodyPr/>
          <a:lstStyle/>
          <a:p>
            <a:pPr algn="ctr"/>
            <a:r>
              <a:rPr lang="en-US" b="1" dirty="0">
                <a:solidFill>
                  <a:schemeClr val="accent3">
                    <a:lumMod val="60000"/>
                    <a:lumOff val="40000"/>
                  </a:schemeClr>
                </a:solidFill>
              </a:rPr>
              <a:t>Output</a:t>
            </a:r>
          </a:p>
        </p:txBody>
      </p:sp>
      <p:sp>
        <p:nvSpPr>
          <p:cNvPr id="6" name="Slide Number Placeholder 5">
            <a:extLst>
              <a:ext uri="{FF2B5EF4-FFF2-40B4-BE49-F238E27FC236}">
                <a16:creationId xmlns:a16="http://schemas.microsoft.com/office/drawing/2014/main" id="{3448A09D-FA8E-078A-AC75-C1C836BD5AD0}"/>
              </a:ext>
            </a:extLst>
          </p:cNvPr>
          <p:cNvSpPr>
            <a:spLocks noGrp="1"/>
          </p:cNvSpPr>
          <p:nvPr>
            <p:ph type="sldNum" sz="quarter" idx="12"/>
          </p:nvPr>
        </p:nvSpPr>
        <p:spPr/>
        <p:txBody>
          <a:bodyPr/>
          <a:lstStyle/>
          <a:p>
            <a:fld id="{DC99FB7E-A2B1-4BFF-83A5-1262303F84B5}" type="slidenum">
              <a:rPr lang="en-US" smtClean="0"/>
              <a:t>14</a:t>
            </a:fld>
            <a:endParaRPr lang="en-US"/>
          </a:p>
        </p:txBody>
      </p:sp>
      <p:pic>
        <p:nvPicPr>
          <p:cNvPr id="8" name="Content Placeholder 7">
            <a:extLst>
              <a:ext uri="{FF2B5EF4-FFF2-40B4-BE49-F238E27FC236}">
                <a16:creationId xmlns:a16="http://schemas.microsoft.com/office/drawing/2014/main" id="{1C1D33B5-F1BB-4CC3-67EB-46B8A5F1E8D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056694" y="1482724"/>
            <a:ext cx="8664224" cy="4873626"/>
          </a:xfrm>
        </p:spPr>
      </p:pic>
    </p:spTree>
    <p:extLst>
      <p:ext uri="{BB962C8B-B14F-4D97-AF65-F5344CB8AC3E}">
        <p14:creationId xmlns:p14="http://schemas.microsoft.com/office/powerpoint/2010/main" val="3537828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02592A-0547-1DF4-7789-DFD8189D2E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70F31E-0969-C625-39CB-BA90EECB8407}"/>
              </a:ext>
            </a:extLst>
          </p:cNvPr>
          <p:cNvSpPr>
            <a:spLocks noGrp="1"/>
          </p:cNvSpPr>
          <p:nvPr>
            <p:ph type="title"/>
          </p:nvPr>
        </p:nvSpPr>
        <p:spPr/>
        <p:txBody>
          <a:bodyPr/>
          <a:lstStyle/>
          <a:p>
            <a:pPr algn="ctr"/>
            <a:r>
              <a:rPr lang="en-US" b="1" dirty="0">
                <a:solidFill>
                  <a:schemeClr val="accent3">
                    <a:lumMod val="60000"/>
                    <a:lumOff val="40000"/>
                  </a:schemeClr>
                </a:solidFill>
              </a:rPr>
              <a:t>Conclusion</a:t>
            </a:r>
          </a:p>
        </p:txBody>
      </p:sp>
      <p:sp>
        <p:nvSpPr>
          <p:cNvPr id="4" name="Content Placeholder 3">
            <a:extLst>
              <a:ext uri="{FF2B5EF4-FFF2-40B4-BE49-F238E27FC236}">
                <a16:creationId xmlns:a16="http://schemas.microsoft.com/office/drawing/2014/main" id="{BFE20A8D-76B9-964D-BAF0-C1EA22AB7CA7}"/>
              </a:ext>
            </a:extLst>
          </p:cNvPr>
          <p:cNvSpPr>
            <a:spLocks noGrp="1"/>
          </p:cNvSpPr>
          <p:nvPr>
            <p:ph idx="1"/>
          </p:nvPr>
        </p:nvSpPr>
        <p:spPr>
          <a:xfrm>
            <a:off x="838200" y="1585595"/>
            <a:ext cx="10515600" cy="631825"/>
          </a:xfrm>
        </p:spPr>
        <p:txBody>
          <a:bodyPr>
            <a:noAutofit/>
          </a:bodyPr>
          <a:lstStyle/>
          <a:p>
            <a:pPr marL="0" indent="0" algn="ctr">
              <a:lnSpc>
                <a:spcPct val="100000"/>
              </a:lnSpc>
              <a:buNone/>
            </a:pPr>
            <a:r>
              <a:rPr lang="en-US" b="1" dirty="0"/>
              <a:t>Early detection saves lives.</a:t>
            </a:r>
            <a:br>
              <a:rPr lang="en-US" dirty="0"/>
            </a:br>
            <a:endParaRPr lang="en-US" dirty="0"/>
          </a:p>
        </p:txBody>
      </p:sp>
      <p:sp>
        <p:nvSpPr>
          <p:cNvPr id="5" name="TextBox 4">
            <a:extLst>
              <a:ext uri="{FF2B5EF4-FFF2-40B4-BE49-F238E27FC236}">
                <a16:creationId xmlns:a16="http://schemas.microsoft.com/office/drawing/2014/main" id="{22F2F15A-F3E7-F748-71CD-D313EFB4A0A5}"/>
              </a:ext>
            </a:extLst>
          </p:cNvPr>
          <p:cNvSpPr txBox="1"/>
          <p:nvPr/>
        </p:nvSpPr>
        <p:spPr>
          <a:xfrm>
            <a:off x="838200" y="2217420"/>
            <a:ext cx="10515600" cy="2677656"/>
          </a:xfrm>
          <a:prstGeom prst="rect">
            <a:avLst/>
          </a:prstGeom>
          <a:noFill/>
        </p:spPr>
        <p:txBody>
          <a:bodyPr wrap="square" rtlCol="0">
            <a:spAutoFit/>
          </a:bodyPr>
          <a:lstStyle/>
          <a:p>
            <a:pPr algn="just"/>
            <a:r>
              <a:rPr lang="en-US" sz="2800" dirty="0"/>
              <a:t>Our Disease Prediction System makes healthcare fast, affordable, and accessible to everyone. By using machine learning and emerging technologies, we deliver smart, timely support right to your fingertips—no matter where you are.</a:t>
            </a:r>
          </a:p>
          <a:p>
            <a:pPr algn="just"/>
            <a:r>
              <a:rPr lang="en-US" sz="2800" dirty="0"/>
              <a:t>Because everyone deserves better health.</a:t>
            </a:r>
          </a:p>
          <a:p>
            <a:pPr algn="just"/>
            <a:endParaRPr lang="en-US" sz="2800" dirty="0"/>
          </a:p>
        </p:txBody>
      </p:sp>
      <p:sp>
        <p:nvSpPr>
          <p:cNvPr id="8" name="Slide Number Placeholder 7">
            <a:extLst>
              <a:ext uri="{FF2B5EF4-FFF2-40B4-BE49-F238E27FC236}">
                <a16:creationId xmlns:a16="http://schemas.microsoft.com/office/drawing/2014/main" id="{D4B5C5BE-AD39-8B85-DCBC-B6610495299D}"/>
              </a:ext>
            </a:extLst>
          </p:cNvPr>
          <p:cNvSpPr>
            <a:spLocks noGrp="1"/>
          </p:cNvSpPr>
          <p:nvPr>
            <p:ph type="sldNum" sz="quarter" idx="12"/>
          </p:nvPr>
        </p:nvSpPr>
        <p:spPr/>
        <p:txBody>
          <a:bodyPr/>
          <a:lstStyle/>
          <a:p>
            <a:fld id="{DC99FB7E-A2B1-4BFF-83A5-1262303F84B5}" type="slidenum">
              <a:rPr lang="en-US" smtClean="0"/>
              <a:t>15</a:t>
            </a:fld>
            <a:endParaRPr lang="en-US"/>
          </a:p>
        </p:txBody>
      </p:sp>
    </p:spTree>
    <p:extLst>
      <p:ext uri="{BB962C8B-B14F-4D97-AF65-F5344CB8AC3E}">
        <p14:creationId xmlns:p14="http://schemas.microsoft.com/office/powerpoint/2010/main" val="2845069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26798A-221C-3ECA-1912-5475DB8944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981F12-D62A-9F53-6EF3-9E318B1E97BC}"/>
              </a:ext>
            </a:extLst>
          </p:cNvPr>
          <p:cNvSpPr>
            <a:spLocks noGrp="1"/>
          </p:cNvSpPr>
          <p:nvPr>
            <p:ph type="title"/>
          </p:nvPr>
        </p:nvSpPr>
        <p:spPr/>
        <p:txBody>
          <a:bodyPr/>
          <a:lstStyle/>
          <a:p>
            <a:pPr algn="ctr"/>
            <a:r>
              <a:rPr lang="en-US" b="1" dirty="0">
                <a:solidFill>
                  <a:schemeClr val="accent3">
                    <a:lumMod val="60000"/>
                    <a:lumOff val="40000"/>
                  </a:schemeClr>
                </a:solidFill>
              </a:rPr>
              <a:t>Reference</a:t>
            </a:r>
          </a:p>
        </p:txBody>
      </p:sp>
      <p:sp>
        <p:nvSpPr>
          <p:cNvPr id="7" name="TextBox 6">
            <a:extLst>
              <a:ext uri="{FF2B5EF4-FFF2-40B4-BE49-F238E27FC236}">
                <a16:creationId xmlns:a16="http://schemas.microsoft.com/office/drawing/2014/main" id="{F4AAAEA8-90B2-4DB9-279B-876CF8FD0D17}"/>
              </a:ext>
            </a:extLst>
          </p:cNvPr>
          <p:cNvSpPr txBox="1"/>
          <p:nvPr/>
        </p:nvSpPr>
        <p:spPr>
          <a:xfrm>
            <a:off x="455295" y="1359218"/>
            <a:ext cx="11281410" cy="4721542"/>
          </a:xfrm>
          <a:prstGeom prst="rect">
            <a:avLst/>
          </a:prstGeom>
          <a:noFill/>
        </p:spPr>
        <p:txBody>
          <a:bodyPr wrap="square" rtlCol="0">
            <a:spAutoFit/>
          </a:bodyPr>
          <a:lstStyle/>
          <a:p>
            <a:r>
              <a:rPr lang="en-US" sz="2000" dirty="0"/>
              <a:t>[1] Scikit-learn Developers, “Random Forest Classifier — Scikit-learn Documentation,” [Online]. Available: https://scikit-learn.org/stable/modules/generated. [Accessed: June 10, 2025]. </a:t>
            </a:r>
            <a:br>
              <a:rPr lang="en-US" sz="2000" dirty="0"/>
            </a:br>
            <a:br>
              <a:rPr lang="en-US" sz="2000" dirty="0"/>
            </a:br>
            <a:r>
              <a:rPr lang="en-US" sz="2000" dirty="0"/>
              <a:t>[2] Django Software Foundation, “Django Documentation – Web Framework for Perfectionists with Deadlines,” [Online]. Available: https://docs.djangoproject.com/en/4.2/. [Accessed: June 10, 2025].</a:t>
            </a:r>
            <a:br>
              <a:rPr lang="en-US" sz="2000" dirty="0"/>
            </a:br>
            <a:br>
              <a:rPr lang="en-US" sz="2000" dirty="0"/>
            </a:br>
            <a:r>
              <a:rPr lang="en-US" sz="2000" dirty="0"/>
              <a:t> [3] N. L. D. Anuradha, “The Agile Model in SDLC: A Flexible Approach to Software Development,” Medium, 2021. [Online]. Available: https://medium.com/@nld.anuradha/the-agile-model-in-sdlc-a-flexible-approach-tosoftware-development-664bf60ad9dc. [Accessed: June 20, 2025]. </a:t>
            </a:r>
            <a:br>
              <a:rPr lang="en-US" sz="2000" dirty="0"/>
            </a:br>
            <a:br>
              <a:rPr lang="en-US" sz="2000" dirty="0"/>
            </a:br>
            <a:r>
              <a:rPr lang="en-US" sz="2000" dirty="0"/>
              <a:t>[4] UCI Machine Learning Repository, “Datasets for Symptom-Based Predictions,” [Online]. Available: https://archive.ics.uci.edu/ml/datasets/. [Accessed: June 8, 2025]. </a:t>
            </a:r>
            <a:br>
              <a:rPr lang="en-US" sz="2000" dirty="0"/>
            </a:br>
            <a:br>
              <a:rPr lang="en-US" sz="2000" dirty="0"/>
            </a:br>
            <a:r>
              <a:rPr lang="en-US" sz="2000" dirty="0"/>
              <a:t>[5] GitHub Contributors, “Public Health Dataset Resources,” GitHub, [Online]. Available: https://github.com/datasets. [Accessed: June 8, 2025].</a:t>
            </a:r>
          </a:p>
        </p:txBody>
      </p:sp>
      <p:sp>
        <p:nvSpPr>
          <p:cNvPr id="6" name="Slide Number Placeholder 5">
            <a:extLst>
              <a:ext uri="{FF2B5EF4-FFF2-40B4-BE49-F238E27FC236}">
                <a16:creationId xmlns:a16="http://schemas.microsoft.com/office/drawing/2014/main" id="{8CF440A4-2E37-C913-0C00-28C6D9403C3D}"/>
              </a:ext>
            </a:extLst>
          </p:cNvPr>
          <p:cNvSpPr>
            <a:spLocks noGrp="1"/>
          </p:cNvSpPr>
          <p:nvPr>
            <p:ph type="sldNum" sz="quarter" idx="12"/>
          </p:nvPr>
        </p:nvSpPr>
        <p:spPr/>
        <p:txBody>
          <a:bodyPr/>
          <a:lstStyle/>
          <a:p>
            <a:fld id="{DC99FB7E-A2B1-4BFF-83A5-1262303F84B5}" type="slidenum">
              <a:rPr lang="en-US" smtClean="0"/>
              <a:t>16</a:t>
            </a:fld>
            <a:endParaRPr lang="en-US"/>
          </a:p>
        </p:txBody>
      </p:sp>
    </p:spTree>
    <p:extLst>
      <p:ext uri="{BB962C8B-B14F-4D97-AF65-F5344CB8AC3E}">
        <p14:creationId xmlns:p14="http://schemas.microsoft.com/office/powerpoint/2010/main" val="732809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E1EDE9-CC82-BEEE-5A39-70AFB832BC38}"/>
            </a:ext>
          </a:extLst>
        </p:cNvPr>
        <p:cNvGrpSpPr/>
        <p:nvPr/>
      </p:nvGrpSpPr>
      <p:grpSpPr>
        <a:xfrm>
          <a:off x="0" y="0"/>
          <a:ext cx="0" cy="0"/>
          <a:chOff x="0" y="0"/>
          <a:chExt cx="0" cy="0"/>
        </a:xfrm>
      </p:grpSpPr>
      <p:sp>
        <p:nvSpPr>
          <p:cNvPr id="4" name="Speech Bubble: Rectangle with Corners Rounded 3">
            <a:extLst>
              <a:ext uri="{FF2B5EF4-FFF2-40B4-BE49-F238E27FC236}">
                <a16:creationId xmlns:a16="http://schemas.microsoft.com/office/drawing/2014/main" id="{8E9E63F5-7D72-682C-916B-AC0883B5A44D}"/>
              </a:ext>
            </a:extLst>
          </p:cNvPr>
          <p:cNvSpPr/>
          <p:nvPr/>
        </p:nvSpPr>
        <p:spPr>
          <a:xfrm>
            <a:off x="849630" y="717232"/>
            <a:ext cx="10835640" cy="4789170"/>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6000" b="1" dirty="0">
                <a:solidFill>
                  <a:schemeClr val="accent3">
                    <a:lumMod val="60000"/>
                    <a:lumOff val="40000"/>
                  </a:schemeClr>
                </a:solidFill>
                <a:latin typeface="+mj-lt"/>
              </a:rPr>
              <a:t>DO YOU HAVE ANY QUESTION</a:t>
            </a:r>
            <a:br>
              <a:rPr lang="en-US" sz="6000" b="1" dirty="0">
                <a:solidFill>
                  <a:schemeClr val="accent3">
                    <a:lumMod val="60000"/>
                    <a:lumOff val="40000"/>
                  </a:schemeClr>
                </a:solidFill>
                <a:latin typeface="+mj-lt"/>
              </a:rPr>
            </a:br>
            <a:r>
              <a:rPr lang="en-US" sz="6000" b="1" dirty="0">
                <a:solidFill>
                  <a:schemeClr val="accent3">
                    <a:lumMod val="60000"/>
                    <a:lumOff val="40000"/>
                  </a:schemeClr>
                </a:solidFill>
                <a:latin typeface="+mj-lt"/>
              </a:rPr>
              <a:t> FOR </a:t>
            </a:r>
            <a:br>
              <a:rPr lang="en-US" sz="6000" b="1" dirty="0">
                <a:solidFill>
                  <a:schemeClr val="accent3">
                    <a:lumMod val="60000"/>
                    <a:lumOff val="40000"/>
                  </a:schemeClr>
                </a:solidFill>
                <a:latin typeface="+mj-lt"/>
              </a:rPr>
            </a:br>
            <a:r>
              <a:rPr lang="en-US" sz="6000" b="1" dirty="0">
                <a:solidFill>
                  <a:schemeClr val="accent3">
                    <a:lumMod val="60000"/>
                    <a:lumOff val="40000"/>
                  </a:schemeClr>
                </a:solidFill>
                <a:latin typeface="+mj-lt"/>
              </a:rPr>
              <a:t>US ?</a:t>
            </a:r>
            <a:endParaRPr lang="en-US" sz="6000" dirty="0">
              <a:latin typeface="+mj-lt"/>
            </a:endParaRPr>
          </a:p>
        </p:txBody>
      </p:sp>
    </p:spTree>
    <p:extLst>
      <p:ext uri="{BB962C8B-B14F-4D97-AF65-F5344CB8AC3E}">
        <p14:creationId xmlns:p14="http://schemas.microsoft.com/office/powerpoint/2010/main" val="3515594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AD8CD-E718-5B0C-BEA4-7829DBBC4A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0BC6E8-A211-507C-EF63-3B93BC6273E9}"/>
              </a:ext>
            </a:extLst>
          </p:cNvPr>
          <p:cNvSpPr>
            <a:spLocks noGrp="1"/>
          </p:cNvSpPr>
          <p:nvPr>
            <p:ph type="ctrTitle"/>
          </p:nvPr>
        </p:nvSpPr>
        <p:spPr>
          <a:xfrm>
            <a:off x="0" y="2074544"/>
            <a:ext cx="12192000" cy="2708911"/>
          </a:xfrm>
        </p:spPr>
        <p:txBody>
          <a:bodyPr>
            <a:normAutofit/>
          </a:bodyPr>
          <a:lstStyle/>
          <a:p>
            <a:r>
              <a:rPr lang="en-US" b="1" dirty="0">
                <a:solidFill>
                  <a:schemeClr val="accent3">
                    <a:lumMod val="60000"/>
                    <a:lumOff val="40000"/>
                  </a:schemeClr>
                </a:solidFill>
              </a:rPr>
              <a:t>THANK YOU</a:t>
            </a:r>
            <a:br>
              <a:rPr lang="en-US" b="1" dirty="0">
                <a:solidFill>
                  <a:schemeClr val="accent3">
                    <a:lumMod val="60000"/>
                    <a:lumOff val="40000"/>
                  </a:schemeClr>
                </a:solidFill>
              </a:rPr>
            </a:br>
            <a:r>
              <a:rPr lang="en-US" b="1" dirty="0">
                <a:solidFill>
                  <a:schemeClr val="accent3">
                    <a:lumMod val="60000"/>
                    <a:lumOff val="40000"/>
                  </a:schemeClr>
                </a:solidFill>
              </a:rPr>
              <a:t> SO</a:t>
            </a:r>
            <a:br>
              <a:rPr lang="en-US" b="1" dirty="0">
                <a:solidFill>
                  <a:schemeClr val="accent3">
                    <a:lumMod val="60000"/>
                    <a:lumOff val="40000"/>
                  </a:schemeClr>
                </a:solidFill>
              </a:rPr>
            </a:br>
            <a:r>
              <a:rPr lang="en-US" b="1" dirty="0">
                <a:solidFill>
                  <a:schemeClr val="accent3">
                    <a:lumMod val="60000"/>
                    <a:lumOff val="40000"/>
                  </a:schemeClr>
                </a:solidFill>
              </a:rPr>
              <a:t> MUCH</a:t>
            </a:r>
          </a:p>
        </p:txBody>
      </p:sp>
    </p:spTree>
    <p:extLst>
      <p:ext uri="{BB962C8B-B14F-4D97-AF65-F5344CB8AC3E}">
        <p14:creationId xmlns:p14="http://schemas.microsoft.com/office/powerpoint/2010/main" val="1990037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A74AA-2195-2BC0-F121-BFE66C681489}"/>
              </a:ext>
            </a:extLst>
          </p:cNvPr>
          <p:cNvSpPr>
            <a:spLocks noGrp="1"/>
          </p:cNvSpPr>
          <p:nvPr>
            <p:ph type="title"/>
          </p:nvPr>
        </p:nvSpPr>
        <p:spPr/>
        <p:txBody>
          <a:bodyPr/>
          <a:lstStyle/>
          <a:p>
            <a:pPr algn="ctr"/>
            <a:r>
              <a:rPr lang="en-US" b="1" dirty="0">
                <a:solidFill>
                  <a:schemeClr val="accent3">
                    <a:lumMod val="60000"/>
                    <a:lumOff val="40000"/>
                  </a:schemeClr>
                </a:solidFill>
              </a:rPr>
              <a:t>Introduction</a:t>
            </a:r>
          </a:p>
        </p:txBody>
      </p:sp>
      <p:sp>
        <p:nvSpPr>
          <p:cNvPr id="3" name="Content Placeholder 2">
            <a:extLst>
              <a:ext uri="{FF2B5EF4-FFF2-40B4-BE49-F238E27FC236}">
                <a16:creationId xmlns:a16="http://schemas.microsoft.com/office/drawing/2014/main" id="{C06DCB24-5629-B9BF-7936-61F963B861F1}"/>
              </a:ext>
            </a:extLst>
          </p:cNvPr>
          <p:cNvSpPr>
            <a:spLocks noGrp="1"/>
          </p:cNvSpPr>
          <p:nvPr>
            <p:ph idx="1"/>
          </p:nvPr>
        </p:nvSpPr>
        <p:spPr>
          <a:xfrm>
            <a:off x="1055370" y="2996268"/>
            <a:ext cx="10515600" cy="2491741"/>
          </a:xfrm>
        </p:spPr>
        <p:txBody>
          <a:bodyPr/>
          <a:lstStyle/>
          <a:p>
            <a:pPr marL="0" indent="0" algn="just">
              <a:buNone/>
            </a:pPr>
            <a:r>
              <a:rPr lang="en-US" dirty="0"/>
              <a:t>Our </a:t>
            </a:r>
            <a:r>
              <a:rPr lang="en-US" b="1" dirty="0"/>
              <a:t>Disease Prediction System</a:t>
            </a:r>
            <a:r>
              <a:rPr lang="en-US" dirty="0"/>
              <a:t> makes this possible using </a:t>
            </a:r>
            <a:r>
              <a:rPr lang="en-US" b="1" dirty="0"/>
              <a:t>machine </a:t>
            </a:r>
            <a:r>
              <a:rPr lang="en-US" b="1" dirty="0" err="1"/>
              <a:t>learning</a:t>
            </a:r>
            <a:r>
              <a:rPr lang="en-US" dirty="0" err="1"/>
              <a:t>.Built</a:t>
            </a:r>
            <a:r>
              <a:rPr lang="en-US" dirty="0"/>
              <a:t> with </a:t>
            </a:r>
            <a:r>
              <a:rPr lang="en-US" b="1" dirty="0"/>
              <a:t>Python Django</a:t>
            </a:r>
            <a:r>
              <a:rPr lang="en-US" dirty="0"/>
              <a:t>, it predicts diseases based on symptoms like age, weight, and health conditions—</a:t>
            </a:r>
            <a:r>
              <a:rPr lang="en-US" b="1" dirty="0"/>
              <a:t>instantly and accurately</a:t>
            </a:r>
            <a:r>
              <a:rPr lang="en-US" dirty="0"/>
              <a:t>.</a:t>
            </a:r>
          </a:p>
          <a:p>
            <a:endParaRPr lang="en-US" dirty="0"/>
          </a:p>
        </p:txBody>
      </p:sp>
      <p:sp>
        <p:nvSpPr>
          <p:cNvPr id="4" name="TextBox 3">
            <a:extLst>
              <a:ext uri="{FF2B5EF4-FFF2-40B4-BE49-F238E27FC236}">
                <a16:creationId xmlns:a16="http://schemas.microsoft.com/office/drawing/2014/main" id="{2598C896-FA54-3CEE-4579-6476AE4F8FAB}"/>
              </a:ext>
            </a:extLst>
          </p:cNvPr>
          <p:cNvSpPr txBox="1"/>
          <p:nvPr/>
        </p:nvSpPr>
        <p:spPr>
          <a:xfrm>
            <a:off x="838200" y="1690688"/>
            <a:ext cx="10515600" cy="1015663"/>
          </a:xfrm>
          <a:prstGeom prst="rect">
            <a:avLst/>
          </a:prstGeom>
          <a:noFill/>
        </p:spPr>
        <p:txBody>
          <a:bodyPr wrap="square" rtlCol="0">
            <a:spAutoFit/>
          </a:bodyPr>
          <a:lstStyle/>
          <a:p>
            <a:pPr algn="ctr"/>
            <a:r>
              <a:rPr lang="en-US" sz="3000" b="1" dirty="0"/>
              <a:t>“Imagine detecting diseases early—just by entering your symptoms in online.”</a:t>
            </a:r>
            <a:endParaRPr lang="en-US" sz="3000" dirty="0"/>
          </a:p>
        </p:txBody>
      </p:sp>
      <p:sp>
        <p:nvSpPr>
          <p:cNvPr id="8" name="Slide Number Placeholder 7">
            <a:extLst>
              <a:ext uri="{FF2B5EF4-FFF2-40B4-BE49-F238E27FC236}">
                <a16:creationId xmlns:a16="http://schemas.microsoft.com/office/drawing/2014/main" id="{C724ABFB-37B0-34B4-8F00-8D980C616992}"/>
              </a:ext>
            </a:extLst>
          </p:cNvPr>
          <p:cNvSpPr>
            <a:spLocks noGrp="1"/>
          </p:cNvSpPr>
          <p:nvPr>
            <p:ph type="sldNum" sz="quarter" idx="12"/>
          </p:nvPr>
        </p:nvSpPr>
        <p:spPr/>
        <p:txBody>
          <a:bodyPr/>
          <a:lstStyle/>
          <a:p>
            <a:fld id="{DC99FB7E-A2B1-4BFF-83A5-1262303F84B5}" type="slidenum">
              <a:rPr lang="en-US" smtClean="0"/>
              <a:t>2</a:t>
            </a:fld>
            <a:endParaRPr lang="en-US"/>
          </a:p>
        </p:txBody>
      </p:sp>
    </p:spTree>
    <p:extLst>
      <p:ext uri="{BB962C8B-B14F-4D97-AF65-F5344CB8AC3E}">
        <p14:creationId xmlns:p14="http://schemas.microsoft.com/office/powerpoint/2010/main" val="1968047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60E42-0407-26DE-F234-BC61D85775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C10168-93BC-23C3-1155-D5D229EAAB60}"/>
              </a:ext>
            </a:extLst>
          </p:cNvPr>
          <p:cNvSpPr>
            <a:spLocks noGrp="1"/>
          </p:cNvSpPr>
          <p:nvPr>
            <p:ph type="title"/>
          </p:nvPr>
        </p:nvSpPr>
        <p:spPr/>
        <p:txBody>
          <a:bodyPr/>
          <a:lstStyle/>
          <a:p>
            <a:pPr algn="ctr"/>
            <a:r>
              <a:rPr lang="en-US" b="1" dirty="0">
                <a:solidFill>
                  <a:schemeClr val="accent3">
                    <a:lumMod val="60000"/>
                    <a:lumOff val="40000"/>
                  </a:schemeClr>
                </a:solidFill>
              </a:rPr>
              <a:t>Problem Statement</a:t>
            </a:r>
          </a:p>
        </p:txBody>
      </p:sp>
      <p:sp>
        <p:nvSpPr>
          <p:cNvPr id="6" name="Content Placeholder 5">
            <a:extLst>
              <a:ext uri="{FF2B5EF4-FFF2-40B4-BE49-F238E27FC236}">
                <a16:creationId xmlns:a16="http://schemas.microsoft.com/office/drawing/2014/main" id="{FF7F9374-B8CD-CEF4-7E92-A6DD4A2DDA71}"/>
              </a:ext>
            </a:extLst>
          </p:cNvPr>
          <p:cNvSpPr>
            <a:spLocks noGrp="1"/>
          </p:cNvSpPr>
          <p:nvPr>
            <p:ph idx="1"/>
          </p:nvPr>
        </p:nvSpPr>
        <p:spPr>
          <a:xfrm>
            <a:off x="838200" y="1562735"/>
            <a:ext cx="10515600" cy="4351338"/>
          </a:xfrm>
        </p:spPr>
        <p:txBody>
          <a:bodyPr/>
          <a:lstStyle/>
          <a:p>
            <a:pPr marL="342900" indent="-342900">
              <a:buFont typeface="Wingdings" panose="05000000000000000000" pitchFamily="2" charset="2"/>
              <a:buChar char="Ø"/>
            </a:pPr>
            <a:r>
              <a:rPr lang="en-US" dirty="0"/>
              <a:t>Millions lack timely access to healthcare, especially in remote or developing areas.</a:t>
            </a:r>
          </a:p>
          <a:p>
            <a:pPr>
              <a:buFont typeface="Wingdings" panose="05000000000000000000" pitchFamily="2" charset="2"/>
              <a:buChar char="Ø"/>
            </a:pPr>
            <a:r>
              <a:rPr lang="en-US" dirty="0"/>
              <a:t> Traditional diagnosis is costly, time-consuming, and often delayed.</a:t>
            </a:r>
          </a:p>
          <a:p>
            <a:pPr marL="0" indent="0">
              <a:buNone/>
            </a:pPr>
            <a:endParaRPr lang="en-US" dirty="0"/>
          </a:p>
        </p:txBody>
      </p:sp>
      <p:sp>
        <p:nvSpPr>
          <p:cNvPr id="7" name="Slide Number Placeholder 6">
            <a:extLst>
              <a:ext uri="{FF2B5EF4-FFF2-40B4-BE49-F238E27FC236}">
                <a16:creationId xmlns:a16="http://schemas.microsoft.com/office/drawing/2014/main" id="{524E2FF3-0266-0B65-4733-0C90033A414A}"/>
              </a:ext>
            </a:extLst>
          </p:cNvPr>
          <p:cNvSpPr>
            <a:spLocks noGrp="1"/>
          </p:cNvSpPr>
          <p:nvPr>
            <p:ph type="sldNum" sz="quarter" idx="12"/>
          </p:nvPr>
        </p:nvSpPr>
        <p:spPr/>
        <p:txBody>
          <a:bodyPr/>
          <a:lstStyle/>
          <a:p>
            <a:fld id="{DC99FB7E-A2B1-4BFF-83A5-1262303F84B5}" type="slidenum">
              <a:rPr lang="en-US" smtClean="0"/>
              <a:t>3</a:t>
            </a:fld>
            <a:endParaRPr lang="en-US"/>
          </a:p>
        </p:txBody>
      </p:sp>
    </p:spTree>
    <p:extLst>
      <p:ext uri="{BB962C8B-B14F-4D97-AF65-F5344CB8AC3E}">
        <p14:creationId xmlns:p14="http://schemas.microsoft.com/office/powerpoint/2010/main" val="1529354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8AED49-C341-D6CB-7C4F-3D89460815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0D5E83-8572-017A-F4DC-A5E98100FC5A}"/>
              </a:ext>
            </a:extLst>
          </p:cNvPr>
          <p:cNvSpPr>
            <a:spLocks noGrp="1"/>
          </p:cNvSpPr>
          <p:nvPr>
            <p:ph type="title"/>
          </p:nvPr>
        </p:nvSpPr>
        <p:spPr/>
        <p:txBody>
          <a:bodyPr/>
          <a:lstStyle/>
          <a:p>
            <a:pPr algn="ctr"/>
            <a:r>
              <a:rPr lang="en-US" b="1" dirty="0">
                <a:solidFill>
                  <a:schemeClr val="accent3">
                    <a:lumMod val="60000"/>
                    <a:lumOff val="40000"/>
                  </a:schemeClr>
                </a:solidFill>
              </a:rPr>
              <a:t>Objective</a:t>
            </a:r>
          </a:p>
        </p:txBody>
      </p:sp>
      <p:sp>
        <p:nvSpPr>
          <p:cNvPr id="6" name="Content Placeholder 5">
            <a:extLst>
              <a:ext uri="{FF2B5EF4-FFF2-40B4-BE49-F238E27FC236}">
                <a16:creationId xmlns:a16="http://schemas.microsoft.com/office/drawing/2014/main" id="{48DC23A8-B9C5-2B64-F6C6-99D19454FAAD}"/>
              </a:ext>
            </a:extLst>
          </p:cNvPr>
          <p:cNvSpPr>
            <a:spLocks noGrp="1"/>
          </p:cNvSpPr>
          <p:nvPr>
            <p:ph idx="1"/>
          </p:nvPr>
        </p:nvSpPr>
        <p:spPr>
          <a:xfrm>
            <a:off x="838200" y="1562735"/>
            <a:ext cx="10515600" cy="4351338"/>
          </a:xfrm>
        </p:spPr>
        <p:txBody>
          <a:bodyPr/>
          <a:lstStyle/>
          <a:p>
            <a:pPr marL="342900" indent="-342900">
              <a:buFont typeface="Wingdings" panose="05000000000000000000" pitchFamily="2" charset="2"/>
              <a:buChar char="Ø"/>
            </a:pPr>
            <a:r>
              <a:rPr lang="en-US" dirty="0"/>
              <a:t>To build a machine learning-based system for early disease prediction using user health data. </a:t>
            </a:r>
          </a:p>
          <a:p>
            <a:pPr marL="342900" indent="-342900">
              <a:buFont typeface="Wingdings" panose="05000000000000000000" pitchFamily="2" charset="2"/>
              <a:buChar char="Ø"/>
            </a:pPr>
            <a:r>
              <a:rPr lang="en-US" dirty="0"/>
              <a:t> To create a web platform for patients, doctors, and admins with support for future enhancements. </a:t>
            </a:r>
          </a:p>
        </p:txBody>
      </p:sp>
      <p:sp>
        <p:nvSpPr>
          <p:cNvPr id="7" name="Slide Number Placeholder 6">
            <a:extLst>
              <a:ext uri="{FF2B5EF4-FFF2-40B4-BE49-F238E27FC236}">
                <a16:creationId xmlns:a16="http://schemas.microsoft.com/office/drawing/2014/main" id="{7126E5FD-0843-26D0-DBDF-97815E3974EC}"/>
              </a:ext>
            </a:extLst>
          </p:cNvPr>
          <p:cNvSpPr>
            <a:spLocks noGrp="1"/>
          </p:cNvSpPr>
          <p:nvPr>
            <p:ph type="sldNum" sz="quarter" idx="12"/>
          </p:nvPr>
        </p:nvSpPr>
        <p:spPr/>
        <p:txBody>
          <a:bodyPr/>
          <a:lstStyle/>
          <a:p>
            <a:fld id="{DC99FB7E-A2B1-4BFF-83A5-1262303F84B5}" type="slidenum">
              <a:rPr lang="en-US" smtClean="0"/>
              <a:t>4</a:t>
            </a:fld>
            <a:endParaRPr lang="en-US"/>
          </a:p>
        </p:txBody>
      </p:sp>
    </p:spTree>
    <p:extLst>
      <p:ext uri="{BB962C8B-B14F-4D97-AF65-F5344CB8AC3E}">
        <p14:creationId xmlns:p14="http://schemas.microsoft.com/office/powerpoint/2010/main" val="271136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38D24-8D88-A79D-DA7D-7E7072483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20F286-9A71-79C0-53B6-776462002287}"/>
              </a:ext>
            </a:extLst>
          </p:cNvPr>
          <p:cNvSpPr>
            <a:spLocks noGrp="1"/>
          </p:cNvSpPr>
          <p:nvPr>
            <p:ph type="title"/>
          </p:nvPr>
        </p:nvSpPr>
        <p:spPr/>
        <p:txBody>
          <a:bodyPr/>
          <a:lstStyle/>
          <a:p>
            <a:pPr algn="ctr"/>
            <a:r>
              <a:rPr lang="en-US" b="1" dirty="0">
                <a:solidFill>
                  <a:schemeClr val="accent3">
                    <a:lumMod val="60000"/>
                    <a:lumOff val="40000"/>
                  </a:schemeClr>
                </a:solidFill>
              </a:rPr>
              <a:t>Scope</a:t>
            </a:r>
          </a:p>
        </p:txBody>
      </p:sp>
      <p:sp>
        <p:nvSpPr>
          <p:cNvPr id="6" name="Content Placeholder 5">
            <a:extLst>
              <a:ext uri="{FF2B5EF4-FFF2-40B4-BE49-F238E27FC236}">
                <a16:creationId xmlns:a16="http://schemas.microsoft.com/office/drawing/2014/main" id="{75E542A5-D289-E217-0162-18111C5B0C27}"/>
              </a:ext>
            </a:extLst>
          </p:cNvPr>
          <p:cNvSpPr>
            <a:spLocks noGrp="1"/>
          </p:cNvSpPr>
          <p:nvPr>
            <p:ph idx="1"/>
          </p:nvPr>
        </p:nvSpPr>
        <p:spPr>
          <a:xfrm>
            <a:off x="838200" y="1562735"/>
            <a:ext cx="10515600" cy="4351338"/>
          </a:xfrm>
        </p:spPr>
        <p:txBody>
          <a:bodyPr/>
          <a:lstStyle/>
          <a:p>
            <a:pPr marL="342900" indent="-342900">
              <a:buFont typeface="Wingdings" panose="05000000000000000000" pitchFamily="2" charset="2"/>
              <a:buChar char="Ø"/>
            </a:pPr>
            <a:r>
              <a:rPr lang="en-US" dirty="0"/>
              <a:t>Predicts diseases using </a:t>
            </a:r>
            <a:r>
              <a:rPr lang="en-US" b="1" dirty="0"/>
              <a:t>AI and machine learning</a:t>
            </a:r>
            <a:r>
              <a:rPr lang="en-US" dirty="0"/>
              <a:t> based on user symptoms.</a:t>
            </a:r>
          </a:p>
          <a:p>
            <a:pPr marL="342900" indent="-342900">
              <a:buFont typeface="Wingdings" panose="05000000000000000000" pitchFamily="2" charset="2"/>
              <a:buChar char="Ø"/>
            </a:pPr>
            <a:r>
              <a:rPr lang="en-US" dirty="0"/>
              <a:t>Helps users get </a:t>
            </a:r>
            <a:r>
              <a:rPr lang="en-US" b="1" dirty="0"/>
              <a:t>quick, self-assessed predictions</a:t>
            </a:r>
            <a:r>
              <a:rPr lang="en-US" dirty="0"/>
              <a:t> for early diagnosis. </a:t>
            </a:r>
          </a:p>
        </p:txBody>
      </p:sp>
      <p:sp>
        <p:nvSpPr>
          <p:cNvPr id="7" name="Slide Number Placeholder 6">
            <a:extLst>
              <a:ext uri="{FF2B5EF4-FFF2-40B4-BE49-F238E27FC236}">
                <a16:creationId xmlns:a16="http://schemas.microsoft.com/office/drawing/2014/main" id="{3676BEF6-3EE8-74B8-25D8-656F546F9FA5}"/>
              </a:ext>
            </a:extLst>
          </p:cNvPr>
          <p:cNvSpPr>
            <a:spLocks noGrp="1"/>
          </p:cNvSpPr>
          <p:nvPr>
            <p:ph type="sldNum" sz="quarter" idx="12"/>
          </p:nvPr>
        </p:nvSpPr>
        <p:spPr/>
        <p:txBody>
          <a:bodyPr/>
          <a:lstStyle/>
          <a:p>
            <a:fld id="{DC99FB7E-A2B1-4BFF-83A5-1262303F84B5}" type="slidenum">
              <a:rPr lang="en-US" smtClean="0"/>
              <a:t>5</a:t>
            </a:fld>
            <a:endParaRPr lang="en-US"/>
          </a:p>
        </p:txBody>
      </p:sp>
    </p:spTree>
    <p:extLst>
      <p:ext uri="{BB962C8B-B14F-4D97-AF65-F5344CB8AC3E}">
        <p14:creationId xmlns:p14="http://schemas.microsoft.com/office/powerpoint/2010/main" val="2120672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D199C5-CD69-46E3-1810-ABC94A5EA2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F17DDB-C4E3-D58D-09C7-AEA2D549EC6D}"/>
              </a:ext>
            </a:extLst>
          </p:cNvPr>
          <p:cNvSpPr>
            <a:spLocks noGrp="1"/>
          </p:cNvSpPr>
          <p:nvPr>
            <p:ph type="title"/>
          </p:nvPr>
        </p:nvSpPr>
        <p:spPr/>
        <p:txBody>
          <a:bodyPr/>
          <a:lstStyle/>
          <a:p>
            <a:pPr algn="ctr"/>
            <a:r>
              <a:rPr lang="en-US" b="1" dirty="0">
                <a:solidFill>
                  <a:schemeClr val="accent3">
                    <a:lumMod val="60000"/>
                    <a:lumOff val="40000"/>
                  </a:schemeClr>
                </a:solidFill>
              </a:rPr>
              <a:t>SDLC Model</a:t>
            </a:r>
          </a:p>
        </p:txBody>
      </p:sp>
      <p:pic>
        <p:nvPicPr>
          <p:cNvPr id="4" name="Content Placeholder 3" descr="A diagram of a software development process&#10;&#10;AI-generated content may be incorrect.">
            <a:extLst>
              <a:ext uri="{FF2B5EF4-FFF2-40B4-BE49-F238E27FC236}">
                <a16:creationId xmlns:a16="http://schemas.microsoft.com/office/drawing/2014/main" id="{43642BAA-9735-89E7-8366-04F72E88C4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3190" y="1511776"/>
            <a:ext cx="7840979" cy="4596020"/>
          </a:xfrm>
        </p:spPr>
      </p:pic>
      <p:sp>
        <p:nvSpPr>
          <p:cNvPr id="7" name="Slide Number Placeholder 6">
            <a:extLst>
              <a:ext uri="{FF2B5EF4-FFF2-40B4-BE49-F238E27FC236}">
                <a16:creationId xmlns:a16="http://schemas.microsoft.com/office/drawing/2014/main" id="{CB22F8CA-31C4-9255-110E-183C1ABCD316}"/>
              </a:ext>
            </a:extLst>
          </p:cNvPr>
          <p:cNvSpPr>
            <a:spLocks noGrp="1"/>
          </p:cNvSpPr>
          <p:nvPr>
            <p:ph type="sldNum" sz="quarter" idx="12"/>
          </p:nvPr>
        </p:nvSpPr>
        <p:spPr/>
        <p:txBody>
          <a:bodyPr/>
          <a:lstStyle/>
          <a:p>
            <a:fld id="{DC99FB7E-A2B1-4BFF-83A5-1262303F84B5}" type="slidenum">
              <a:rPr lang="en-US" smtClean="0"/>
              <a:t>6</a:t>
            </a:fld>
            <a:endParaRPr lang="en-US"/>
          </a:p>
        </p:txBody>
      </p:sp>
    </p:spTree>
    <p:extLst>
      <p:ext uri="{BB962C8B-B14F-4D97-AF65-F5344CB8AC3E}">
        <p14:creationId xmlns:p14="http://schemas.microsoft.com/office/powerpoint/2010/main" val="822963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96273-41B1-A8C5-197E-FBF84D0B2B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D39D34-A4D8-99B6-9FB0-B81BB5C737C3}"/>
              </a:ext>
            </a:extLst>
          </p:cNvPr>
          <p:cNvSpPr>
            <a:spLocks noGrp="1"/>
          </p:cNvSpPr>
          <p:nvPr>
            <p:ph type="title"/>
          </p:nvPr>
        </p:nvSpPr>
        <p:spPr/>
        <p:txBody>
          <a:bodyPr/>
          <a:lstStyle/>
          <a:p>
            <a:pPr algn="ctr"/>
            <a:r>
              <a:rPr lang="en-US" b="1" dirty="0">
                <a:solidFill>
                  <a:schemeClr val="accent3">
                    <a:lumMod val="60000"/>
                    <a:lumOff val="40000"/>
                  </a:schemeClr>
                </a:solidFill>
              </a:rPr>
              <a:t>Feasibility analysis</a:t>
            </a:r>
          </a:p>
        </p:txBody>
      </p:sp>
      <p:sp>
        <p:nvSpPr>
          <p:cNvPr id="5" name="Content Placeholder 4">
            <a:extLst>
              <a:ext uri="{FF2B5EF4-FFF2-40B4-BE49-F238E27FC236}">
                <a16:creationId xmlns:a16="http://schemas.microsoft.com/office/drawing/2014/main" id="{B3656D0C-B301-347C-0AAD-5097A9A3DB7F}"/>
              </a:ext>
            </a:extLst>
          </p:cNvPr>
          <p:cNvSpPr>
            <a:spLocks noGrp="1"/>
          </p:cNvSpPr>
          <p:nvPr>
            <p:ph idx="1"/>
          </p:nvPr>
        </p:nvSpPr>
        <p:spPr>
          <a:xfrm>
            <a:off x="982980" y="1542098"/>
            <a:ext cx="10370820" cy="4486275"/>
          </a:xfrm>
        </p:spPr>
        <p:txBody>
          <a:bodyPr/>
          <a:lstStyle/>
          <a:p>
            <a:pPr marL="0" indent="0">
              <a:lnSpc>
                <a:spcPct val="150000"/>
              </a:lnSpc>
              <a:buNone/>
            </a:pPr>
            <a:r>
              <a:rPr lang="en-US" b="1" dirty="0"/>
              <a:t>1. Technical Feasibility</a:t>
            </a:r>
            <a:endParaRPr lang="en-US" dirty="0"/>
          </a:p>
          <a:p>
            <a:pPr>
              <a:buFont typeface="Wingdings" panose="05000000000000000000" pitchFamily="2" charset="2"/>
              <a:buChar char="Ø"/>
            </a:pPr>
            <a:r>
              <a:rPr lang="en-US" dirty="0"/>
              <a:t>Built with Python, Django, and ML (Random Forest).</a:t>
            </a:r>
          </a:p>
          <a:p>
            <a:pPr>
              <a:buFont typeface="Wingdings" panose="05000000000000000000" pitchFamily="2" charset="2"/>
              <a:buChar char="Ø"/>
            </a:pPr>
            <a:r>
              <a:rPr lang="en-US" dirty="0"/>
              <a:t>Uses open-source tools like Scikit-learn and Pandas.</a:t>
            </a:r>
          </a:p>
          <a:p>
            <a:pPr>
              <a:buFont typeface="Wingdings" panose="05000000000000000000" pitchFamily="2" charset="2"/>
              <a:buChar char="Ø"/>
            </a:pPr>
            <a:r>
              <a:rPr lang="en-US" dirty="0"/>
              <a:t>Easy to deploy on platforms like Heroku.</a:t>
            </a:r>
          </a:p>
          <a:p>
            <a:pPr marL="628650">
              <a:buFont typeface="Wingdings" panose="05000000000000000000" pitchFamily="2" charset="2"/>
              <a:buChar char="§"/>
            </a:pPr>
            <a:r>
              <a:rPr lang="en-US" dirty="0"/>
              <a:t> </a:t>
            </a:r>
            <a:r>
              <a:rPr lang="en-US" b="1" dirty="0"/>
              <a:t>Feasible with available technologies.</a:t>
            </a:r>
          </a:p>
          <a:p>
            <a:pPr marL="400050" indent="0">
              <a:buNone/>
            </a:pPr>
            <a:endParaRPr lang="en-US" b="1" dirty="0"/>
          </a:p>
          <a:p>
            <a:pPr marL="400050" indent="0">
              <a:buNone/>
            </a:pPr>
            <a:endParaRPr lang="en-US" b="1" dirty="0"/>
          </a:p>
        </p:txBody>
      </p:sp>
      <p:sp>
        <p:nvSpPr>
          <p:cNvPr id="7" name="Slide Number Placeholder 6">
            <a:extLst>
              <a:ext uri="{FF2B5EF4-FFF2-40B4-BE49-F238E27FC236}">
                <a16:creationId xmlns:a16="http://schemas.microsoft.com/office/drawing/2014/main" id="{F46609AD-DC0F-A293-1B65-DC8FA83A219D}"/>
              </a:ext>
            </a:extLst>
          </p:cNvPr>
          <p:cNvSpPr>
            <a:spLocks noGrp="1"/>
          </p:cNvSpPr>
          <p:nvPr>
            <p:ph type="sldNum" sz="quarter" idx="12"/>
          </p:nvPr>
        </p:nvSpPr>
        <p:spPr/>
        <p:txBody>
          <a:bodyPr/>
          <a:lstStyle/>
          <a:p>
            <a:fld id="{DC99FB7E-A2B1-4BFF-83A5-1262303F84B5}" type="slidenum">
              <a:rPr lang="en-US" smtClean="0"/>
              <a:t>7</a:t>
            </a:fld>
            <a:endParaRPr lang="en-US"/>
          </a:p>
        </p:txBody>
      </p:sp>
    </p:spTree>
    <p:extLst>
      <p:ext uri="{BB962C8B-B14F-4D97-AF65-F5344CB8AC3E}">
        <p14:creationId xmlns:p14="http://schemas.microsoft.com/office/powerpoint/2010/main" val="1158370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C6B0A-C8B1-81D3-2861-232E15FC96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5D5FF8-AE91-DE99-9AF4-585855B507A8}"/>
              </a:ext>
            </a:extLst>
          </p:cNvPr>
          <p:cNvSpPr>
            <a:spLocks noGrp="1"/>
          </p:cNvSpPr>
          <p:nvPr>
            <p:ph type="title"/>
          </p:nvPr>
        </p:nvSpPr>
        <p:spPr/>
        <p:txBody>
          <a:bodyPr/>
          <a:lstStyle/>
          <a:p>
            <a:pPr algn="ctr"/>
            <a:r>
              <a:rPr lang="en-US" b="1" dirty="0">
                <a:solidFill>
                  <a:schemeClr val="accent3">
                    <a:lumMod val="60000"/>
                    <a:lumOff val="40000"/>
                  </a:schemeClr>
                </a:solidFill>
              </a:rPr>
              <a:t>Feasibility analysis</a:t>
            </a:r>
          </a:p>
        </p:txBody>
      </p:sp>
      <p:sp>
        <p:nvSpPr>
          <p:cNvPr id="5" name="Content Placeholder 4">
            <a:extLst>
              <a:ext uri="{FF2B5EF4-FFF2-40B4-BE49-F238E27FC236}">
                <a16:creationId xmlns:a16="http://schemas.microsoft.com/office/drawing/2014/main" id="{563F007C-9820-B35A-88CF-2204062CD7E6}"/>
              </a:ext>
            </a:extLst>
          </p:cNvPr>
          <p:cNvSpPr>
            <a:spLocks noGrp="1"/>
          </p:cNvSpPr>
          <p:nvPr>
            <p:ph idx="1"/>
          </p:nvPr>
        </p:nvSpPr>
        <p:spPr>
          <a:xfrm>
            <a:off x="982980" y="1542098"/>
            <a:ext cx="10370820" cy="4486275"/>
          </a:xfrm>
        </p:spPr>
        <p:txBody>
          <a:bodyPr/>
          <a:lstStyle/>
          <a:p>
            <a:pPr marL="0" indent="0">
              <a:lnSpc>
                <a:spcPct val="150000"/>
              </a:lnSpc>
              <a:buNone/>
            </a:pPr>
            <a:r>
              <a:rPr lang="en-US" b="1" dirty="0"/>
              <a:t>2. Operational Feasibility</a:t>
            </a:r>
          </a:p>
          <a:p>
            <a:pPr>
              <a:buFont typeface="Wingdings" panose="05000000000000000000" pitchFamily="2" charset="2"/>
              <a:buChar char="Ø"/>
            </a:pPr>
            <a:r>
              <a:rPr lang="en-US" dirty="0"/>
              <a:t>Simple UI for symptom input and predictions.</a:t>
            </a:r>
          </a:p>
          <a:p>
            <a:pPr>
              <a:buFont typeface="Wingdings" panose="05000000000000000000" pitchFamily="2" charset="2"/>
              <a:buChar char="Ø"/>
            </a:pPr>
            <a:r>
              <a:rPr lang="en-US" dirty="0"/>
              <a:t>Helps users and doctors with early insights.</a:t>
            </a:r>
          </a:p>
          <a:p>
            <a:pPr>
              <a:buFont typeface="Wingdings" panose="05000000000000000000" pitchFamily="2" charset="2"/>
              <a:buChar char="Ø"/>
            </a:pPr>
            <a:r>
              <a:rPr lang="en-US" dirty="0"/>
              <a:t>Useful in rural/remote areas.</a:t>
            </a:r>
          </a:p>
          <a:p>
            <a:pPr marL="400050" indent="0">
              <a:buFont typeface="Wingdings" panose="05000000000000000000" pitchFamily="2" charset="2"/>
              <a:buChar char="§"/>
            </a:pPr>
            <a:r>
              <a:rPr lang="en-US" b="1" dirty="0"/>
              <a:t> Feasible and user-friendly.</a:t>
            </a:r>
            <a:endParaRPr lang="en-US" dirty="0"/>
          </a:p>
          <a:p>
            <a:pPr marL="400050" indent="0">
              <a:buNone/>
            </a:pPr>
            <a:endParaRPr lang="en-US" b="1" dirty="0"/>
          </a:p>
          <a:p>
            <a:pPr marL="400050" indent="0">
              <a:buNone/>
            </a:pPr>
            <a:endParaRPr lang="en-US" b="1" dirty="0"/>
          </a:p>
        </p:txBody>
      </p:sp>
      <p:sp>
        <p:nvSpPr>
          <p:cNvPr id="7" name="Slide Number Placeholder 6">
            <a:extLst>
              <a:ext uri="{FF2B5EF4-FFF2-40B4-BE49-F238E27FC236}">
                <a16:creationId xmlns:a16="http://schemas.microsoft.com/office/drawing/2014/main" id="{C4B6C8F4-0AAA-25E8-231F-3DFD336ED995}"/>
              </a:ext>
            </a:extLst>
          </p:cNvPr>
          <p:cNvSpPr>
            <a:spLocks noGrp="1"/>
          </p:cNvSpPr>
          <p:nvPr>
            <p:ph type="sldNum" sz="quarter" idx="12"/>
          </p:nvPr>
        </p:nvSpPr>
        <p:spPr/>
        <p:txBody>
          <a:bodyPr/>
          <a:lstStyle/>
          <a:p>
            <a:fld id="{DC99FB7E-A2B1-4BFF-83A5-1262303F84B5}" type="slidenum">
              <a:rPr lang="en-US" smtClean="0"/>
              <a:t>8</a:t>
            </a:fld>
            <a:endParaRPr lang="en-US"/>
          </a:p>
        </p:txBody>
      </p:sp>
    </p:spTree>
    <p:extLst>
      <p:ext uri="{BB962C8B-B14F-4D97-AF65-F5344CB8AC3E}">
        <p14:creationId xmlns:p14="http://schemas.microsoft.com/office/powerpoint/2010/main" val="193067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707C8-9C03-6F70-DCA1-F6088424E1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2F0CF4-DDE7-AD3B-0D2E-AC3D61D807B4}"/>
              </a:ext>
            </a:extLst>
          </p:cNvPr>
          <p:cNvSpPr>
            <a:spLocks noGrp="1"/>
          </p:cNvSpPr>
          <p:nvPr>
            <p:ph type="title"/>
          </p:nvPr>
        </p:nvSpPr>
        <p:spPr/>
        <p:txBody>
          <a:bodyPr/>
          <a:lstStyle/>
          <a:p>
            <a:pPr algn="ctr"/>
            <a:r>
              <a:rPr lang="en-US" b="1" dirty="0">
                <a:solidFill>
                  <a:schemeClr val="accent3">
                    <a:lumMod val="60000"/>
                    <a:lumOff val="40000"/>
                  </a:schemeClr>
                </a:solidFill>
              </a:rPr>
              <a:t>Feasibility analysis</a:t>
            </a:r>
          </a:p>
        </p:txBody>
      </p:sp>
      <p:sp>
        <p:nvSpPr>
          <p:cNvPr id="5" name="Content Placeholder 4">
            <a:extLst>
              <a:ext uri="{FF2B5EF4-FFF2-40B4-BE49-F238E27FC236}">
                <a16:creationId xmlns:a16="http://schemas.microsoft.com/office/drawing/2014/main" id="{54D3DDA8-B31A-DEA4-9285-AEF566139AC0}"/>
              </a:ext>
            </a:extLst>
          </p:cNvPr>
          <p:cNvSpPr>
            <a:spLocks noGrp="1"/>
          </p:cNvSpPr>
          <p:nvPr>
            <p:ph idx="1"/>
          </p:nvPr>
        </p:nvSpPr>
        <p:spPr>
          <a:xfrm>
            <a:off x="982980" y="1542098"/>
            <a:ext cx="10370820" cy="4486275"/>
          </a:xfrm>
        </p:spPr>
        <p:txBody>
          <a:bodyPr/>
          <a:lstStyle/>
          <a:p>
            <a:pPr marL="0" indent="0">
              <a:lnSpc>
                <a:spcPct val="150000"/>
              </a:lnSpc>
              <a:buNone/>
            </a:pPr>
            <a:r>
              <a:rPr lang="en-US" b="1" dirty="0"/>
              <a:t>3. Economic Feasibility</a:t>
            </a:r>
          </a:p>
          <a:p>
            <a:pPr marL="285750">
              <a:buFont typeface="Wingdings" panose="05000000000000000000" pitchFamily="2" charset="2"/>
              <a:buChar char="Ø"/>
            </a:pPr>
            <a:r>
              <a:rPr lang="en-US" dirty="0"/>
              <a:t> Uses free, open-source tools. </a:t>
            </a:r>
          </a:p>
          <a:p>
            <a:pPr marL="285750">
              <a:buFont typeface="Wingdings" panose="05000000000000000000" pitchFamily="2" charset="2"/>
              <a:buChar char="Ø"/>
            </a:pPr>
            <a:r>
              <a:rPr lang="en-US" dirty="0"/>
              <a:t> Low-cost development and maintenance.</a:t>
            </a:r>
          </a:p>
          <a:p>
            <a:pPr marL="685800" indent="-171450">
              <a:buFont typeface="Wingdings" panose="05000000000000000000" pitchFamily="2" charset="2"/>
              <a:buChar char="§"/>
            </a:pPr>
            <a:r>
              <a:rPr lang="en-US" b="1" dirty="0"/>
              <a:t>  Cost-effective solution.</a:t>
            </a:r>
          </a:p>
          <a:p>
            <a:pPr marL="400050" indent="0">
              <a:buNone/>
            </a:pPr>
            <a:endParaRPr lang="en-US" b="1" dirty="0"/>
          </a:p>
        </p:txBody>
      </p:sp>
      <p:sp>
        <p:nvSpPr>
          <p:cNvPr id="7" name="Slide Number Placeholder 6">
            <a:extLst>
              <a:ext uri="{FF2B5EF4-FFF2-40B4-BE49-F238E27FC236}">
                <a16:creationId xmlns:a16="http://schemas.microsoft.com/office/drawing/2014/main" id="{8F47F9E6-D3E1-49AD-8564-C223E7CA4DA4}"/>
              </a:ext>
            </a:extLst>
          </p:cNvPr>
          <p:cNvSpPr>
            <a:spLocks noGrp="1"/>
          </p:cNvSpPr>
          <p:nvPr>
            <p:ph type="sldNum" sz="quarter" idx="12"/>
          </p:nvPr>
        </p:nvSpPr>
        <p:spPr/>
        <p:txBody>
          <a:bodyPr/>
          <a:lstStyle/>
          <a:p>
            <a:fld id="{DC99FB7E-A2B1-4BFF-83A5-1262303F84B5}" type="slidenum">
              <a:rPr lang="en-US" smtClean="0"/>
              <a:t>9</a:t>
            </a:fld>
            <a:endParaRPr lang="en-US"/>
          </a:p>
        </p:txBody>
      </p:sp>
    </p:spTree>
    <p:extLst>
      <p:ext uri="{BB962C8B-B14F-4D97-AF65-F5344CB8AC3E}">
        <p14:creationId xmlns:p14="http://schemas.microsoft.com/office/powerpoint/2010/main" val="3421820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27ACFC7FF059C49BD051D02A82B9F82" ma:contentTypeVersion="10" ma:contentTypeDescription="Create a new document." ma:contentTypeScope="" ma:versionID="b5053583acb1fb939f4ec25cb9eaa80d">
  <xsd:schema xmlns:xsd="http://www.w3.org/2001/XMLSchema" xmlns:xs="http://www.w3.org/2001/XMLSchema" xmlns:p="http://schemas.microsoft.com/office/2006/metadata/properties" xmlns:ns3="ccb34ee1-c3d7-4504-a28a-d171e5176624" targetNamespace="http://schemas.microsoft.com/office/2006/metadata/properties" ma:root="true" ma:fieldsID="e736f3c5c2d2ef44247725cf187e2d0e" ns3:_="">
    <xsd:import namespace="ccb34ee1-c3d7-4504-a28a-d171e5176624"/>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b34ee1-c3d7-4504-a28a-d171e5176624"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ccb34ee1-c3d7-4504-a28a-d171e5176624" xsi:nil="true"/>
  </documentManagement>
</p:properties>
</file>

<file path=customXml/itemProps1.xml><?xml version="1.0" encoding="utf-8"?>
<ds:datastoreItem xmlns:ds="http://schemas.openxmlformats.org/officeDocument/2006/customXml" ds:itemID="{73D0A54D-54CF-46C8-84C9-1FBCF79142E5}">
  <ds:schemaRefs>
    <ds:schemaRef ds:uri="http://schemas.microsoft.com/sharepoint/v3/contenttype/forms"/>
  </ds:schemaRefs>
</ds:datastoreItem>
</file>

<file path=customXml/itemProps2.xml><?xml version="1.0" encoding="utf-8"?>
<ds:datastoreItem xmlns:ds="http://schemas.openxmlformats.org/officeDocument/2006/customXml" ds:itemID="{FDCD34D1-160A-4303-924E-655E4CF8CF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b34ee1-c3d7-4504-a28a-d171e51766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D63177A-AF23-4B0C-AB27-0968E4E2C6A0}">
  <ds:schemaRefs>
    <ds:schemaRef ds:uri="http://schemas.microsoft.com/office/2006/documentManagement/types"/>
    <ds:schemaRef ds:uri="ccb34ee1-c3d7-4504-a28a-d171e5176624"/>
    <ds:schemaRef ds:uri="http://www.w3.org/XML/1998/namespace"/>
    <ds:schemaRef ds:uri="http://schemas.openxmlformats.org/package/2006/metadata/core-properties"/>
    <ds:schemaRef ds:uri="http://schemas.microsoft.com/office/2006/metadata/properties"/>
    <ds:schemaRef ds:uri="http://purl.org/dc/terms/"/>
    <ds:schemaRef ds:uri="http://purl.org/dc/elements/1.1/"/>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1027</TotalTime>
  <Words>581</Words>
  <Application>Microsoft Office PowerPoint</Application>
  <PresentationFormat>Widescreen</PresentationFormat>
  <Paragraphs>63</Paragraphs>
  <Slides>18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Aptos Display</vt:lpstr>
      <vt:lpstr>Arial</vt:lpstr>
      <vt:lpstr>Calibri</vt:lpstr>
      <vt:lpstr>Wingdings</vt:lpstr>
      <vt:lpstr>Office Theme</vt:lpstr>
      <vt:lpstr>The Disease Prediction System</vt:lpstr>
      <vt:lpstr>Introduction</vt:lpstr>
      <vt:lpstr>Problem Statement</vt:lpstr>
      <vt:lpstr>Objective</vt:lpstr>
      <vt:lpstr>Scope</vt:lpstr>
      <vt:lpstr>SDLC Model</vt:lpstr>
      <vt:lpstr>Feasibility analysis</vt:lpstr>
      <vt:lpstr>Feasibility analysis</vt:lpstr>
      <vt:lpstr>Feasibility analysis</vt:lpstr>
      <vt:lpstr>Methodology  Diagram</vt:lpstr>
      <vt:lpstr>Use case Diagram </vt:lpstr>
      <vt:lpstr>Gantt Chart </vt:lpstr>
      <vt:lpstr>Output</vt:lpstr>
      <vt:lpstr>Output</vt:lpstr>
      <vt:lpstr>Conclusion</vt:lpstr>
      <vt:lpstr>Reference</vt:lpstr>
      <vt:lpstr>PowerPoint Presentation</vt:lpstr>
      <vt:lpstr>THANK YOU  SO  MUCH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Sushil  Shrestha</dc:creator>
  <cp:lastModifiedBy>Sushil  Shrestha</cp:lastModifiedBy>
  <cp:revision>4</cp:revision>
  <dcterms:created xsi:type="dcterms:W3CDTF">2025-06-20T12:59:20Z</dcterms:created>
  <dcterms:modified xsi:type="dcterms:W3CDTF">2025-06-21T15:30:20Z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0x010100727ACFC7FF059C49BD051D02A82B9F82</vt:lpwstr>
  </property>
</Properties>
</file>