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0804A3A-89C3-4AC5-BB31-1277E7AE0E3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4F3DE5-911F-4286-9D2F-8DA6D191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05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4A3A-89C3-4AC5-BB31-1277E7AE0E3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3DE5-911F-4286-9D2F-8DA6D191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5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4A3A-89C3-4AC5-BB31-1277E7AE0E3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3DE5-911F-4286-9D2F-8DA6D191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4A3A-89C3-4AC5-BB31-1277E7AE0E3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3DE5-911F-4286-9D2F-8DA6D191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4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804A3A-89C3-4AC5-BB31-1277E7AE0E3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A4F3DE5-911F-4286-9D2F-8DA6D191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7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4A3A-89C3-4AC5-BB31-1277E7AE0E3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3DE5-911F-4286-9D2F-8DA6D191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4A3A-89C3-4AC5-BB31-1277E7AE0E3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3DE5-911F-4286-9D2F-8DA6D191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7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4A3A-89C3-4AC5-BB31-1277E7AE0E3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3DE5-911F-4286-9D2F-8DA6D191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4A3A-89C3-4AC5-BB31-1277E7AE0E3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3DE5-911F-4286-9D2F-8DA6D191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04A3A-89C3-4AC5-BB31-1277E7AE0E3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4F3DE5-911F-4286-9D2F-8DA6D191D1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21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0804A3A-89C3-4AC5-BB31-1277E7AE0E3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4F3DE5-911F-4286-9D2F-8DA6D191D1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117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804A3A-89C3-4AC5-BB31-1277E7AE0E3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4F3DE5-911F-4286-9D2F-8DA6D191D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2612-C5C8-415F-4941-27CCC5D1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2597124"/>
            <a:ext cx="10058400" cy="1371600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Welcome Sushil Shrestha</a:t>
            </a:r>
          </a:p>
        </p:txBody>
      </p:sp>
    </p:spTree>
    <p:extLst>
      <p:ext uri="{BB962C8B-B14F-4D97-AF65-F5344CB8AC3E}">
        <p14:creationId xmlns:p14="http://schemas.microsoft.com/office/powerpoint/2010/main" val="324454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8477B-BAD7-A065-8498-AED83FAB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DFE8-2C77-0E3D-3631-67B095923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35" y="2366010"/>
            <a:ext cx="9193530" cy="1474469"/>
          </a:xfrm>
        </p:spPr>
        <p:txBody>
          <a:bodyPr>
            <a:normAutofit/>
          </a:bodyPr>
          <a:lstStyle/>
          <a:p>
            <a:r>
              <a:rPr lang="en-US" sz="9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4856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54ED6-A062-668C-3886-52F811E70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43A0-B7C5-5DB3-DD88-C77CDE70A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35" y="2366010"/>
            <a:ext cx="9193530" cy="1474469"/>
          </a:xfrm>
        </p:spPr>
        <p:txBody>
          <a:bodyPr>
            <a:normAutofit/>
          </a:bodyPr>
          <a:lstStyle/>
          <a:p>
            <a:r>
              <a:rPr lang="en-US" sz="9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3076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3E568-1321-5672-F62D-8FB4FE31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0D62-69D4-9228-FEAB-DF584EC9E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35" y="2366010"/>
            <a:ext cx="9193530" cy="1474469"/>
          </a:xfrm>
        </p:spPr>
        <p:txBody>
          <a:bodyPr>
            <a:normAutofit/>
          </a:bodyPr>
          <a:lstStyle/>
          <a:p>
            <a:r>
              <a:rPr lang="en-US" sz="9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6380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DEC9B-9CC4-A7A2-2C32-B1861890C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8D7B-7424-7CDA-BA4A-02F736797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35" y="2366010"/>
            <a:ext cx="9193530" cy="1474469"/>
          </a:xfrm>
        </p:spPr>
        <p:txBody>
          <a:bodyPr>
            <a:normAutofit/>
          </a:bodyPr>
          <a:lstStyle/>
          <a:p>
            <a:r>
              <a:rPr lang="en-US" sz="9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7491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3823-B878-39B4-EFCA-9992CC37D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35" y="2366010"/>
            <a:ext cx="9193530" cy="1474469"/>
          </a:xfrm>
        </p:spPr>
        <p:txBody>
          <a:bodyPr>
            <a:normAutofit/>
          </a:bodyPr>
          <a:lstStyle/>
          <a:p>
            <a:r>
              <a:rPr lang="en-US" sz="9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497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56C82-EF6C-0DD0-6D7D-211AC21C5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B0BD-D016-E99B-2EF0-C1B9D3DB6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35" y="2366010"/>
            <a:ext cx="9193530" cy="1474469"/>
          </a:xfrm>
        </p:spPr>
        <p:txBody>
          <a:bodyPr>
            <a:normAutofit/>
          </a:bodyPr>
          <a:lstStyle/>
          <a:p>
            <a:r>
              <a:rPr lang="en-US" sz="9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4782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B5325-2B69-A1E4-F5A1-34A87287C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AE6E-C84D-91B4-EE3A-188AA5233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35" y="2366010"/>
            <a:ext cx="9193530" cy="1474469"/>
          </a:xfrm>
        </p:spPr>
        <p:txBody>
          <a:bodyPr>
            <a:normAutofit/>
          </a:bodyPr>
          <a:lstStyle/>
          <a:p>
            <a:r>
              <a:rPr lang="en-US" sz="9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146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1D561-975F-D2B0-EB0C-DFFB1820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CF9F-275B-06F2-E1B8-FBE9492EF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35" y="2366010"/>
            <a:ext cx="9193530" cy="1474469"/>
          </a:xfrm>
        </p:spPr>
        <p:txBody>
          <a:bodyPr>
            <a:normAutofit/>
          </a:bodyPr>
          <a:lstStyle/>
          <a:p>
            <a:r>
              <a:rPr lang="en-US" sz="9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178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5858B-5557-B5B1-A209-53BF5BAE1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4163-6C4F-147F-15D4-E618E562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35" y="2366010"/>
            <a:ext cx="9193530" cy="1474469"/>
          </a:xfrm>
        </p:spPr>
        <p:txBody>
          <a:bodyPr>
            <a:normAutofit/>
          </a:bodyPr>
          <a:lstStyle/>
          <a:p>
            <a:r>
              <a:rPr lang="en-US" sz="9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7943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0DD5F-6EE0-D981-8732-3F473E9EA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BCC5-C11E-1C50-437B-51F963648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35" y="2366010"/>
            <a:ext cx="9193530" cy="1474469"/>
          </a:xfrm>
        </p:spPr>
        <p:txBody>
          <a:bodyPr>
            <a:normAutofit/>
          </a:bodyPr>
          <a:lstStyle/>
          <a:p>
            <a:r>
              <a:rPr lang="en-US" sz="9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3011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E470A-EEF9-B5E8-B900-A9E30176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BBFF-F337-4AE2-751E-D00764BA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35" y="2366010"/>
            <a:ext cx="9193530" cy="1474469"/>
          </a:xfrm>
        </p:spPr>
        <p:txBody>
          <a:bodyPr>
            <a:normAutofit/>
          </a:bodyPr>
          <a:lstStyle/>
          <a:p>
            <a:r>
              <a:rPr lang="en-US" sz="9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8130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DB54E-CBBF-174E-9490-C905E985C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37F-0EBE-9766-A857-13B90EBAC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35" y="2366010"/>
            <a:ext cx="9193530" cy="1474469"/>
          </a:xfrm>
        </p:spPr>
        <p:txBody>
          <a:bodyPr>
            <a:normAutofit/>
          </a:bodyPr>
          <a:lstStyle/>
          <a:p>
            <a:r>
              <a:rPr lang="en-US" sz="9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33220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</TotalTime>
  <Words>15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Algerian</vt:lpstr>
      <vt:lpstr>Century Gothic</vt:lpstr>
      <vt:lpstr>Garamond</vt:lpstr>
      <vt:lpstr>Savon</vt:lpstr>
      <vt:lpstr>Welcome Sushil Shrestha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Sushil Shrestha</dc:creator>
  <cp:lastModifiedBy>Sushil Shrestha</cp:lastModifiedBy>
  <cp:revision>1</cp:revision>
  <dcterms:created xsi:type="dcterms:W3CDTF">2025-02-28T12:48:28Z</dcterms:created>
  <dcterms:modified xsi:type="dcterms:W3CDTF">2025-02-28T12:52:29Z</dcterms:modified>
</cp:coreProperties>
</file>