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66" y="995044"/>
            <a:ext cx="55213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66" y="995042"/>
            <a:ext cx="5702300" cy="8483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Functions</a:t>
            </a:r>
            <a:r>
              <a:rPr spc="-330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25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38"/>
            <a:ext cx="5664200" cy="24130"/>
          </a:xfrm>
          <a:custGeom>
            <a:avLst/>
            <a:gdLst/>
            <a:ahLst/>
            <a:cxnLst/>
            <a:rect l="l" t="t" r="r" b="b"/>
            <a:pathLst>
              <a:path w="5664200" h="24130">
                <a:moveTo>
                  <a:pt x="0" y="23613"/>
                </a:moveTo>
                <a:lnTo>
                  <a:pt x="5663897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588" y="7296784"/>
            <a:ext cx="3648074" cy="27241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03502" y="3418953"/>
            <a:ext cx="2030730" cy="777240"/>
          </a:xfrm>
          <a:custGeom>
            <a:avLst/>
            <a:gdLst/>
            <a:ahLst/>
            <a:cxnLst/>
            <a:rect l="l" t="t" r="r" b="b"/>
            <a:pathLst>
              <a:path w="2030729" h="777239">
                <a:moveTo>
                  <a:pt x="1848789" y="215163"/>
                </a:moveTo>
                <a:lnTo>
                  <a:pt x="1842846" y="214325"/>
                </a:lnTo>
                <a:lnTo>
                  <a:pt x="1839429" y="212725"/>
                </a:lnTo>
                <a:lnTo>
                  <a:pt x="1842185" y="215861"/>
                </a:lnTo>
                <a:lnTo>
                  <a:pt x="1844776" y="217716"/>
                </a:lnTo>
                <a:lnTo>
                  <a:pt x="1847900" y="215442"/>
                </a:lnTo>
                <a:lnTo>
                  <a:pt x="1848789" y="215163"/>
                </a:lnTo>
                <a:close/>
              </a:path>
              <a:path w="2030729" h="777239">
                <a:moveTo>
                  <a:pt x="2030133" y="263080"/>
                </a:moveTo>
                <a:lnTo>
                  <a:pt x="1987423" y="211099"/>
                </a:lnTo>
                <a:lnTo>
                  <a:pt x="1930844" y="172681"/>
                </a:lnTo>
                <a:lnTo>
                  <a:pt x="1875002" y="141643"/>
                </a:lnTo>
                <a:lnTo>
                  <a:pt x="1875002" y="229692"/>
                </a:lnTo>
                <a:lnTo>
                  <a:pt x="1873732" y="227431"/>
                </a:lnTo>
                <a:lnTo>
                  <a:pt x="1873885" y="227380"/>
                </a:lnTo>
                <a:lnTo>
                  <a:pt x="1875002" y="229692"/>
                </a:lnTo>
                <a:lnTo>
                  <a:pt x="1875002" y="141643"/>
                </a:lnTo>
                <a:lnTo>
                  <a:pt x="1873288" y="140754"/>
                </a:lnTo>
                <a:lnTo>
                  <a:pt x="1873288" y="227558"/>
                </a:lnTo>
                <a:lnTo>
                  <a:pt x="1872107" y="226593"/>
                </a:lnTo>
                <a:lnTo>
                  <a:pt x="1873288" y="227558"/>
                </a:lnTo>
                <a:lnTo>
                  <a:pt x="1873288" y="140754"/>
                </a:lnTo>
                <a:lnTo>
                  <a:pt x="1813839" y="111645"/>
                </a:lnTo>
                <a:lnTo>
                  <a:pt x="1769122" y="92163"/>
                </a:lnTo>
                <a:lnTo>
                  <a:pt x="1724063" y="75450"/>
                </a:lnTo>
                <a:lnTo>
                  <a:pt x="1696821" y="66433"/>
                </a:lnTo>
                <a:lnTo>
                  <a:pt x="1696821" y="127660"/>
                </a:lnTo>
                <a:lnTo>
                  <a:pt x="1696529" y="129082"/>
                </a:lnTo>
                <a:lnTo>
                  <a:pt x="1695932" y="127939"/>
                </a:lnTo>
                <a:lnTo>
                  <a:pt x="1696364" y="129133"/>
                </a:lnTo>
                <a:lnTo>
                  <a:pt x="1695932" y="129273"/>
                </a:lnTo>
                <a:lnTo>
                  <a:pt x="1694967" y="128244"/>
                </a:lnTo>
                <a:lnTo>
                  <a:pt x="1695932" y="127939"/>
                </a:lnTo>
                <a:lnTo>
                  <a:pt x="1696821" y="127660"/>
                </a:lnTo>
                <a:lnTo>
                  <a:pt x="1696821" y="66433"/>
                </a:lnTo>
                <a:lnTo>
                  <a:pt x="1694510" y="65659"/>
                </a:lnTo>
                <a:lnTo>
                  <a:pt x="1694510" y="128130"/>
                </a:lnTo>
                <a:lnTo>
                  <a:pt x="1693849" y="127254"/>
                </a:lnTo>
                <a:lnTo>
                  <a:pt x="1694141" y="127152"/>
                </a:lnTo>
                <a:lnTo>
                  <a:pt x="1694510" y="128130"/>
                </a:lnTo>
                <a:lnTo>
                  <a:pt x="1694510" y="65659"/>
                </a:lnTo>
                <a:lnTo>
                  <a:pt x="1690662" y="64389"/>
                </a:lnTo>
                <a:lnTo>
                  <a:pt x="1690662" y="126898"/>
                </a:lnTo>
                <a:lnTo>
                  <a:pt x="1690141" y="127063"/>
                </a:lnTo>
                <a:lnTo>
                  <a:pt x="1689252" y="126009"/>
                </a:lnTo>
                <a:lnTo>
                  <a:pt x="1690662" y="126898"/>
                </a:lnTo>
                <a:lnTo>
                  <a:pt x="1690662" y="64389"/>
                </a:lnTo>
                <a:lnTo>
                  <a:pt x="1678305" y="60286"/>
                </a:lnTo>
                <a:lnTo>
                  <a:pt x="1631861" y="46647"/>
                </a:lnTo>
                <a:lnTo>
                  <a:pt x="1605153" y="39801"/>
                </a:lnTo>
                <a:lnTo>
                  <a:pt x="1605153" y="117297"/>
                </a:lnTo>
                <a:lnTo>
                  <a:pt x="1605089" y="119976"/>
                </a:lnTo>
                <a:lnTo>
                  <a:pt x="1604937" y="120027"/>
                </a:lnTo>
                <a:lnTo>
                  <a:pt x="1604645" y="118783"/>
                </a:lnTo>
                <a:lnTo>
                  <a:pt x="1604860" y="118719"/>
                </a:lnTo>
                <a:lnTo>
                  <a:pt x="1605153" y="117297"/>
                </a:lnTo>
                <a:lnTo>
                  <a:pt x="1605153" y="39801"/>
                </a:lnTo>
                <a:lnTo>
                  <a:pt x="1584756" y="34556"/>
                </a:lnTo>
                <a:lnTo>
                  <a:pt x="1536979" y="23990"/>
                </a:lnTo>
                <a:lnTo>
                  <a:pt x="1488935" y="16167"/>
                </a:lnTo>
                <a:lnTo>
                  <a:pt x="1439875" y="8648"/>
                </a:lnTo>
                <a:lnTo>
                  <a:pt x="1389824" y="4102"/>
                </a:lnTo>
                <a:lnTo>
                  <a:pt x="1339989" y="812"/>
                </a:lnTo>
                <a:lnTo>
                  <a:pt x="1290726" y="0"/>
                </a:lnTo>
                <a:lnTo>
                  <a:pt x="1241679" y="457"/>
                </a:lnTo>
                <a:lnTo>
                  <a:pt x="1193215" y="3390"/>
                </a:lnTo>
                <a:lnTo>
                  <a:pt x="1097305" y="14262"/>
                </a:lnTo>
                <a:lnTo>
                  <a:pt x="1050239" y="23406"/>
                </a:lnTo>
                <a:lnTo>
                  <a:pt x="1003388" y="33807"/>
                </a:lnTo>
                <a:lnTo>
                  <a:pt x="956767" y="45478"/>
                </a:lnTo>
                <a:lnTo>
                  <a:pt x="910742" y="59626"/>
                </a:lnTo>
                <a:lnTo>
                  <a:pt x="864946" y="75018"/>
                </a:lnTo>
                <a:lnTo>
                  <a:pt x="819365" y="91681"/>
                </a:lnTo>
                <a:lnTo>
                  <a:pt x="774026" y="109601"/>
                </a:lnTo>
                <a:lnTo>
                  <a:pt x="729284" y="129984"/>
                </a:lnTo>
                <a:lnTo>
                  <a:pt x="684784" y="151638"/>
                </a:lnTo>
                <a:lnTo>
                  <a:pt x="597916" y="199580"/>
                </a:lnTo>
                <a:lnTo>
                  <a:pt x="556285" y="225653"/>
                </a:lnTo>
                <a:lnTo>
                  <a:pt x="476021" y="282206"/>
                </a:lnTo>
                <a:lnTo>
                  <a:pt x="437286" y="312699"/>
                </a:lnTo>
                <a:lnTo>
                  <a:pt x="398919" y="343090"/>
                </a:lnTo>
                <a:lnTo>
                  <a:pt x="361238" y="374599"/>
                </a:lnTo>
                <a:lnTo>
                  <a:pt x="324180" y="407238"/>
                </a:lnTo>
                <a:lnTo>
                  <a:pt x="290004" y="439000"/>
                </a:lnTo>
                <a:lnTo>
                  <a:pt x="255828" y="469430"/>
                </a:lnTo>
                <a:lnTo>
                  <a:pt x="249516" y="475564"/>
                </a:lnTo>
                <a:lnTo>
                  <a:pt x="249516" y="582968"/>
                </a:lnTo>
                <a:lnTo>
                  <a:pt x="248996" y="581799"/>
                </a:lnTo>
                <a:lnTo>
                  <a:pt x="249516" y="582968"/>
                </a:lnTo>
                <a:lnTo>
                  <a:pt x="249516" y="475564"/>
                </a:lnTo>
                <a:lnTo>
                  <a:pt x="155841" y="566572"/>
                </a:lnTo>
                <a:lnTo>
                  <a:pt x="154736" y="569569"/>
                </a:lnTo>
                <a:lnTo>
                  <a:pt x="153327" y="571334"/>
                </a:lnTo>
                <a:lnTo>
                  <a:pt x="152222" y="574332"/>
                </a:lnTo>
                <a:lnTo>
                  <a:pt x="148958" y="575335"/>
                </a:lnTo>
                <a:lnTo>
                  <a:pt x="145694" y="577672"/>
                </a:lnTo>
                <a:lnTo>
                  <a:pt x="142646" y="577278"/>
                </a:lnTo>
                <a:lnTo>
                  <a:pt x="140131" y="576719"/>
                </a:lnTo>
                <a:lnTo>
                  <a:pt x="140792" y="573862"/>
                </a:lnTo>
                <a:lnTo>
                  <a:pt x="142786" y="571919"/>
                </a:lnTo>
                <a:lnTo>
                  <a:pt x="147332" y="549262"/>
                </a:lnTo>
                <a:lnTo>
                  <a:pt x="154152" y="528574"/>
                </a:lnTo>
                <a:lnTo>
                  <a:pt x="162128" y="507517"/>
                </a:lnTo>
                <a:lnTo>
                  <a:pt x="171297" y="487426"/>
                </a:lnTo>
                <a:lnTo>
                  <a:pt x="177406" y="473595"/>
                </a:lnTo>
                <a:lnTo>
                  <a:pt x="182270" y="458812"/>
                </a:lnTo>
                <a:lnTo>
                  <a:pt x="185597" y="443179"/>
                </a:lnTo>
                <a:lnTo>
                  <a:pt x="187452" y="427990"/>
                </a:lnTo>
                <a:lnTo>
                  <a:pt x="196507" y="399973"/>
                </a:lnTo>
                <a:lnTo>
                  <a:pt x="195021" y="373849"/>
                </a:lnTo>
                <a:lnTo>
                  <a:pt x="183883" y="352031"/>
                </a:lnTo>
                <a:lnTo>
                  <a:pt x="162814" y="333260"/>
                </a:lnTo>
                <a:lnTo>
                  <a:pt x="125780" y="368554"/>
                </a:lnTo>
                <a:lnTo>
                  <a:pt x="97104" y="409244"/>
                </a:lnTo>
                <a:lnTo>
                  <a:pt x="74371" y="452107"/>
                </a:lnTo>
                <a:lnTo>
                  <a:pt x="56349" y="497497"/>
                </a:lnTo>
                <a:lnTo>
                  <a:pt x="41757" y="545833"/>
                </a:lnTo>
                <a:lnTo>
                  <a:pt x="34899" y="567867"/>
                </a:lnTo>
                <a:lnTo>
                  <a:pt x="27609" y="590029"/>
                </a:lnTo>
                <a:lnTo>
                  <a:pt x="18567" y="616724"/>
                </a:lnTo>
                <a:lnTo>
                  <a:pt x="12509" y="634530"/>
                </a:lnTo>
                <a:lnTo>
                  <a:pt x="5638" y="656564"/>
                </a:lnTo>
                <a:lnTo>
                  <a:pt x="5511" y="657936"/>
                </a:lnTo>
                <a:lnTo>
                  <a:pt x="2882" y="665391"/>
                </a:lnTo>
                <a:lnTo>
                  <a:pt x="139" y="674204"/>
                </a:lnTo>
                <a:lnTo>
                  <a:pt x="0" y="684872"/>
                </a:lnTo>
                <a:lnTo>
                  <a:pt x="139" y="698119"/>
                </a:lnTo>
                <a:lnTo>
                  <a:pt x="11620" y="715848"/>
                </a:lnTo>
                <a:lnTo>
                  <a:pt x="35547" y="743038"/>
                </a:lnTo>
                <a:lnTo>
                  <a:pt x="42151" y="748982"/>
                </a:lnTo>
                <a:lnTo>
                  <a:pt x="50355" y="757085"/>
                </a:lnTo>
                <a:lnTo>
                  <a:pt x="58508" y="762558"/>
                </a:lnTo>
                <a:lnTo>
                  <a:pt x="67195" y="767854"/>
                </a:lnTo>
                <a:lnTo>
                  <a:pt x="71577" y="770496"/>
                </a:lnTo>
                <a:lnTo>
                  <a:pt x="75666" y="771893"/>
                </a:lnTo>
                <a:lnTo>
                  <a:pt x="80784" y="770331"/>
                </a:lnTo>
                <a:lnTo>
                  <a:pt x="89014" y="775766"/>
                </a:lnTo>
                <a:lnTo>
                  <a:pt x="90906" y="776516"/>
                </a:lnTo>
                <a:lnTo>
                  <a:pt x="97726" y="777074"/>
                </a:lnTo>
                <a:lnTo>
                  <a:pt x="107099" y="776859"/>
                </a:lnTo>
                <a:lnTo>
                  <a:pt x="116179" y="774065"/>
                </a:lnTo>
                <a:lnTo>
                  <a:pt x="222973" y="735939"/>
                </a:lnTo>
                <a:lnTo>
                  <a:pt x="227164" y="735977"/>
                </a:lnTo>
                <a:lnTo>
                  <a:pt x="229450" y="736612"/>
                </a:lnTo>
                <a:lnTo>
                  <a:pt x="235254" y="734822"/>
                </a:lnTo>
                <a:lnTo>
                  <a:pt x="246634" y="729996"/>
                </a:lnTo>
                <a:lnTo>
                  <a:pt x="249478" y="730453"/>
                </a:lnTo>
                <a:lnTo>
                  <a:pt x="255549" y="732574"/>
                </a:lnTo>
                <a:lnTo>
                  <a:pt x="270230" y="724077"/>
                </a:lnTo>
                <a:lnTo>
                  <a:pt x="274510" y="726744"/>
                </a:lnTo>
                <a:lnTo>
                  <a:pt x="276466" y="727481"/>
                </a:lnTo>
                <a:lnTo>
                  <a:pt x="282028" y="724433"/>
                </a:lnTo>
                <a:lnTo>
                  <a:pt x="287439" y="722769"/>
                </a:lnTo>
                <a:lnTo>
                  <a:pt x="333413" y="716622"/>
                </a:lnTo>
                <a:lnTo>
                  <a:pt x="379539" y="713079"/>
                </a:lnTo>
                <a:lnTo>
                  <a:pt x="425780" y="712152"/>
                </a:lnTo>
                <a:lnTo>
                  <a:pt x="471703" y="712660"/>
                </a:lnTo>
                <a:lnTo>
                  <a:pt x="517982" y="717042"/>
                </a:lnTo>
                <a:lnTo>
                  <a:pt x="523849" y="717892"/>
                </a:lnTo>
                <a:lnTo>
                  <a:pt x="529488" y="717499"/>
                </a:lnTo>
                <a:lnTo>
                  <a:pt x="535419" y="718324"/>
                </a:lnTo>
                <a:lnTo>
                  <a:pt x="542328" y="718870"/>
                </a:lnTo>
                <a:lnTo>
                  <a:pt x="550049" y="719150"/>
                </a:lnTo>
                <a:lnTo>
                  <a:pt x="555663" y="706793"/>
                </a:lnTo>
                <a:lnTo>
                  <a:pt x="552386" y="699833"/>
                </a:lnTo>
                <a:lnTo>
                  <a:pt x="548005" y="697191"/>
                </a:lnTo>
                <a:lnTo>
                  <a:pt x="535051" y="686562"/>
                </a:lnTo>
                <a:lnTo>
                  <a:pt x="524192" y="673950"/>
                </a:lnTo>
                <a:lnTo>
                  <a:pt x="513689" y="661238"/>
                </a:lnTo>
                <a:lnTo>
                  <a:pt x="501777" y="650278"/>
                </a:lnTo>
                <a:lnTo>
                  <a:pt x="429298" y="632688"/>
                </a:lnTo>
                <a:lnTo>
                  <a:pt x="383908" y="628040"/>
                </a:lnTo>
                <a:lnTo>
                  <a:pt x="292811" y="626795"/>
                </a:lnTo>
                <a:lnTo>
                  <a:pt x="247294" y="630148"/>
                </a:lnTo>
                <a:lnTo>
                  <a:pt x="240169" y="629678"/>
                </a:lnTo>
                <a:lnTo>
                  <a:pt x="233413" y="631761"/>
                </a:lnTo>
                <a:lnTo>
                  <a:pt x="219240" y="630796"/>
                </a:lnTo>
                <a:lnTo>
                  <a:pt x="219303" y="624141"/>
                </a:lnTo>
                <a:lnTo>
                  <a:pt x="220853" y="617016"/>
                </a:lnTo>
                <a:lnTo>
                  <a:pt x="228638" y="615950"/>
                </a:lnTo>
                <a:lnTo>
                  <a:pt x="233159" y="611911"/>
                </a:lnTo>
                <a:lnTo>
                  <a:pt x="234708" y="604786"/>
                </a:lnTo>
                <a:lnTo>
                  <a:pt x="247535" y="598195"/>
                </a:lnTo>
                <a:lnTo>
                  <a:pt x="248780" y="589838"/>
                </a:lnTo>
                <a:lnTo>
                  <a:pt x="250863" y="590524"/>
                </a:lnTo>
                <a:lnTo>
                  <a:pt x="251599" y="588975"/>
                </a:lnTo>
                <a:lnTo>
                  <a:pt x="251752" y="587590"/>
                </a:lnTo>
                <a:lnTo>
                  <a:pt x="258356" y="585571"/>
                </a:lnTo>
                <a:lnTo>
                  <a:pt x="264058" y="582485"/>
                </a:lnTo>
                <a:lnTo>
                  <a:pt x="265379" y="574103"/>
                </a:lnTo>
                <a:lnTo>
                  <a:pt x="269455" y="571525"/>
                </a:lnTo>
                <a:lnTo>
                  <a:pt x="274129" y="570090"/>
                </a:lnTo>
                <a:lnTo>
                  <a:pt x="307213" y="541324"/>
                </a:lnTo>
                <a:lnTo>
                  <a:pt x="336105" y="513854"/>
                </a:lnTo>
                <a:lnTo>
                  <a:pt x="395211" y="462470"/>
                </a:lnTo>
                <a:lnTo>
                  <a:pt x="504444" y="370459"/>
                </a:lnTo>
                <a:lnTo>
                  <a:pt x="512432" y="365340"/>
                </a:lnTo>
                <a:lnTo>
                  <a:pt x="520052" y="359016"/>
                </a:lnTo>
                <a:lnTo>
                  <a:pt x="536244" y="350062"/>
                </a:lnTo>
                <a:lnTo>
                  <a:pt x="579666" y="320776"/>
                </a:lnTo>
                <a:lnTo>
                  <a:pt x="623811" y="292595"/>
                </a:lnTo>
                <a:lnTo>
                  <a:pt x="669036" y="266738"/>
                </a:lnTo>
                <a:lnTo>
                  <a:pt x="714971" y="241998"/>
                </a:lnTo>
                <a:lnTo>
                  <a:pt x="762025" y="219570"/>
                </a:lnTo>
                <a:lnTo>
                  <a:pt x="810171" y="199466"/>
                </a:lnTo>
                <a:lnTo>
                  <a:pt x="859053" y="180454"/>
                </a:lnTo>
                <a:lnTo>
                  <a:pt x="890422" y="170815"/>
                </a:lnTo>
                <a:lnTo>
                  <a:pt x="921423" y="159969"/>
                </a:lnTo>
                <a:lnTo>
                  <a:pt x="952804" y="150329"/>
                </a:lnTo>
                <a:lnTo>
                  <a:pt x="983805" y="139471"/>
                </a:lnTo>
                <a:lnTo>
                  <a:pt x="986167" y="140081"/>
                </a:lnTo>
                <a:lnTo>
                  <a:pt x="990536" y="140068"/>
                </a:lnTo>
                <a:lnTo>
                  <a:pt x="1002715" y="136321"/>
                </a:lnTo>
                <a:lnTo>
                  <a:pt x="1008507" y="133210"/>
                </a:lnTo>
                <a:lnTo>
                  <a:pt x="1012659" y="133273"/>
                </a:lnTo>
                <a:lnTo>
                  <a:pt x="1014564" y="132689"/>
                </a:lnTo>
                <a:lnTo>
                  <a:pt x="1020673" y="132130"/>
                </a:lnTo>
                <a:lnTo>
                  <a:pt x="1032014" y="127317"/>
                </a:lnTo>
                <a:lnTo>
                  <a:pt x="1036167" y="128701"/>
                </a:lnTo>
                <a:lnTo>
                  <a:pt x="1039952" y="128866"/>
                </a:lnTo>
                <a:lnTo>
                  <a:pt x="1047000" y="125374"/>
                </a:lnTo>
                <a:lnTo>
                  <a:pt x="1054341" y="123126"/>
                </a:lnTo>
                <a:lnTo>
                  <a:pt x="1059319" y="124244"/>
                </a:lnTo>
                <a:lnTo>
                  <a:pt x="1063993" y="122809"/>
                </a:lnTo>
                <a:lnTo>
                  <a:pt x="1068438" y="120116"/>
                </a:lnTo>
                <a:lnTo>
                  <a:pt x="1072070" y="120319"/>
                </a:lnTo>
                <a:lnTo>
                  <a:pt x="1073404" y="118592"/>
                </a:lnTo>
                <a:lnTo>
                  <a:pt x="1076998" y="120142"/>
                </a:lnTo>
                <a:lnTo>
                  <a:pt x="1079271" y="120777"/>
                </a:lnTo>
                <a:lnTo>
                  <a:pt x="1084757" y="117754"/>
                </a:lnTo>
                <a:lnTo>
                  <a:pt x="1090472" y="117335"/>
                </a:lnTo>
                <a:lnTo>
                  <a:pt x="1152461" y="106260"/>
                </a:lnTo>
                <a:lnTo>
                  <a:pt x="1173556" y="105092"/>
                </a:lnTo>
                <a:lnTo>
                  <a:pt x="1175118" y="101955"/>
                </a:lnTo>
                <a:lnTo>
                  <a:pt x="1182382" y="98386"/>
                </a:lnTo>
                <a:lnTo>
                  <a:pt x="1164945" y="97104"/>
                </a:lnTo>
                <a:lnTo>
                  <a:pt x="1163828" y="94792"/>
                </a:lnTo>
                <a:lnTo>
                  <a:pt x="1165161" y="93052"/>
                </a:lnTo>
                <a:lnTo>
                  <a:pt x="1165885" y="90182"/>
                </a:lnTo>
                <a:lnTo>
                  <a:pt x="1168933" y="89242"/>
                </a:lnTo>
                <a:lnTo>
                  <a:pt x="1170787" y="87337"/>
                </a:lnTo>
                <a:lnTo>
                  <a:pt x="1223543" y="83083"/>
                </a:lnTo>
                <a:lnTo>
                  <a:pt x="1276375" y="81470"/>
                </a:lnTo>
                <a:lnTo>
                  <a:pt x="1329359" y="82461"/>
                </a:lnTo>
                <a:lnTo>
                  <a:pt x="1382166" y="84836"/>
                </a:lnTo>
                <a:lnTo>
                  <a:pt x="1434884" y="88569"/>
                </a:lnTo>
                <a:lnTo>
                  <a:pt x="1600911" y="118605"/>
                </a:lnTo>
                <a:lnTo>
                  <a:pt x="1604492" y="120154"/>
                </a:lnTo>
                <a:lnTo>
                  <a:pt x="1605686" y="121119"/>
                </a:lnTo>
                <a:lnTo>
                  <a:pt x="1607248" y="121970"/>
                </a:lnTo>
                <a:lnTo>
                  <a:pt x="1609102" y="122732"/>
                </a:lnTo>
                <a:lnTo>
                  <a:pt x="1612519" y="121678"/>
                </a:lnTo>
                <a:lnTo>
                  <a:pt x="1614589" y="123698"/>
                </a:lnTo>
                <a:lnTo>
                  <a:pt x="1617268" y="124206"/>
                </a:lnTo>
                <a:lnTo>
                  <a:pt x="1620380" y="123253"/>
                </a:lnTo>
                <a:lnTo>
                  <a:pt x="1622755" y="126504"/>
                </a:lnTo>
                <a:lnTo>
                  <a:pt x="1625434" y="127012"/>
                </a:lnTo>
                <a:lnTo>
                  <a:pt x="1628622" y="126034"/>
                </a:lnTo>
                <a:lnTo>
                  <a:pt x="1630553" y="128092"/>
                </a:lnTo>
                <a:lnTo>
                  <a:pt x="1632077" y="128955"/>
                </a:lnTo>
                <a:lnTo>
                  <a:pt x="1633601" y="129819"/>
                </a:lnTo>
                <a:lnTo>
                  <a:pt x="1636496" y="127596"/>
                </a:lnTo>
                <a:lnTo>
                  <a:pt x="1638427" y="129667"/>
                </a:lnTo>
                <a:lnTo>
                  <a:pt x="1641398" y="131406"/>
                </a:lnTo>
                <a:lnTo>
                  <a:pt x="1644662" y="130403"/>
                </a:lnTo>
                <a:lnTo>
                  <a:pt x="1646516" y="132486"/>
                </a:lnTo>
                <a:lnTo>
                  <a:pt x="1649120" y="133019"/>
                </a:lnTo>
                <a:lnTo>
                  <a:pt x="1652371" y="132016"/>
                </a:lnTo>
                <a:lnTo>
                  <a:pt x="1654606" y="135318"/>
                </a:lnTo>
                <a:lnTo>
                  <a:pt x="1657210" y="135851"/>
                </a:lnTo>
                <a:lnTo>
                  <a:pt x="1660550" y="134835"/>
                </a:lnTo>
                <a:lnTo>
                  <a:pt x="1661693" y="135115"/>
                </a:lnTo>
                <a:lnTo>
                  <a:pt x="1662671" y="136474"/>
                </a:lnTo>
                <a:lnTo>
                  <a:pt x="1665262" y="137223"/>
                </a:lnTo>
                <a:lnTo>
                  <a:pt x="1666684" y="136715"/>
                </a:lnTo>
                <a:lnTo>
                  <a:pt x="1668411" y="137718"/>
                </a:lnTo>
                <a:lnTo>
                  <a:pt x="1668640" y="137655"/>
                </a:lnTo>
                <a:lnTo>
                  <a:pt x="1670418" y="139763"/>
                </a:lnTo>
                <a:lnTo>
                  <a:pt x="1672869" y="140335"/>
                </a:lnTo>
                <a:lnTo>
                  <a:pt x="1676361" y="139268"/>
                </a:lnTo>
                <a:lnTo>
                  <a:pt x="1678520" y="142595"/>
                </a:lnTo>
                <a:lnTo>
                  <a:pt x="1680959" y="143167"/>
                </a:lnTo>
                <a:lnTo>
                  <a:pt x="1684451" y="142100"/>
                </a:lnTo>
                <a:lnTo>
                  <a:pt x="1686166" y="144221"/>
                </a:lnTo>
                <a:lnTo>
                  <a:pt x="1689061" y="145999"/>
                </a:lnTo>
                <a:lnTo>
                  <a:pt x="1692465" y="144945"/>
                </a:lnTo>
                <a:lnTo>
                  <a:pt x="1694548" y="148285"/>
                </a:lnTo>
                <a:lnTo>
                  <a:pt x="1695627" y="147955"/>
                </a:lnTo>
                <a:lnTo>
                  <a:pt x="1697075" y="148844"/>
                </a:lnTo>
                <a:lnTo>
                  <a:pt x="1699971" y="146621"/>
                </a:lnTo>
                <a:lnTo>
                  <a:pt x="1702193" y="149923"/>
                </a:lnTo>
                <a:lnTo>
                  <a:pt x="1704721" y="150482"/>
                </a:lnTo>
                <a:lnTo>
                  <a:pt x="1707984" y="149479"/>
                </a:lnTo>
                <a:lnTo>
                  <a:pt x="1779041" y="178130"/>
                </a:lnTo>
                <a:lnTo>
                  <a:pt x="1789176" y="180327"/>
                </a:lnTo>
                <a:lnTo>
                  <a:pt x="1798701" y="184048"/>
                </a:lnTo>
                <a:lnTo>
                  <a:pt x="1816620" y="191833"/>
                </a:lnTo>
                <a:lnTo>
                  <a:pt x="1816620" y="193154"/>
                </a:lnTo>
                <a:lnTo>
                  <a:pt x="1816696" y="195795"/>
                </a:lnTo>
                <a:lnTo>
                  <a:pt x="1815363" y="198856"/>
                </a:lnTo>
                <a:lnTo>
                  <a:pt x="1814106" y="200571"/>
                </a:lnTo>
                <a:lnTo>
                  <a:pt x="1811883" y="201256"/>
                </a:lnTo>
                <a:lnTo>
                  <a:pt x="1818601" y="205828"/>
                </a:lnTo>
                <a:lnTo>
                  <a:pt x="1825129" y="209143"/>
                </a:lnTo>
                <a:lnTo>
                  <a:pt x="1831822" y="211074"/>
                </a:lnTo>
                <a:lnTo>
                  <a:pt x="1839429" y="212725"/>
                </a:lnTo>
                <a:lnTo>
                  <a:pt x="1842770" y="213029"/>
                </a:lnTo>
                <a:lnTo>
                  <a:pt x="1845894" y="213398"/>
                </a:lnTo>
                <a:lnTo>
                  <a:pt x="1848789" y="215163"/>
                </a:lnTo>
                <a:lnTo>
                  <a:pt x="1851113" y="214452"/>
                </a:lnTo>
                <a:lnTo>
                  <a:pt x="1847900" y="215442"/>
                </a:lnTo>
                <a:lnTo>
                  <a:pt x="1848396" y="216611"/>
                </a:lnTo>
                <a:lnTo>
                  <a:pt x="1854492" y="214731"/>
                </a:lnTo>
                <a:lnTo>
                  <a:pt x="1854631" y="213372"/>
                </a:lnTo>
                <a:lnTo>
                  <a:pt x="1855165" y="213207"/>
                </a:lnTo>
                <a:lnTo>
                  <a:pt x="1855762" y="214350"/>
                </a:lnTo>
                <a:lnTo>
                  <a:pt x="1848396" y="216611"/>
                </a:lnTo>
                <a:lnTo>
                  <a:pt x="1850275" y="220014"/>
                </a:lnTo>
                <a:lnTo>
                  <a:pt x="1854441" y="222732"/>
                </a:lnTo>
                <a:lnTo>
                  <a:pt x="1859254" y="222567"/>
                </a:lnTo>
                <a:lnTo>
                  <a:pt x="1860524" y="224840"/>
                </a:lnTo>
                <a:lnTo>
                  <a:pt x="1862899" y="226771"/>
                </a:lnTo>
                <a:lnTo>
                  <a:pt x="1866239" y="225742"/>
                </a:lnTo>
                <a:lnTo>
                  <a:pt x="1867992" y="227863"/>
                </a:lnTo>
                <a:lnTo>
                  <a:pt x="1868690" y="228981"/>
                </a:lnTo>
                <a:lnTo>
                  <a:pt x="1871218" y="230860"/>
                </a:lnTo>
                <a:lnTo>
                  <a:pt x="1874710" y="229793"/>
                </a:lnTo>
                <a:lnTo>
                  <a:pt x="1875523" y="230860"/>
                </a:lnTo>
                <a:lnTo>
                  <a:pt x="1876717" y="231825"/>
                </a:lnTo>
                <a:lnTo>
                  <a:pt x="1878723" y="232537"/>
                </a:lnTo>
                <a:lnTo>
                  <a:pt x="1884692" y="237350"/>
                </a:lnTo>
                <a:lnTo>
                  <a:pt x="1890839" y="240766"/>
                </a:lnTo>
                <a:lnTo>
                  <a:pt x="1897557" y="244017"/>
                </a:lnTo>
                <a:lnTo>
                  <a:pt x="1904492" y="245872"/>
                </a:lnTo>
                <a:lnTo>
                  <a:pt x="1910283" y="250736"/>
                </a:lnTo>
                <a:lnTo>
                  <a:pt x="1915553" y="254431"/>
                </a:lnTo>
                <a:lnTo>
                  <a:pt x="1923135" y="256095"/>
                </a:lnTo>
                <a:lnTo>
                  <a:pt x="1923707" y="257251"/>
                </a:lnTo>
                <a:lnTo>
                  <a:pt x="1923897" y="257187"/>
                </a:lnTo>
                <a:lnTo>
                  <a:pt x="1925815" y="260578"/>
                </a:lnTo>
                <a:lnTo>
                  <a:pt x="1930184" y="261899"/>
                </a:lnTo>
                <a:lnTo>
                  <a:pt x="1934273" y="263296"/>
                </a:lnTo>
                <a:lnTo>
                  <a:pt x="1951253" y="275348"/>
                </a:lnTo>
                <a:lnTo>
                  <a:pt x="1968627" y="287286"/>
                </a:lnTo>
                <a:lnTo>
                  <a:pt x="1978304" y="294944"/>
                </a:lnTo>
                <a:lnTo>
                  <a:pt x="1985683" y="300647"/>
                </a:lnTo>
                <a:lnTo>
                  <a:pt x="2000986" y="314540"/>
                </a:lnTo>
                <a:lnTo>
                  <a:pt x="2005317" y="309232"/>
                </a:lnTo>
                <a:lnTo>
                  <a:pt x="2010397" y="305015"/>
                </a:lnTo>
                <a:lnTo>
                  <a:pt x="2014181" y="299859"/>
                </a:lnTo>
                <a:lnTo>
                  <a:pt x="2015058" y="292950"/>
                </a:lnTo>
                <a:lnTo>
                  <a:pt x="2015718" y="291414"/>
                </a:lnTo>
                <a:lnTo>
                  <a:pt x="2015502" y="290156"/>
                </a:lnTo>
                <a:lnTo>
                  <a:pt x="2014080" y="287934"/>
                </a:lnTo>
                <a:lnTo>
                  <a:pt x="2016963" y="283057"/>
                </a:lnTo>
                <a:lnTo>
                  <a:pt x="2027288" y="283883"/>
                </a:lnTo>
                <a:lnTo>
                  <a:pt x="2025853" y="273685"/>
                </a:lnTo>
                <a:lnTo>
                  <a:pt x="2030133" y="263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066" y="2240617"/>
            <a:ext cx="8235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Block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statements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perform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task.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888" y="3587737"/>
            <a:ext cx="659765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275" marR="5080" indent="-537210">
              <a:lnSpc>
                <a:spcPct val="128899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def</a:t>
            </a:r>
            <a:r>
              <a:rPr sz="3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func_name(</a:t>
            </a:r>
            <a:r>
              <a:rPr sz="3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param1,</a:t>
            </a:r>
            <a:r>
              <a:rPr sz="3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param2..)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#some</a:t>
            </a:r>
            <a:r>
              <a:rPr sz="3200" spc="-19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work</a:t>
            </a:r>
            <a:endParaRPr sz="3200">
              <a:latin typeface="Arial MT"/>
              <a:cs typeface="Arial MT"/>
            </a:endParaRPr>
          </a:p>
          <a:p>
            <a:pPr marL="656590">
              <a:lnSpc>
                <a:spcPct val="100000"/>
              </a:lnSpc>
              <a:spcBef>
                <a:spcPts val="1110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return</a:t>
            </a:r>
            <a:r>
              <a:rPr sz="320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val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888" y="6110668"/>
            <a:ext cx="7204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func_name(</a:t>
            </a:r>
            <a:r>
              <a:rPr sz="3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FFFFFF"/>
                </a:solidFill>
                <a:latin typeface="Arial"/>
                <a:cs typeface="Arial"/>
              </a:rPr>
              <a:t>arg1,</a:t>
            </a:r>
            <a:r>
              <a:rPr sz="3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arg2</a:t>
            </a:r>
            <a:r>
              <a:rPr sz="3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..)</a:t>
            </a:r>
            <a:r>
              <a:rPr sz="3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50" dirty="0">
                <a:solidFill>
                  <a:srgbClr val="32BD15"/>
                </a:solidFill>
                <a:latin typeface="Arial MT"/>
                <a:cs typeface="Arial MT"/>
              </a:rPr>
              <a:t>#function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call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68473" y="3811679"/>
            <a:ext cx="3259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Definition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Functions</a:t>
            </a:r>
            <a:r>
              <a:rPr spc="-330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25" dirty="0">
                <a:solidFill>
                  <a:srgbClr val="FFFFFF"/>
                </a:solidFill>
              </a:rPr>
              <a:t> </a:t>
            </a:r>
            <a:r>
              <a:rPr spc="-100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38"/>
            <a:ext cx="5664200" cy="24130"/>
          </a:xfrm>
          <a:custGeom>
            <a:avLst/>
            <a:gdLst/>
            <a:ahLst/>
            <a:cxnLst/>
            <a:rect l="l" t="t" r="r" b="b"/>
            <a:pathLst>
              <a:path w="5664200" h="24130">
                <a:moveTo>
                  <a:pt x="0" y="23613"/>
                </a:moveTo>
                <a:lnTo>
                  <a:pt x="5663897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20591" y="2975402"/>
            <a:ext cx="3920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5" dirty="0">
                <a:solidFill>
                  <a:srgbClr val="3BE2EC"/>
                </a:solidFill>
                <a:latin typeface="Tahoma"/>
                <a:cs typeface="Tahoma"/>
              </a:rPr>
              <a:t>User</a:t>
            </a:r>
            <a:r>
              <a:rPr sz="3200" spc="-190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3BE2EC"/>
                </a:solidFill>
                <a:latin typeface="Tahoma"/>
                <a:cs typeface="Tahoma"/>
              </a:rPr>
              <a:t>defined</a:t>
            </a:r>
            <a:r>
              <a:rPr sz="3200" spc="-18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66" y="2975402"/>
            <a:ext cx="3073400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BE2EC"/>
                </a:solidFill>
                <a:latin typeface="Tahoma"/>
                <a:cs typeface="Tahoma"/>
              </a:rPr>
              <a:t>Built-in</a:t>
            </a:r>
            <a:r>
              <a:rPr sz="3200" spc="-55" dirty="0">
                <a:solidFill>
                  <a:srgbClr val="3BE2EC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endParaRPr sz="3200">
              <a:latin typeface="Tahoma"/>
              <a:cs typeface="Tahoma"/>
            </a:endParaRPr>
          </a:p>
          <a:p>
            <a:pPr marL="681990" marR="1362075" indent="-153035">
              <a:lnSpc>
                <a:spcPct val="182800"/>
              </a:lnSpc>
              <a:spcBef>
                <a:spcPts val="630"/>
              </a:spcBef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print(</a:t>
            </a:r>
            <a:r>
              <a:rPr sz="3200" i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14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3200" i="1" spc="-30" dirty="0">
                <a:solidFill>
                  <a:srgbClr val="FFFFFF"/>
                </a:solidFill>
                <a:latin typeface="Arial"/>
                <a:cs typeface="Arial"/>
              </a:rPr>
              <a:t>len(</a:t>
            </a:r>
            <a:r>
              <a:rPr sz="3200" i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9913" y="5839523"/>
            <a:ext cx="1398905" cy="140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3200" i="1" spc="-25" dirty="0">
                <a:solidFill>
                  <a:srgbClr val="FFFFFF"/>
                </a:solidFill>
                <a:latin typeface="Arial"/>
                <a:cs typeface="Arial"/>
              </a:rPr>
              <a:t>type(</a:t>
            </a:r>
            <a:r>
              <a:rPr sz="3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range(</a:t>
            </a:r>
            <a:r>
              <a:rPr sz="3200" i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Default</a:t>
            </a:r>
            <a:r>
              <a:rPr spc="-360" dirty="0"/>
              <a:t> </a:t>
            </a:r>
            <a:r>
              <a:rPr spc="-110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138565"/>
            <a:ext cx="14051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Assigning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default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parameter,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argument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passed.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579" y="1844144"/>
            <a:ext cx="5460365" cy="24130"/>
          </a:xfrm>
          <a:custGeom>
            <a:avLst/>
            <a:gdLst/>
            <a:ahLst/>
            <a:cxnLst/>
            <a:rect l="l" t="t" r="r" b="b"/>
            <a:pathLst>
              <a:path w="5460365" h="24130">
                <a:moveTo>
                  <a:pt x="0" y="23606"/>
                </a:moveTo>
                <a:lnTo>
                  <a:pt x="5459790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4169926"/>
            <a:ext cx="12348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>
                <a:solidFill>
                  <a:srgbClr val="FFFFFF"/>
                </a:solidFill>
                <a:latin typeface="Tahoma"/>
                <a:cs typeface="Tahoma"/>
              </a:rPr>
              <a:t>WAF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elements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line.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parameter)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879345"/>
            <a:ext cx="8475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>
                <a:solidFill>
                  <a:srgbClr val="FFFFFF"/>
                </a:solidFill>
                <a:latin typeface="Tahoma"/>
                <a:cs typeface="Tahoma"/>
              </a:rPr>
              <a:t>WAF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find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factorial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n.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(n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parameter)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2461689"/>
            <a:ext cx="9356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>
                <a:solidFill>
                  <a:srgbClr val="FFFFFF"/>
                </a:solidFill>
                <a:latin typeface="Tahoma"/>
                <a:cs typeface="Tahoma"/>
              </a:rPr>
              <a:t>WAF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length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list.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parameter)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7588767"/>
            <a:ext cx="4587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>
                <a:solidFill>
                  <a:srgbClr val="FFFFFF"/>
                </a:solidFill>
                <a:latin typeface="Tahoma"/>
                <a:cs typeface="Tahoma"/>
              </a:rPr>
              <a:t>WAF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convert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70" dirty="0">
                <a:solidFill>
                  <a:srgbClr val="FFFFFF"/>
                </a:solidFill>
                <a:latin typeface="Tahoma"/>
                <a:cs typeface="Tahoma"/>
              </a:rPr>
              <a:t>USD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INR.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Recursion</a:t>
            </a:r>
          </a:p>
        </p:txBody>
      </p:sp>
      <p:sp>
        <p:nvSpPr>
          <p:cNvPr id="3" name="object 3"/>
          <p:cNvSpPr/>
          <p:nvPr/>
        </p:nvSpPr>
        <p:spPr>
          <a:xfrm>
            <a:off x="989578" y="1844236"/>
            <a:ext cx="2827020" cy="23495"/>
          </a:xfrm>
          <a:custGeom>
            <a:avLst/>
            <a:gdLst/>
            <a:ahLst/>
            <a:cxnLst/>
            <a:rect l="l" t="t" r="r" b="b"/>
            <a:pathLst>
              <a:path w="2827020" h="23494">
                <a:moveTo>
                  <a:pt x="0" y="23417"/>
                </a:moveTo>
                <a:lnTo>
                  <a:pt x="2826809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929589"/>
            <a:ext cx="3971924" cy="29622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3066" y="2217304"/>
            <a:ext cx="7135495" cy="2476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calls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itself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repeatedly.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</a:pPr>
            <a:r>
              <a:rPr sz="3200" i="1" spc="65" dirty="0">
                <a:solidFill>
                  <a:srgbClr val="32BD15"/>
                </a:solidFill>
                <a:latin typeface="Arial"/>
                <a:cs typeface="Arial"/>
              </a:rPr>
              <a:t>#prints</a:t>
            </a:r>
            <a:r>
              <a:rPr sz="3200" i="1" spc="-45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32BD15"/>
                </a:solidFill>
                <a:latin typeface="Arial"/>
                <a:cs typeface="Arial"/>
              </a:rPr>
              <a:t>n</a:t>
            </a:r>
            <a:r>
              <a:rPr sz="3200" i="1" spc="-3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200" i="1" spc="65" dirty="0">
                <a:solidFill>
                  <a:srgbClr val="32BD15"/>
                </a:solidFill>
                <a:latin typeface="Arial"/>
                <a:cs typeface="Arial"/>
              </a:rPr>
              <a:t>to</a:t>
            </a:r>
            <a:r>
              <a:rPr sz="3200" i="1" spc="-3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200" i="1" spc="50" dirty="0">
                <a:solidFill>
                  <a:srgbClr val="32BD15"/>
                </a:solidFill>
                <a:latin typeface="Arial"/>
                <a:cs typeface="Arial"/>
              </a:rPr>
              <a:t>1</a:t>
            </a:r>
            <a:r>
              <a:rPr sz="3200" i="1" spc="-30" dirty="0">
                <a:solidFill>
                  <a:srgbClr val="32BD15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32BD15"/>
                </a:solidFill>
                <a:latin typeface="Arial"/>
                <a:cs typeface="Arial"/>
              </a:rPr>
              <a:t>backwards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3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Base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34102" y="4256836"/>
            <a:ext cx="1264920" cy="490220"/>
          </a:xfrm>
          <a:custGeom>
            <a:avLst/>
            <a:gdLst/>
            <a:ahLst/>
            <a:cxnLst/>
            <a:rect l="l" t="t" r="r" b="b"/>
            <a:pathLst>
              <a:path w="1264920" h="490220">
                <a:moveTo>
                  <a:pt x="1264627" y="166725"/>
                </a:moveTo>
                <a:lnTo>
                  <a:pt x="1237856" y="133769"/>
                </a:lnTo>
                <a:lnTo>
                  <a:pt x="1202677" y="110020"/>
                </a:lnTo>
                <a:lnTo>
                  <a:pt x="1167422" y="90017"/>
                </a:lnTo>
                <a:lnTo>
                  <a:pt x="1167422" y="144767"/>
                </a:lnTo>
                <a:lnTo>
                  <a:pt x="1166634" y="143700"/>
                </a:lnTo>
                <a:lnTo>
                  <a:pt x="1167422" y="144767"/>
                </a:lnTo>
                <a:lnTo>
                  <a:pt x="1167422" y="90017"/>
                </a:lnTo>
                <a:lnTo>
                  <a:pt x="1138682" y="75222"/>
                </a:lnTo>
                <a:lnTo>
                  <a:pt x="1092250" y="54940"/>
                </a:lnTo>
                <a:lnTo>
                  <a:pt x="1056513" y="42773"/>
                </a:lnTo>
                <a:lnTo>
                  <a:pt x="1056513" y="80530"/>
                </a:lnTo>
                <a:lnTo>
                  <a:pt x="1056474" y="81876"/>
                </a:lnTo>
                <a:lnTo>
                  <a:pt x="1056093" y="81991"/>
                </a:lnTo>
                <a:lnTo>
                  <a:pt x="1055357" y="80886"/>
                </a:lnTo>
                <a:lnTo>
                  <a:pt x="1056335" y="81915"/>
                </a:lnTo>
                <a:lnTo>
                  <a:pt x="1055725" y="80784"/>
                </a:lnTo>
                <a:lnTo>
                  <a:pt x="1056513" y="80530"/>
                </a:lnTo>
                <a:lnTo>
                  <a:pt x="1056513" y="42773"/>
                </a:lnTo>
                <a:lnTo>
                  <a:pt x="1045083" y="38874"/>
                </a:lnTo>
                <a:lnTo>
                  <a:pt x="999451" y="25476"/>
                </a:lnTo>
                <a:lnTo>
                  <a:pt x="999451" y="74155"/>
                </a:lnTo>
                <a:lnTo>
                  <a:pt x="999413" y="75488"/>
                </a:lnTo>
                <a:lnTo>
                  <a:pt x="999451" y="74155"/>
                </a:lnTo>
                <a:lnTo>
                  <a:pt x="999451" y="25476"/>
                </a:lnTo>
                <a:lnTo>
                  <a:pt x="947127" y="14503"/>
                </a:lnTo>
                <a:lnTo>
                  <a:pt x="896429" y="6159"/>
                </a:lnTo>
                <a:lnTo>
                  <a:pt x="843343" y="1206"/>
                </a:lnTo>
                <a:lnTo>
                  <a:pt x="791083" y="0"/>
                </a:lnTo>
                <a:lnTo>
                  <a:pt x="739648" y="2514"/>
                </a:lnTo>
                <a:lnTo>
                  <a:pt x="689051" y="8763"/>
                </a:lnTo>
                <a:lnTo>
                  <a:pt x="638911" y="17526"/>
                </a:lnTo>
                <a:lnTo>
                  <a:pt x="589622" y="30010"/>
                </a:lnTo>
                <a:lnTo>
                  <a:pt x="540816" y="45008"/>
                </a:lnTo>
                <a:lnTo>
                  <a:pt x="492861" y="63715"/>
                </a:lnTo>
                <a:lnTo>
                  <a:pt x="445401" y="84950"/>
                </a:lnTo>
                <a:lnTo>
                  <a:pt x="398437" y="108673"/>
                </a:lnTo>
                <a:lnTo>
                  <a:pt x="356565" y="134823"/>
                </a:lnTo>
                <a:lnTo>
                  <a:pt x="315950" y="161925"/>
                </a:lnTo>
                <a:lnTo>
                  <a:pt x="279019" y="189217"/>
                </a:lnTo>
                <a:lnTo>
                  <a:pt x="276796" y="191223"/>
                </a:lnTo>
                <a:lnTo>
                  <a:pt x="201650" y="254165"/>
                </a:lnTo>
                <a:lnTo>
                  <a:pt x="175298" y="279539"/>
                </a:lnTo>
                <a:lnTo>
                  <a:pt x="122974" y="328828"/>
                </a:lnTo>
                <a:lnTo>
                  <a:pt x="97040" y="354063"/>
                </a:lnTo>
                <a:lnTo>
                  <a:pt x="96253" y="355638"/>
                </a:lnTo>
                <a:lnTo>
                  <a:pt x="95516" y="357187"/>
                </a:lnTo>
                <a:lnTo>
                  <a:pt x="94742" y="358762"/>
                </a:lnTo>
                <a:lnTo>
                  <a:pt x="92710" y="359384"/>
                </a:lnTo>
                <a:lnTo>
                  <a:pt x="90817" y="361289"/>
                </a:lnTo>
                <a:lnTo>
                  <a:pt x="88785" y="360591"/>
                </a:lnTo>
                <a:lnTo>
                  <a:pt x="87439" y="360997"/>
                </a:lnTo>
                <a:lnTo>
                  <a:pt x="87579" y="358305"/>
                </a:lnTo>
                <a:lnTo>
                  <a:pt x="89052" y="357847"/>
                </a:lnTo>
                <a:lnTo>
                  <a:pt x="91859" y="343700"/>
                </a:lnTo>
                <a:lnTo>
                  <a:pt x="95999" y="330466"/>
                </a:lnTo>
                <a:lnTo>
                  <a:pt x="100876" y="317017"/>
                </a:lnTo>
                <a:lnTo>
                  <a:pt x="106616" y="304622"/>
                </a:lnTo>
                <a:lnTo>
                  <a:pt x="110261" y="295529"/>
                </a:lnTo>
                <a:lnTo>
                  <a:pt x="113385" y="286600"/>
                </a:lnTo>
                <a:lnTo>
                  <a:pt x="115392" y="276682"/>
                </a:lnTo>
                <a:lnTo>
                  <a:pt x="116497" y="267042"/>
                </a:lnTo>
                <a:lnTo>
                  <a:pt x="122072" y="249389"/>
                </a:lnTo>
                <a:lnTo>
                  <a:pt x="121323" y="233680"/>
                </a:lnTo>
                <a:lnTo>
                  <a:pt x="114312" y="219887"/>
                </a:lnTo>
                <a:lnTo>
                  <a:pt x="101130" y="207987"/>
                </a:lnTo>
                <a:lnTo>
                  <a:pt x="73304" y="236474"/>
                </a:lnTo>
                <a:lnTo>
                  <a:pt x="52603" y="268071"/>
                </a:lnTo>
                <a:lnTo>
                  <a:pt x="37490" y="303276"/>
                </a:lnTo>
                <a:lnTo>
                  <a:pt x="26047" y="341337"/>
                </a:lnTo>
                <a:lnTo>
                  <a:pt x="21653" y="354647"/>
                </a:lnTo>
                <a:lnTo>
                  <a:pt x="17360" y="369252"/>
                </a:lnTo>
                <a:lnTo>
                  <a:pt x="12547" y="382689"/>
                </a:lnTo>
                <a:lnTo>
                  <a:pt x="11658" y="385610"/>
                </a:lnTo>
                <a:lnTo>
                  <a:pt x="7708" y="396125"/>
                </a:lnTo>
                <a:lnTo>
                  <a:pt x="3670" y="410654"/>
                </a:lnTo>
                <a:lnTo>
                  <a:pt x="3365" y="410743"/>
                </a:lnTo>
                <a:lnTo>
                  <a:pt x="2057" y="416458"/>
                </a:lnTo>
                <a:lnTo>
                  <a:pt x="444" y="422275"/>
                </a:lnTo>
                <a:lnTo>
                  <a:pt x="368" y="428942"/>
                </a:lnTo>
                <a:lnTo>
                  <a:pt x="0" y="435698"/>
                </a:lnTo>
                <a:lnTo>
                  <a:pt x="7531" y="447992"/>
                </a:lnTo>
                <a:lnTo>
                  <a:pt x="22364" y="464705"/>
                </a:lnTo>
                <a:lnTo>
                  <a:pt x="26568" y="468718"/>
                </a:lnTo>
                <a:lnTo>
                  <a:pt x="31686" y="473786"/>
                </a:lnTo>
                <a:lnTo>
                  <a:pt x="36855" y="477520"/>
                </a:lnTo>
                <a:lnTo>
                  <a:pt x="44780" y="481723"/>
                </a:lnTo>
                <a:lnTo>
                  <a:pt x="47599" y="483514"/>
                </a:lnTo>
                <a:lnTo>
                  <a:pt x="50787" y="482536"/>
                </a:lnTo>
                <a:lnTo>
                  <a:pt x="54813" y="486613"/>
                </a:lnTo>
                <a:lnTo>
                  <a:pt x="57556" y="489762"/>
                </a:lnTo>
                <a:lnTo>
                  <a:pt x="65316" y="487375"/>
                </a:lnTo>
                <a:lnTo>
                  <a:pt x="72517" y="483831"/>
                </a:lnTo>
                <a:lnTo>
                  <a:pt x="89369" y="478650"/>
                </a:lnTo>
                <a:lnTo>
                  <a:pt x="105854" y="472262"/>
                </a:lnTo>
                <a:lnTo>
                  <a:pt x="139192" y="460692"/>
                </a:lnTo>
                <a:lnTo>
                  <a:pt x="141135" y="461416"/>
                </a:lnTo>
                <a:lnTo>
                  <a:pt x="144653" y="461670"/>
                </a:lnTo>
                <a:lnTo>
                  <a:pt x="154076" y="457441"/>
                </a:lnTo>
                <a:lnTo>
                  <a:pt x="155981" y="458190"/>
                </a:lnTo>
                <a:lnTo>
                  <a:pt x="159435" y="458457"/>
                </a:lnTo>
                <a:lnTo>
                  <a:pt x="168897" y="454215"/>
                </a:lnTo>
                <a:lnTo>
                  <a:pt x="171246" y="454825"/>
                </a:lnTo>
                <a:lnTo>
                  <a:pt x="172605" y="455739"/>
                </a:lnTo>
                <a:lnTo>
                  <a:pt x="175907" y="453402"/>
                </a:lnTo>
                <a:lnTo>
                  <a:pt x="179298" y="452361"/>
                </a:lnTo>
                <a:lnTo>
                  <a:pt x="215150" y="447979"/>
                </a:lnTo>
                <a:lnTo>
                  <a:pt x="251155" y="446214"/>
                </a:lnTo>
                <a:lnTo>
                  <a:pt x="286893" y="445871"/>
                </a:lnTo>
                <a:lnTo>
                  <a:pt x="323037" y="449376"/>
                </a:lnTo>
                <a:lnTo>
                  <a:pt x="333857" y="450037"/>
                </a:lnTo>
                <a:lnTo>
                  <a:pt x="338061" y="450075"/>
                </a:lnTo>
                <a:lnTo>
                  <a:pt x="343141" y="451167"/>
                </a:lnTo>
                <a:lnTo>
                  <a:pt x="346633" y="443458"/>
                </a:lnTo>
                <a:lnTo>
                  <a:pt x="344500" y="438797"/>
                </a:lnTo>
                <a:lnTo>
                  <a:pt x="341718" y="436994"/>
                </a:lnTo>
                <a:lnTo>
                  <a:pt x="333603" y="430187"/>
                </a:lnTo>
                <a:lnTo>
                  <a:pt x="327012" y="422910"/>
                </a:lnTo>
                <a:lnTo>
                  <a:pt x="320268" y="414350"/>
                </a:lnTo>
                <a:lnTo>
                  <a:pt x="312801" y="407352"/>
                </a:lnTo>
                <a:lnTo>
                  <a:pt x="307848" y="403555"/>
                </a:lnTo>
                <a:lnTo>
                  <a:pt x="302018" y="402691"/>
                </a:lnTo>
                <a:lnTo>
                  <a:pt x="296049" y="401866"/>
                </a:lnTo>
                <a:lnTo>
                  <a:pt x="260604" y="395490"/>
                </a:lnTo>
                <a:lnTo>
                  <a:pt x="225348" y="393039"/>
                </a:lnTo>
                <a:lnTo>
                  <a:pt x="189649" y="392049"/>
                </a:lnTo>
                <a:lnTo>
                  <a:pt x="154000" y="393700"/>
                </a:lnTo>
                <a:lnTo>
                  <a:pt x="145821" y="396214"/>
                </a:lnTo>
                <a:lnTo>
                  <a:pt x="136436" y="393776"/>
                </a:lnTo>
                <a:lnTo>
                  <a:pt x="136512" y="389775"/>
                </a:lnTo>
                <a:lnTo>
                  <a:pt x="137896" y="386689"/>
                </a:lnTo>
                <a:lnTo>
                  <a:pt x="142506" y="385267"/>
                </a:lnTo>
                <a:lnTo>
                  <a:pt x="145415" y="383044"/>
                </a:lnTo>
                <a:lnTo>
                  <a:pt x="146050" y="377545"/>
                </a:lnTo>
                <a:lnTo>
                  <a:pt x="154495" y="374942"/>
                </a:lnTo>
                <a:lnTo>
                  <a:pt x="155181" y="369417"/>
                </a:lnTo>
                <a:lnTo>
                  <a:pt x="156933" y="368884"/>
                </a:lnTo>
                <a:lnTo>
                  <a:pt x="156883" y="367563"/>
                </a:lnTo>
                <a:lnTo>
                  <a:pt x="160997" y="366306"/>
                </a:lnTo>
                <a:lnTo>
                  <a:pt x="164414" y="363931"/>
                </a:lnTo>
                <a:lnTo>
                  <a:pt x="165506" y="359600"/>
                </a:lnTo>
                <a:lnTo>
                  <a:pt x="167906" y="357543"/>
                </a:lnTo>
                <a:lnTo>
                  <a:pt x="170815" y="356641"/>
                </a:lnTo>
                <a:lnTo>
                  <a:pt x="191312" y="338391"/>
                </a:lnTo>
                <a:lnTo>
                  <a:pt x="209194" y="320941"/>
                </a:lnTo>
                <a:lnTo>
                  <a:pt x="245833" y="288429"/>
                </a:lnTo>
                <a:lnTo>
                  <a:pt x="313994" y="231609"/>
                </a:lnTo>
                <a:lnTo>
                  <a:pt x="327431" y="223494"/>
                </a:lnTo>
                <a:lnTo>
                  <a:pt x="333794" y="218884"/>
                </a:lnTo>
                <a:lnTo>
                  <a:pt x="381292" y="187020"/>
                </a:lnTo>
                <a:lnTo>
                  <a:pt x="430542" y="158597"/>
                </a:lnTo>
                <a:lnTo>
                  <a:pt x="481584" y="133616"/>
                </a:lnTo>
                <a:lnTo>
                  <a:pt x="553974" y="106057"/>
                </a:lnTo>
                <a:lnTo>
                  <a:pt x="593039" y="94056"/>
                </a:lnTo>
                <a:lnTo>
                  <a:pt x="612203" y="86842"/>
                </a:lnTo>
                <a:lnTo>
                  <a:pt x="613397" y="87807"/>
                </a:lnTo>
                <a:lnTo>
                  <a:pt x="618261" y="88963"/>
                </a:lnTo>
                <a:lnTo>
                  <a:pt x="622592" y="84988"/>
                </a:lnTo>
                <a:lnTo>
                  <a:pt x="629285" y="82931"/>
                </a:lnTo>
                <a:lnTo>
                  <a:pt x="633133" y="84404"/>
                </a:lnTo>
                <a:lnTo>
                  <a:pt x="642137" y="78981"/>
                </a:lnTo>
                <a:lnTo>
                  <a:pt x="645007" y="80746"/>
                </a:lnTo>
                <a:lnTo>
                  <a:pt x="647496" y="81318"/>
                </a:lnTo>
                <a:lnTo>
                  <a:pt x="651751" y="78676"/>
                </a:lnTo>
                <a:lnTo>
                  <a:pt x="657631" y="76873"/>
                </a:lnTo>
                <a:lnTo>
                  <a:pt x="659320" y="77685"/>
                </a:lnTo>
                <a:lnTo>
                  <a:pt x="662228" y="76784"/>
                </a:lnTo>
                <a:lnTo>
                  <a:pt x="664857" y="74650"/>
                </a:lnTo>
                <a:lnTo>
                  <a:pt x="667270" y="75234"/>
                </a:lnTo>
                <a:lnTo>
                  <a:pt x="667956" y="73698"/>
                </a:lnTo>
                <a:lnTo>
                  <a:pt x="670483" y="75577"/>
                </a:lnTo>
                <a:lnTo>
                  <a:pt x="678637" y="73075"/>
                </a:lnTo>
                <a:lnTo>
                  <a:pt x="704583" y="69088"/>
                </a:lnTo>
                <a:lnTo>
                  <a:pt x="717334" y="66497"/>
                </a:lnTo>
                <a:lnTo>
                  <a:pt x="730288" y="65176"/>
                </a:lnTo>
                <a:lnTo>
                  <a:pt x="731342" y="63525"/>
                </a:lnTo>
                <a:lnTo>
                  <a:pt x="736104" y="62064"/>
                </a:lnTo>
                <a:lnTo>
                  <a:pt x="729538" y="61417"/>
                </a:lnTo>
                <a:lnTo>
                  <a:pt x="724916" y="60185"/>
                </a:lnTo>
                <a:lnTo>
                  <a:pt x="724306" y="59042"/>
                </a:lnTo>
                <a:lnTo>
                  <a:pt x="725373" y="58712"/>
                </a:lnTo>
                <a:lnTo>
                  <a:pt x="725919" y="57213"/>
                </a:lnTo>
                <a:lnTo>
                  <a:pt x="727443" y="55422"/>
                </a:lnTo>
                <a:lnTo>
                  <a:pt x="728827" y="54991"/>
                </a:lnTo>
                <a:lnTo>
                  <a:pt x="769823" y="51701"/>
                </a:lnTo>
                <a:lnTo>
                  <a:pt x="810933" y="51028"/>
                </a:lnTo>
                <a:lnTo>
                  <a:pt x="852233" y="52959"/>
                </a:lnTo>
                <a:lnTo>
                  <a:pt x="893419" y="56235"/>
                </a:lnTo>
                <a:lnTo>
                  <a:pt x="996810" y="74968"/>
                </a:lnTo>
                <a:lnTo>
                  <a:pt x="998956" y="75628"/>
                </a:lnTo>
                <a:lnTo>
                  <a:pt x="999832" y="76695"/>
                </a:lnTo>
                <a:lnTo>
                  <a:pt x="1000950" y="77673"/>
                </a:lnTo>
                <a:lnTo>
                  <a:pt x="1003998" y="76746"/>
                </a:lnTo>
                <a:lnTo>
                  <a:pt x="1005573" y="78917"/>
                </a:lnTo>
                <a:lnTo>
                  <a:pt x="1008938" y="77876"/>
                </a:lnTo>
                <a:lnTo>
                  <a:pt x="1010475" y="80060"/>
                </a:lnTo>
                <a:lnTo>
                  <a:pt x="1012278" y="80835"/>
                </a:lnTo>
                <a:lnTo>
                  <a:pt x="1014260" y="80225"/>
                </a:lnTo>
                <a:lnTo>
                  <a:pt x="1016469" y="82207"/>
                </a:lnTo>
                <a:lnTo>
                  <a:pt x="1019213" y="81368"/>
                </a:lnTo>
                <a:lnTo>
                  <a:pt x="1020330" y="82346"/>
                </a:lnTo>
                <a:lnTo>
                  <a:pt x="1022083" y="83146"/>
                </a:lnTo>
                <a:lnTo>
                  <a:pt x="1024115" y="82511"/>
                </a:lnTo>
                <a:lnTo>
                  <a:pt x="1025182" y="83515"/>
                </a:lnTo>
                <a:lnTo>
                  <a:pt x="1026934" y="84302"/>
                </a:lnTo>
                <a:lnTo>
                  <a:pt x="1028966" y="83680"/>
                </a:lnTo>
                <a:lnTo>
                  <a:pt x="1030414" y="85902"/>
                </a:lnTo>
                <a:lnTo>
                  <a:pt x="1032167" y="86690"/>
                </a:lnTo>
                <a:lnTo>
                  <a:pt x="1034973" y="85826"/>
                </a:lnTo>
                <a:lnTo>
                  <a:pt x="1035354" y="86347"/>
                </a:lnTo>
                <a:lnTo>
                  <a:pt x="1036955" y="86817"/>
                </a:lnTo>
                <a:lnTo>
                  <a:pt x="1037526" y="86614"/>
                </a:lnTo>
                <a:lnTo>
                  <a:pt x="1038961" y="87249"/>
                </a:lnTo>
                <a:lnTo>
                  <a:pt x="1039101" y="87210"/>
                </a:lnTo>
                <a:lnTo>
                  <a:pt x="1040130" y="88226"/>
                </a:lnTo>
                <a:lnTo>
                  <a:pt x="1041793" y="89039"/>
                </a:lnTo>
                <a:lnTo>
                  <a:pt x="1043965" y="88379"/>
                </a:lnTo>
                <a:lnTo>
                  <a:pt x="1045349" y="90601"/>
                </a:lnTo>
                <a:lnTo>
                  <a:pt x="1048816" y="89547"/>
                </a:lnTo>
                <a:lnTo>
                  <a:pt x="1050163" y="91782"/>
                </a:lnTo>
                <a:lnTo>
                  <a:pt x="1051877" y="92583"/>
                </a:lnTo>
                <a:lnTo>
                  <a:pt x="1053998" y="91935"/>
                </a:lnTo>
                <a:lnTo>
                  <a:pt x="1055344" y="94183"/>
                </a:lnTo>
                <a:lnTo>
                  <a:pt x="1058722" y="93141"/>
                </a:lnTo>
                <a:lnTo>
                  <a:pt x="1060157" y="95364"/>
                </a:lnTo>
                <a:lnTo>
                  <a:pt x="1061872" y="96164"/>
                </a:lnTo>
                <a:lnTo>
                  <a:pt x="1063904" y="95542"/>
                </a:lnTo>
                <a:lnTo>
                  <a:pt x="1107897" y="112572"/>
                </a:lnTo>
                <a:lnTo>
                  <a:pt x="1116736" y="113842"/>
                </a:lnTo>
                <a:lnTo>
                  <a:pt x="1123911" y="118287"/>
                </a:lnTo>
                <a:lnTo>
                  <a:pt x="1131354" y="121310"/>
                </a:lnTo>
                <a:lnTo>
                  <a:pt x="1131506" y="122593"/>
                </a:lnTo>
                <a:lnTo>
                  <a:pt x="1131455" y="123939"/>
                </a:lnTo>
                <a:lnTo>
                  <a:pt x="1130541" y="125552"/>
                </a:lnTo>
                <a:lnTo>
                  <a:pt x="1129893" y="127076"/>
                </a:lnTo>
                <a:lnTo>
                  <a:pt x="1128509" y="127495"/>
                </a:lnTo>
                <a:lnTo>
                  <a:pt x="1134071" y="131102"/>
                </a:lnTo>
                <a:lnTo>
                  <a:pt x="1139304" y="134810"/>
                </a:lnTo>
                <a:lnTo>
                  <a:pt x="1145908" y="135445"/>
                </a:lnTo>
                <a:lnTo>
                  <a:pt x="1147762" y="134874"/>
                </a:lnTo>
                <a:lnTo>
                  <a:pt x="1149845" y="135559"/>
                </a:lnTo>
                <a:lnTo>
                  <a:pt x="1151547" y="136359"/>
                </a:lnTo>
                <a:lnTo>
                  <a:pt x="1147940" y="136144"/>
                </a:lnTo>
                <a:lnTo>
                  <a:pt x="1145908" y="135445"/>
                </a:lnTo>
                <a:lnTo>
                  <a:pt x="1147305" y="136347"/>
                </a:lnTo>
                <a:lnTo>
                  <a:pt x="1148829" y="137198"/>
                </a:lnTo>
                <a:lnTo>
                  <a:pt x="1151077" y="136512"/>
                </a:lnTo>
                <a:lnTo>
                  <a:pt x="1152677" y="140004"/>
                </a:lnTo>
                <a:lnTo>
                  <a:pt x="1154938" y="140639"/>
                </a:lnTo>
                <a:lnTo>
                  <a:pt x="1158087" y="140995"/>
                </a:lnTo>
                <a:lnTo>
                  <a:pt x="1159154" y="143332"/>
                </a:lnTo>
                <a:lnTo>
                  <a:pt x="1160538" y="144233"/>
                </a:lnTo>
                <a:lnTo>
                  <a:pt x="1162621" y="143598"/>
                </a:lnTo>
                <a:lnTo>
                  <a:pt x="1163612" y="144614"/>
                </a:lnTo>
                <a:lnTo>
                  <a:pt x="1163828" y="144551"/>
                </a:lnTo>
                <a:lnTo>
                  <a:pt x="1165301" y="145427"/>
                </a:lnTo>
                <a:lnTo>
                  <a:pt x="1167853" y="145973"/>
                </a:lnTo>
                <a:lnTo>
                  <a:pt x="1168501" y="147104"/>
                </a:lnTo>
                <a:lnTo>
                  <a:pt x="1170025" y="146634"/>
                </a:lnTo>
                <a:lnTo>
                  <a:pt x="1175067" y="151726"/>
                </a:lnTo>
                <a:lnTo>
                  <a:pt x="1180261" y="154114"/>
                </a:lnTo>
                <a:lnTo>
                  <a:pt x="1186459" y="156197"/>
                </a:lnTo>
                <a:lnTo>
                  <a:pt x="1190028" y="159092"/>
                </a:lnTo>
                <a:lnTo>
                  <a:pt x="1193126" y="160794"/>
                </a:lnTo>
                <a:lnTo>
                  <a:pt x="1197889" y="161988"/>
                </a:lnTo>
                <a:lnTo>
                  <a:pt x="1198384" y="163156"/>
                </a:lnTo>
                <a:lnTo>
                  <a:pt x="1198511" y="163118"/>
                </a:lnTo>
                <a:lnTo>
                  <a:pt x="1199743" y="165404"/>
                </a:lnTo>
                <a:lnTo>
                  <a:pt x="1202385" y="165925"/>
                </a:lnTo>
                <a:lnTo>
                  <a:pt x="1204836" y="166497"/>
                </a:lnTo>
                <a:lnTo>
                  <a:pt x="1215364" y="173888"/>
                </a:lnTo>
                <a:lnTo>
                  <a:pt x="1226146" y="181203"/>
                </a:lnTo>
                <a:lnTo>
                  <a:pt x="1232179" y="185991"/>
                </a:lnTo>
                <a:lnTo>
                  <a:pt x="1236878" y="189865"/>
                </a:lnTo>
                <a:lnTo>
                  <a:pt x="1242783" y="196024"/>
                </a:lnTo>
                <a:lnTo>
                  <a:pt x="1246517" y="198856"/>
                </a:lnTo>
                <a:lnTo>
                  <a:pt x="1249413" y="193979"/>
                </a:lnTo>
                <a:lnTo>
                  <a:pt x="1256157" y="191909"/>
                </a:lnTo>
                <a:lnTo>
                  <a:pt x="1255306" y="185534"/>
                </a:lnTo>
                <a:lnTo>
                  <a:pt x="1255953" y="185331"/>
                </a:lnTo>
                <a:lnTo>
                  <a:pt x="1255306" y="182880"/>
                </a:lnTo>
                <a:lnTo>
                  <a:pt x="1254887" y="183007"/>
                </a:lnTo>
                <a:lnTo>
                  <a:pt x="1256258" y="178587"/>
                </a:lnTo>
                <a:lnTo>
                  <a:pt x="1262735" y="179260"/>
                </a:lnTo>
                <a:lnTo>
                  <a:pt x="1262214" y="174104"/>
                </a:lnTo>
                <a:lnTo>
                  <a:pt x="1264627" y="166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Recursion</a:t>
            </a:r>
          </a:p>
        </p:txBody>
      </p:sp>
      <p:sp>
        <p:nvSpPr>
          <p:cNvPr id="3" name="object 3"/>
          <p:cNvSpPr/>
          <p:nvPr/>
        </p:nvSpPr>
        <p:spPr>
          <a:xfrm>
            <a:off x="989578" y="1844237"/>
            <a:ext cx="2827020" cy="23495"/>
          </a:xfrm>
          <a:custGeom>
            <a:avLst/>
            <a:gdLst/>
            <a:ahLst/>
            <a:cxnLst/>
            <a:rect l="l" t="t" r="r" b="b"/>
            <a:pathLst>
              <a:path w="2827020" h="23494">
                <a:moveTo>
                  <a:pt x="0" y="23417"/>
                </a:moveTo>
                <a:lnTo>
                  <a:pt x="2826809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2355096"/>
            <a:ext cx="2035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50" dirty="0">
                <a:solidFill>
                  <a:srgbClr val="32BD15"/>
                </a:solidFill>
                <a:latin typeface="Arial"/>
                <a:cs typeface="Arial"/>
              </a:rPr>
              <a:t>#returns</a:t>
            </a:r>
            <a:r>
              <a:rPr sz="3200" i="1" spc="-25" dirty="0">
                <a:solidFill>
                  <a:srgbClr val="32BD15"/>
                </a:solidFill>
                <a:latin typeface="Arial"/>
                <a:cs typeface="Arial"/>
              </a:rPr>
              <a:t> n!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767" y="3127568"/>
            <a:ext cx="6476999" cy="2819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2461687"/>
            <a:ext cx="12576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Write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recursive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calculate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sum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natural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numbers.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092418"/>
            <a:ext cx="942276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100"/>
              </a:spcBef>
            </a:pP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Write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recursive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elements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list.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Hint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4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index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parameters.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MT</vt:lpstr>
      <vt:lpstr>Arial</vt:lpstr>
      <vt:lpstr>Calibri</vt:lpstr>
      <vt:lpstr>Tahoma</vt:lpstr>
      <vt:lpstr>Office Theme</vt:lpstr>
      <vt:lpstr>Functions in Python</vt:lpstr>
      <vt:lpstr>Functions in Python</vt:lpstr>
      <vt:lpstr>Default Parameters</vt:lpstr>
      <vt:lpstr>Let‘s Practice</vt:lpstr>
      <vt:lpstr>Recursion</vt:lpstr>
      <vt:lpstr>Recursion</vt:lpstr>
      <vt:lpstr>Let‘s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Python6</dc:title>
  <dc:creator>Rahul Neha</dc:creator>
  <cp:keywords>DAF7idRgRBQ,BAEHDsZUYOI</cp:keywords>
  <cp:lastModifiedBy>Sushil  Shrestha</cp:lastModifiedBy>
  <cp:revision>1</cp:revision>
  <dcterms:created xsi:type="dcterms:W3CDTF">2025-08-04T11:13:06Z</dcterms:created>
  <dcterms:modified xsi:type="dcterms:W3CDTF">2025-08-04T11:16:11Z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2024-02-04T00:00:00Z</vt:filetime>
  </property>
  <property fmtid="{D5CDD505-2E9C-101B-9397-08002B2CF9AE}" pid="3" name="Creator">
    <vt:lpwstr>Canva</vt:lpwstr>
  </property>
  <property fmtid="{D5CDD505-2E9C-101B-9397-08002B2CF9AE}" pid="4" name="LastSaved">
    <vt:filetime>2025-08-04T00:00:00Z</vt:filetime>
  </property>
  <property fmtid="{D5CDD505-2E9C-101B-9397-08002B2CF9AE}" pid="5" name="Producer">
    <vt:lpwstr>Canva</vt:lpwstr>
  </property>
</Properties>
</file>