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66" y="995044"/>
            <a:ext cx="33521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13134974" cy="5648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6432550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066" y="2062543"/>
            <a:ext cx="14635548" cy="5206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File</a:t>
            </a:r>
            <a:r>
              <a:rPr spc="-335" dirty="0"/>
              <a:t> </a:t>
            </a:r>
            <a:r>
              <a:rPr spc="-595" dirty="0"/>
              <a:t>I/O</a:t>
            </a:r>
            <a:r>
              <a:rPr spc="-330" dirty="0"/>
              <a:t> </a:t>
            </a:r>
            <a:r>
              <a:rPr dirty="0">
                <a:solidFill>
                  <a:srgbClr val="FFFFFF"/>
                </a:solidFill>
              </a:rPr>
              <a:t>in</a:t>
            </a:r>
            <a:r>
              <a:rPr spc="-330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58"/>
            <a:ext cx="4725670" cy="24130"/>
          </a:xfrm>
          <a:custGeom>
            <a:avLst/>
            <a:gdLst/>
            <a:ahLst/>
            <a:cxnLst/>
            <a:rect l="l" t="t" r="r" b="b"/>
            <a:pathLst>
              <a:path w="4725670" h="24130">
                <a:moveTo>
                  <a:pt x="0" y="23574"/>
                </a:moveTo>
                <a:lnTo>
                  <a:pt x="4725064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2240617"/>
            <a:ext cx="11941175" cy="390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file.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(read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data)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04"/>
              </a:spcBef>
            </a:pPr>
            <a:endParaRPr lang="en-US" sz="3200" dirty="0">
              <a:latin typeface="Tahoma"/>
              <a:cs typeface="Tahoma"/>
            </a:endParaRPr>
          </a:p>
          <a:p>
            <a:pPr marL="176530">
              <a:lnSpc>
                <a:spcPct val="100000"/>
              </a:lnSpc>
            </a:pPr>
            <a:r>
              <a:rPr sz="3200" b="1" spc="-195" dirty="0">
                <a:solidFill>
                  <a:srgbClr val="3BE2EC"/>
                </a:solidFill>
                <a:latin typeface="Arial"/>
                <a:cs typeface="Arial"/>
              </a:rPr>
              <a:t>Types</a:t>
            </a:r>
            <a:r>
              <a:rPr sz="3200" b="1" spc="-12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spc="-95" dirty="0">
                <a:solidFill>
                  <a:srgbClr val="3BE2EC"/>
                </a:solidFill>
                <a:latin typeface="Arial"/>
                <a:cs typeface="Arial"/>
              </a:rPr>
              <a:t>of</a:t>
            </a:r>
            <a:r>
              <a:rPr sz="3200" b="1" spc="-13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3BE2EC"/>
                </a:solidFill>
                <a:latin typeface="Arial"/>
                <a:cs typeface="Arial"/>
              </a:rPr>
              <a:t>all</a:t>
            </a:r>
            <a:r>
              <a:rPr sz="3200" b="1" spc="-15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3BE2EC"/>
                </a:solidFill>
                <a:latin typeface="Arial"/>
                <a:cs typeface="Arial"/>
              </a:rPr>
              <a:t>files</a:t>
            </a:r>
            <a:endParaRPr sz="3200" dirty="0">
              <a:latin typeface="Arial"/>
              <a:cs typeface="Arial"/>
            </a:endParaRPr>
          </a:p>
          <a:p>
            <a:pPr marL="619760" indent="-400685">
              <a:lnSpc>
                <a:spcPct val="100000"/>
              </a:lnSpc>
              <a:spcBef>
                <a:spcPts val="3440"/>
              </a:spcBef>
              <a:buAutoNum type="arabicPeriod"/>
              <a:tabLst>
                <a:tab pos="619760" algn="l"/>
              </a:tabLst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Text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spc="-229" dirty="0">
                <a:solidFill>
                  <a:srgbClr val="FFFFFF"/>
                </a:solidFill>
                <a:latin typeface="Trebuchet MS"/>
                <a:cs typeface="Trebuchet MS"/>
              </a:rPr>
              <a:t>.txt,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70" dirty="0">
                <a:solidFill>
                  <a:srgbClr val="FFFFFF"/>
                </a:solidFill>
                <a:latin typeface="Trebuchet MS"/>
                <a:cs typeface="Trebuchet MS"/>
              </a:rPr>
              <a:t>.docx,</a:t>
            </a:r>
            <a:r>
              <a:rPr sz="32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.log</a:t>
            </a:r>
            <a:r>
              <a:rPr sz="32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AutoNum type="arabicPeriod"/>
            </a:pPr>
            <a:endParaRPr sz="3200" dirty="0">
              <a:latin typeface="Trebuchet MS"/>
              <a:cs typeface="Trebuchet MS"/>
            </a:endParaRPr>
          </a:p>
          <a:p>
            <a:pPr marL="681990" indent="-466725">
              <a:lnSpc>
                <a:spcPct val="100000"/>
              </a:lnSpc>
              <a:buAutoNum type="arabicPeriod"/>
              <a:tabLst>
                <a:tab pos="681990" algn="l"/>
              </a:tabLst>
            </a:pP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Files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spc="-30" dirty="0">
                <a:solidFill>
                  <a:srgbClr val="FFFFFF"/>
                </a:solidFill>
                <a:latin typeface="Trebuchet MS"/>
                <a:cs typeface="Trebuchet MS"/>
              </a:rPr>
              <a:t>.mp4,</a:t>
            </a:r>
            <a:r>
              <a:rPr sz="32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80" dirty="0">
                <a:solidFill>
                  <a:srgbClr val="FFFFFF"/>
                </a:solidFill>
                <a:latin typeface="Trebuchet MS"/>
                <a:cs typeface="Trebuchet MS"/>
              </a:rPr>
              <a:t>.mov,</a:t>
            </a:r>
            <a:r>
              <a:rPr sz="3200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Trebuchet MS"/>
                <a:cs typeface="Trebuchet MS"/>
              </a:rPr>
              <a:t>.png,</a:t>
            </a:r>
            <a:r>
              <a:rPr sz="3200" i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.jpeg</a:t>
            </a:r>
            <a:r>
              <a:rPr sz="3200" i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Open,</a:t>
            </a:r>
            <a:r>
              <a:rPr spc="-355" dirty="0"/>
              <a:t> </a:t>
            </a:r>
            <a:r>
              <a:rPr spc="-160" dirty="0"/>
              <a:t>read</a:t>
            </a:r>
            <a:r>
              <a:rPr spc="-350" dirty="0"/>
              <a:t> </a:t>
            </a:r>
            <a:r>
              <a:rPr spc="-295" dirty="0"/>
              <a:t>&amp;</a:t>
            </a:r>
            <a:r>
              <a:rPr spc="-350" dirty="0"/>
              <a:t> </a:t>
            </a:r>
            <a:r>
              <a:rPr spc="-114" dirty="0"/>
              <a:t>close</a:t>
            </a:r>
            <a:r>
              <a:rPr spc="-350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5611355" y="4013262"/>
            <a:ext cx="679450" cy="1008380"/>
          </a:xfrm>
          <a:custGeom>
            <a:avLst/>
            <a:gdLst/>
            <a:ahLst/>
            <a:cxnLst/>
            <a:rect l="l" t="t" r="r" b="b"/>
            <a:pathLst>
              <a:path w="679450" h="1008379">
                <a:moveTo>
                  <a:pt x="679170" y="936409"/>
                </a:moveTo>
                <a:lnTo>
                  <a:pt x="674814" y="930490"/>
                </a:lnTo>
                <a:lnTo>
                  <a:pt x="669544" y="925461"/>
                </a:lnTo>
                <a:lnTo>
                  <a:pt x="660095" y="912609"/>
                </a:lnTo>
                <a:lnTo>
                  <a:pt x="649617" y="900506"/>
                </a:lnTo>
                <a:lnTo>
                  <a:pt x="629691" y="875550"/>
                </a:lnTo>
                <a:lnTo>
                  <a:pt x="629831" y="873594"/>
                </a:lnTo>
                <a:lnTo>
                  <a:pt x="629094" y="870445"/>
                </a:lnTo>
                <a:lnTo>
                  <a:pt x="622579" y="863727"/>
                </a:lnTo>
                <a:lnTo>
                  <a:pt x="622731" y="861809"/>
                </a:lnTo>
                <a:lnTo>
                  <a:pt x="622033" y="858710"/>
                </a:lnTo>
                <a:lnTo>
                  <a:pt x="615492" y="851954"/>
                </a:lnTo>
                <a:lnTo>
                  <a:pt x="615416" y="849706"/>
                </a:lnTo>
                <a:lnTo>
                  <a:pt x="615886" y="848194"/>
                </a:lnTo>
                <a:lnTo>
                  <a:pt x="612787" y="846150"/>
                </a:lnTo>
                <a:lnTo>
                  <a:pt x="610895" y="843559"/>
                </a:lnTo>
                <a:lnTo>
                  <a:pt x="595934" y="814628"/>
                </a:lnTo>
                <a:lnTo>
                  <a:pt x="583336" y="784644"/>
                </a:lnTo>
                <a:lnTo>
                  <a:pt x="573151" y="753643"/>
                </a:lnTo>
                <a:lnTo>
                  <a:pt x="564654" y="718502"/>
                </a:lnTo>
                <a:lnTo>
                  <a:pt x="562813" y="716013"/>
                </a:lnTo>
                <a:lnTo>
                  <a:pt x="563041" y="712038"/>
                </a:lnTo>
                <a:lnTo>
                  <a:pt x="561924" y="708355"/>
                </a:lnTo>
                <a:lnTo>
                  <a:pt x="560514" y="704303"/>
                </a:lnTo>
                <a:lnTo>
                  <a:pt x="552386" y="703973"/>
                </a:lnTo>
                <a:lnTo>
                  <a:pt x="549681" y="706729"/>
                </a:lnTo>
                <a:lnTo>
                  <a:pt x="548779" y="709777"/>
                </a:lnTo>
                <a:lnTo>
                  <a:pt x="545731" y="718502"/>
                </a:lnTo>
                <a:lnTo>
                  <a:pt x="540791" y="726795"/>
                </a:lnTo>
                <a:lnTo>
                  <a:pt x="535736" y="734923"/>
                </a:lnTo>
                <a:lnTo>
                  <a:pt x="532320" y="743153"/>
                </a:lnTo>
                <a:lnTo>
                  <a:pt x="531202" y="748042"/>
                </a:lnTo>
                <a:lnTo>
                  <a:pt x="532003" y="753427"/>
                </a:lnTo>
                <a:lnTo>
                  <a:pt x="532879" y="758913"/>
                </a:lnTo>
                <a:lnTo>
                  <a:pt x="537768" y="791273"/>
                </a:lnTo>
                <a:lnTo>
                  <a:pt x="546239" y="822096"/>
                </a:lnTo>
                <a:lnTo>
                  <a:pt x="556196" y="852779"/>
                </a:lnTo>
                <a:lnTo>
                  <a:pt x="568579" y="882484"/>
                </a:lnTo>
                <a:lnTo>
                  <a:pt x="569785" y="886269"/>
                </a:lnTo>
                <a:lnTo>
                  <a:pt x="572147" y="889482"/>
                </a:lnTo>
                <a:lnTo>
                  <a:pt x="574522" y="897001"/>
                </a:lnTo>
                <a:lnTo>
                  <a:pt x="570788" y="898347"/>
                </a:lnTo>
                <a:lnTo>
                  <a:pt x="567550" y="898232"/>
                </a:lnTo>
                <a:lnTo>
                  <a:pt x="564959" y="894702"/>
                </a:lnTo>
                <a:lnTo>
                  <a:pt x="562102" y="892962"/>
                </a:lnTo>
                <a:lnTo>
                  <a:pt x="557834" y="893597"/>
                </a:lnTo>
                <a:lnTo>
                  <a:pt x="552069" y="887907"/>
                </a:lnTo>
                <a:lnTo>
                  <a:pt x="547789" y="888504"/>
                </a:lnTo>
                <a:lnTo>
                  <a:pt x="546798" y="887171"/>
                </a:lnTo>
                <a:lnTo>
                  <a:pt x="545592" y="887666"/>
                </a:lnTo>
                <a:lnTo>
                  <a:pt x="543826" y="885278"/>
                </a:lnTo>
                <a:lnTo>
                  <a:pt x="543826" y="889571"/>
                </a:lnTo>
                <a:lnTo>
                  <a:pt x="542836" y="890358"/>
                </a:lnTo>
                <a:lnTo>
                  <a:pt x="543814" y="889533"/>
                </a:lnTo>
                <a:lnTo>
                  <a:pt x="543826" y="885278"/>
                </a:lnTo>
                <a:lnTo>
                  <a:pt x="543293" y="884542"/>
                </a:lnTo>
                <a:lnTo>
                  <a:pt x="540143" y="882396"/>
                </a:lnTo>
                <a:lnTo>
                  <a:pt x="535838" y="882967"/>
                </a:lnTo>
                <a:lnTo>
                  <a:pt x="533260" y="881608"/>
                </a:lnTo>
                <a:lnTo>
                  <a:pt x="531622" y="879386"/>
                </a:lnTo>
                <a:lnTo>
                  <a:pt x="490982" y="856284"/>
                </a:lnTo>
                <a:lnTo>
                  <a:pt x="451739" y="835075"/>
                </a:lnTo>
                <a:lnTo>
                  <a:pt x="382295" y="794219"/>
                </a:lnTo>
                <a:lnTo>
                  <a:pt x="372084" y="784631"/>
                </a:lnTo>
                <a:lnTo>
                  <a:pt x="366052" y="780707"/>
                </a:lnTo>
                <a:lnTo>
                  <a:pt x="325437" y="749071"/>
                </a:lnTo>
                <a:lnTo>
                  <a:pt x="286512" y="715429"/>
                </a:lnTo>
                <a:lnTo>
                  <a:pt x="249262" y="679780"/>
                </a:lnTo>
                <a:lnTo>
                  <a:pt x="215722" y="640600"/>
                </a:lnTo>
                <a:lnTo>
                  <a:pt x="204762" y="625703"/>
                </a:lnTo>
                <a:lnTo>
                  <a:pt x="192811" y="611593"/>
                </a:lnTo>
                <a:lnTo>
                  <a:pt x="170408" y="581126"/>
                </a:lnTo>
                <a:lnTo>
                  <a:pt x="170141" y="576478"/>
                </a:lnTo>
                <a:lnTo>
                  <a:pt x="162382" y="570204"/>
                </a:lnTo>
                <a:lnTo>
                  <a:pt x="162534" y="568261"/>
                </a:lnTo>
                <a:lnTo>
                  <a:pt x="161810" y="565137"/>
                </a:lnTo>
                <a:lnTo>
                  <a:pt x="155321" y="558457"/>
                </a:lnTo>
                <a:lnTo>
                  <a:pt x="155155" y="556082"/>
                </a:lnTo>
                <a:lnTo>
                  <a:pt x="154978" y="553720"/>
                </a:lnTo>
                <a:lnTo>
                  <a:pt x="151384" y="550976"/>
                </a:lnTo>
                <a:lnTo>
                  <a:pt x="148805" y="547458"/>
                </a:lnTo>
                <a:lnTo>
                  <a:pt x="149085" y="545706"/>
                </a:lnTo>
                <a:lnTo>
                  <a:pt x="126987" y="515658"/>
                </a:lnTo>
                <a:lnTo>
                  <a:pt x="143306" y="537832"/>
                </a:lnTo>
                <a:lnTo>
                  <a:pt x="143332" y="535724"/>
                </a:lnTo>
                <a:lnTo>
                  <a:pt x="117170" y="500164"/>
                </a:lnTo>
                <a:lnTo>
                  <a:pt x="138760" y="529501"/>
                </a:lnTo>
                <a:lnTo>
                  <a:pt x="127901" y="508317"/>
                </a:lnTo>
                <a:lnTo>
                  <a:pt x="121983" y="498119"/>
                </a:lnTo>
                <a:lnTo>
                  <a:pt x="117182" y="487299"/>
                </a:lnTo>
                <a:lnTo>
                  <a:pt x="115354" y="486968"/>
                </a:lnTo>
                <a:lnTo>
                  <a:pt x="112687" y="483336"/>
                </a:lnTo>
                <a:lnTo>
                  <a:pt x="113906" y="489280"/>
                </a:lnTo>
                <a:lnTo>
                  <a:pt x="115062" y="492988"/>
                </a:lnTo>
                <a:lnTo>
                  <a:pt x="113144" y="494677"/>
                </a:lnTo>
                <a:lnTo>
                  <a:pt x="112547" y="493864"/>
                </a:lnTo>
                <a:lnTo>
                  <a:pt x="110998" y="493915"/>
                </a:lnTo>
                <a:lnTo>
                  <a:pt x="109943" y="492467"/>
                </a:lnTo>
                <a:lnTo>
                  <a:pt x="108140" y="492163"/>
                </a:lnTo>
                <a:lnTo>
                  <a:pt x="93776" y="457619"/>
                </a:lnTo>
                <a:lnTo>
                  <a:pt x="80797" y="422808"/>
                </a:lnTo>
                <a:lnTo>
                  <a:pt x="59804" y="351396"/>
                </a:lnTo>
                <a:lnTo>
                  <a:pt x="45580" y="257022"/>
                </a:lnTo>
                <a:lnTo>
                  <a:pt x="45605" y="254927"/>
                </a:lnTo>
                <a:lnTo>
                  <a:pt x="45453" y="254711"/>
                </a:lnTo>
                <a:lnTo>
                  <a:pt x="44323" y="255320"/>
                </a:lnTo>
                <a:lnTo>
                  <a:pt x="44094" y="255003"/>
                </a:lnTo>
                <a:lnTo>
                  <a:pt x="45402" y="254635"/>
                </a:lnTo>
                <a:lnTo>
                  <a:pt x="45935" y="253212"/>
                </a:lnTo>
                <a:lnTo>
                  <a:pt x="44221" y="250888"/>
                </a:lnTo>
                <a:lnTo>
                  <a:pt x="45808" y="248754"/>
                </a:lnTo>
                <a:lnTo>
                  <a:pt x="43916" y="246189"/>
                </a:lnTo>
                <a:lnTo>
                  <a:pt x="45516" y="244081"/>
                </a:lnTo>
                <a:lnTo>
                  <a:pt x="43599" y="241477"/>
                </a:lnTo>
                <a:lnTo>
                  <a:pt x="45237" y="239407"/>
                </a:lnTo>
                <a:lnTo>
                  <a:pt x="44831" y="238861"/>
                </a:lnTo>
                <a:lnTo>
                  <a:pt x="45453" y="237566"/>
                </a:lnTo>
                <a:lnTo>
                  <a:pt x="43294" y="236766"/>
                </a:lnTo>
                <a:lnTo>
                  <a:pt x="44919" y="234696"/>
                </a:lnTo>
                <a:lnTo>
                  <a:pt x="43002" y="232092"/>
                </a:lnTo>
                <a:lnTo>
                  <a:pt x="44665" y="230060"/>
                </a:lnTo>
                <a:lnTo>
                  <a:pt x="42748" y="227444"/>
                </a:lnTo>
                <a:lnTo>
                  <a:pt x="44411" y="225412"/>
                </a:lnTo>
                <a:lnTo>
                  <a:pt x="42240" y="222465"/>
                </a:lnTo>
                <a:lnTo>
                  <a:pt x="42468" y="222770"/>
                </a:lnTo>
                <a:lnTo>
                  <a:pt x="42621" y="221932"/>
                </a:lnTo>
                <a:lnTo>
                  <a:pt x="43141" y="221195"/>
                </a:lnTo>
                <a:lnTo>
                  <a:pt x="43065" y="219671"/>
                </a:lnTo>
                <a:lnTo>
                  <a:pt x="43053" y="219303"/>
                </a:lnTo>
                <a:lnTo>
                  <a:pt x="42202" y="218135"/>
                </a:lnTo>
                <a:lnTo>
                  <a:pt x="43891" y="216141"/>
                </a:lnTo>
                <a:lnTo>
                  <a:pt x="41948" y="213499"/>
                </a:lnTo>
                <a:lnTo>
                  <a:pt x="43624" y="211493"/>
                </a:lnTo>
                <a:lnTo>
                  <a:pt x="43929" y="209765"/>
                </a:lnTo>
                <a:lnTo>
                  <a:pt x="42710" y="208102"/>
                </a:lnTo>
                <a:lnTo>
                  <a:pt x="43395" y="206895"/>
                </a:lnTo>
                <a:lnTo>
                  <a:pt x="43662" y="205117"/>
                </a:lnTo>
                <a:lnTo>
                  <a:pt x="42481" y="203504"/>
                </a:lnTo>
                <a:lnTo>
                  <a:pt x="43167" y="202285"/>
                </a:lnTo>
                <a:lnTo>
                  <a:pt x="43815" y="201028"/>
                </a:lnTo>
                <a:lnTo>
                  <a:pt x="42291" y="198970"/>
                </a:lnTo>
                <a:lnTo>
                  <a:pt x="42926" y="197688"/>
                </a:lnTo>
                <a:lnTo>
                  <a:pt x="43205" y="195910"/>
                </a:lnTo>
                <a:lnTo>
                  <a:pt x="42062" y="194360"/>
                </a:lnTo>
                <a:lnTo>
                  <a:pt x="43688" y="151549"/>
                </a:lnTo>
                <a:lnTo>
                  <a:pt x="41402" y="144157"/>
                </a:lnTo>
                <a:lnTo>
                  <a:pt x="43535" y="136347"/>
                </a:lnTo>
                <a:lnTo>
                  <a:pt x="44297" y="128790"/>
                </a:lnTo>
                <a:lnTo>
                  <a:pt x="45440" y="128219"/>
                </a:lnTo>
                <a:lnTo>
                  <a:pt x="45681" y="128536"/>
                </a:lnTo>
                <a:lnTo>
                  <a:pt x="48450" y="128016"/>
                </a:lnTo>
                <a:lnTo>
                  <a:pt x="49022" y="128790"/>
                </a:lnTo>
                <a:lnTo>
                  <a:pt x="50825" y="129095"/>
                </a:lnTo>
                <a:lnTo>
                  <a:pt x="51612" y="123736"/>
                </a:lnTo>
                <a:lnTo>
                  <a:pt x="52578" y="118630"/>
                </a:lnTo>
                <a:lnTo>
                  <a:pt x="51333" y="112649"/>
                </a:lnTo>
                <a:lnTo>
                  <a:pt x="50304" y="111239"/>
                </a:lnTo>
                <a:lnTo>
                  <a:pt x="50368" y="109181"/>
                </a:lnTo>
                <a:lnTo>
                  <a:pt x="50634" y="107416"/>
                </a:lnTo>
                <a:lnTo>
                  <a:pt x="51422" y="110629"/>
                </a:lnTo>
                <a:lnTo>
                  <a:pt x="51333" y="112649"/>
                </a:lnTo>
                <a:lnTo>
                  <a:pt x="52819" y="110375"/>
                </a:lnTo>
                <a:lnTo>
                  <a:pt x="53187" y="108737"/>
                </a:lnTo>
                <a:lnTo>
                  <a:pt x="50952" y="107835"/>
                </a:lnTo>
                <a:lnTo>
                  <a:pt x="51930" y="107022"/>
                </a:lnTo>
                <a:lnTo>
                  <a:pt x="53708" y="105156"/>
                </a:lnTo>
                <a:lnTo>
                  <a:pt x="53670" y="102958"/>
                </a:lnTo>
                <a:lnTo>
                  <a:pt x="53136" y="100088"/>
                </a:lnTo>
                <a:lnTo>
                  <a:pt x="53975" y="99098"/>
                </a:lnTo>
                <a:lnTo>
                  <a:pt x="54432" y="97574"/>
                </a:lnTo>
                <a:lnTo>
                  <a:pt x="53263" y="95986"/>
                </a:lnTo>
                <a:lnTo>
                  <a:pt x="53936" y="94754"/>
                </a:lnTo>
                <a:lnTo>
                  <a:pt x="53822" y="94602"/>
                </a:lnTo>
                <a:lnTo>
                  <a:pt x="54229" y="93002"/>
                </a:lnTo>
                <a:lnTo>
                  <a:pt x="54038" y="90589"/>
                </a:lnTo>
                <a:lnTo>
                  <a:pt x="54902" y="89623"/>
                </a:lnTo>
                <a:lnTo>
                  <a:pt x="54051" y="88468"/>
                </a:lnTo>
                <a:lnTo>
                  <a:pt x="56349" y="83019"/>
                </a:lnTo>
                <a:lnTo>
                  <a:pt x="57137" y="77673"/>
                </a:lnTo>
                <a:lnTo>
                  <a:pt x="56337" y="72288"/>
                </a:lnTo>
                <a:lnTo>
                  <a:pt x="58039" y="68160"/>
                </a:lnTo>
                <a:lnTo>
                  <a:pt x="59778" y="64109"/>
                </a:lnTo>
                <a:lnTo>
                  <a:pt x="58547" y="60299"/>
                </a:lnTo>
                <a:lnTo>
                  <a:pt x="59436" y="59359"/>
                </a:lnTo>
                <a:lnTo>
                  <a:pt x="60185" y="58229"/>
                </a:lnTo>
                <a:lnTo>
                  <a:pt x="59944" y="55753"/>
                </a:lnTo>
                <a:lnTo>
                  <a:pt x="60820" y="52654"/>
                </a:lnTo>
                <a:lnTo>
                  <a:pt x="63741" y="41630"/>
                </a:lnTo>
                <a:lnTo>
                  <a:pt x="66535" y="30416"/>
                </a:lnTo>
                <a:lnTo>
                  <a:pt x="69316" y="23482"/>
                </a:lnTo>
                <a:lnTo>
                  <a:pt x="70586" y="18783"/>
                </a:lnTo>
                <a:lnTo>
                  <a:pt x="73647" y="12217"/>
                </a:lnTo>
                <a:lnTo>
                  <a:pt x="75247" y="7975"/>
                </a:lnTo>
                <a:lnTo>
                  <a:pt x="69926" y="7162"/>
                </a:lnTo>
                <a:lnTo>
                  <a:pt x="67170" y="1270"/>
                </a:lnTo>
                <a:lnTo>
                  <a:pt x="61480" y="4254"/>
                </a:lnTo>
                <a:lnTo>
                  <a:pt x="61125" y="3759"/>
                </a:lnTo>
                <a:lnTo>
                  <a:pt x="60045" y="4445"/>
                </a:lnTo>
                <a:lnTo>
                  <a:pt x="59258" y="5511"/>
                </a:lnTo>
                <a:lnTo>
                  <a:pt x="55803" y="5118"/>
                </a:lnTo>
                <a:lnTo>
                  <a:pt x="53619" y="0"/>
                </a:lnTo>
                <a:lnTo>
                  <a:pt x="53390" y="114"/>
                </a:lnTo>
                <a:lnTo>
                  <a:pt x="53390" y="94030"/>
                </a:lnTo>
                <a:lnTo>
                  <a:pt x="52222" y="92417"/>
                </a:lnTo>
                <a:lnTo>
                  <a:pt x="53035" y="91376"/>
                </a:lnTo>
                <a:lnTo>
                  <a:pt x="52247" y="92443"/>
                </a:lnTo>
                <a:lnTo>
                  <a:pt x="53390" y="94030"/>
                </a:lnTo>
                <a:lnTo>
                  <a:pt x="53390" y="114"/>
                </a:lnTo>
                <a:lnTo>
                  <a:pt x="49784" y="1879"/>
                </a:lnTo>
                <a:lnTo>
                  <a:pt x="49784" y="104140"/>
                </a:lnTo>
                <a:lnTo>
                  <a:pt x="48590" y="104635"/>
                </a:lnTo>
                <a:lnTo>
                  <a:pt x="48412" y="104381"/>
                </a:lnTo>
                <a:lnTo>
                  <a:pt x="49352" y="103530"/>
                </a:lnTo>
                <a:lnTo>
                  <a:pt x="49784" y="104140"/>
                </a:lnTo>
                <a:lnTo>
                  <a:pt x="49784" y="1879"/>
                </a:lnTo>
                <a:lnTo>
                  <a:pt x="48983" y="2260"/>
                </a:lnTo>
                <a:lnTo>
                  <a:pt x="42494" y="2006"/>
                </a:lnTo>
                <a:lnTo>
                  <a:pt x="36893" y="5118"/>
                </a:lnTo>
                <a:lnTo>
                  <a:pt x="33274" y="9461"/>
                </a:lnTo>
                <a:lnTo>
                  <a:pt x="33274" y="208153"/>
                </a:lnTo>
                <a:lnTo>
                  <a:pt x="32435" y="209143"/>
                </a:lnTo>
                <a:lnTo>
                  <a:pt x="33096" y="207899"/>
                </a:lnTo>
                <a:lnTo>
                  <a:pt x="33274" y="208153"/>
                </a:lnTo>
                <a:lnTo>
                  <a:pt x="33274" y="9461"/>
                </a:lnTo>
                <a:lnTo>
                  <a:pt x="18008" y="52324"/>
                </a:lnTo>
                <a:lnTo>
                  <a:pt x="9664" y="90284"/>
                </a:lnTo>
                <a:lnTo>
                  <a:pt x="2527" y="144894"/>
                </a:lnTo>
                <a:lnTo>
                  <a:pt x="0" y="199339"/>
                </a:lnTo>
                <a:lnTo>
                  <a:pt x="1016" y="254317"/>
                </a:lnTo>
                <a:lnTo>
                  <a:pt x="6565" y="309016"/>
                </a:lnTo>
                <a:lnTo>
                  <a:pt x="16611" y="363397"/>
                </a:lnTo>
                <a:lnTo>
                  <a:pt x="30632" y="414629"/>
                </a:lnTo>
                <a:lnTo>
                  <a:pt x="46913" y="464629"/>
                </a:lnTo>
                <a:lnTo>
                  <a:pt x="67475" y="511898"/>
                </a:lnTo>
                <a:lnTo>
                  <a:pt x="90284" y="557923"/>
                </a:lnTo>
                <a:lnTo>
                  <a:pt x="117386" y="601192"/>
                </a:lnTo>
                <a:lnTo>
                  <a:pt x="146710" y="643216"/>
                </a:lnTo>
                <a:lnTo>
                  <a:pt x="179285" y="683234"/>
                </a:lnTo>
                <a:lnTo>
                  <a:pt x="215112" y="721233"/>
                </a:lnTo>
                <a:lnTo>
                  <a:pt x="253161" y="757961"/>
                </a:lnTo>
                <a:lnTo>
                  <a:pt x="296303" y="793051"/>
                </a:lnTo>
                <a:lnTo>
                  <a:pt x="341782" y="824877"/>
                </a:lnTo>
                <a:lnTo>
                  <a:pt x="387692" y="855167"/>
                </a:lnTo>
                <a:lnTo>
                  <a:pt x="436257" y="882611"/>
                </a:lnTo>
                <a:lnTo>
                  <a:pt x="523113" y="927836"/>
                </a:lnTo>
                <a:lnTo>
                  <a:pt x="551624" y="943038"/>
                </a:lnTo>
                <a:lnTo>
                  <a:pt x="553300" y="943165"/>
                </a:lnTo>
                <a:lnTo>
                  <a:pt x="554951" y="943254"/>
                </a:lnTo>
                <a:lnTo>
                  <a:pt x="556615" y="943394"/>
                </a:lnTo>
                <a:lnTo>
                  <a:pt x="557758" y="944943"/>
                </a:lnTo>
                <a:lnTo>
                  <a:pt x="560044" y="945908"/>
                </a:lnTo>
                <a:lnTo>
                  <a:pt x="559955" y="947928"/>
                </a:lnTo>
                <a:lnTo>
                  <a:pt x="560705" y="948956"/>
                </a:lnTo>
                <a:lnTo>
                  <a:pt x="558165" y="949794"/>
                </a:lnTo>
                <a:lnTo>
                  <a:pt x="557339" y="948664"/>
                </a:lnTo>
                <a:lnTo>
                  <a:pt x="544461" y="950442"/>
                </a:lnTo>
                <a:lnTo>
                  <a:pt x="532079" y="950747"/>
                </a:lnTo>
                <a:lnTo>
                  <a:pt x="519277" y="950493"/>
                </a:lnTo>
                <a:lnTo>
                  <a:pt x="507225" y="949109"/>
                </a:lnTo>
                <a:lnTo>
                  <a:pt x="497776" y="949121"/>
                </a:lnTo>
                <a:lnTo>
                  <a:pt x="489661" y="948804"/>
                </a:lnTo>
                <a:lnTo>
                  <a:pt x="480923" y="949794"/>
                </a:lnTo>
                <a:lnTo>
                  <a:pt x="472706" y="951471"/>
                </a:lnTo>
                <a:lnTo>
                  <a:pt x="455815" y="952093"/>
                </a:lnTo>
                <a:lnTo>
                  <a:pt x="442468" y="957529"/>
                </a:lnTo>
                <a:lnTo>
                  <a:pt x="432638" y="967727"/>
                </a:lnTo>
                <a:lnTo>
                  <a:pt x="426262" y="982649"/>
                </a:lnTo>
                <a:lnTo>
                  <a:pt x="459333" y="997597"/>
                </a:lnTo>
                <a:lnTo>
                  <a:pt x="492315" y="1006005"/>
                </a:lnTo>
                <a:lnTo>
                  <a:pt x="527088" y="1008265"/>
                </a:lnTo>
                <a:lnTo>
                  <a:pt x="562470" y="1007084"/>
                </a:lnTo>
                <a:lnTo>
                  <a:pt x="575005" y="1006983"/>
                </a:lnTo>
                <a:lnTo>
                  <a:pt x="588708" y="1006322"/>
                </a:lnTo>
                <a:lnTo>
                  <a:pt x="601472" y="1006538"/>
                </a:lnTo>
                <a:lnTo>
                  <a:pt x="604443" y="1006284"/>
                </a:lnTo>
                <a:lnTo>
                  <a:pt x="615276" y="1006017"/>
                </a:lnTo>
                <a:lnTo>
                  <a:pt x="627824" y="1005916"/>
                </a:lnTo>
                <a:lnTo>
                  <a:pt x="629018" y="1005408"/>
                </a:lnTo>
                <a:lnTo>
                  <a:pt x="633653" y="1005281"/>
                </a:lnTo>
                <a:lnTo>
                  <a:pt x="638467" y="1005382"/>
                </a:lnTo>
                <a:lnTo>
                  <a:pt x="644677" y="1003109"/>
                </a:lnTo>
                <a:lnTo>
                  <a:pt x="651040" y="1001052"/>
                </a:lnTo>
                <a:lnTo>
                  <a:pt x="658329" y="991666"/>
                </a:lnTo>
                <a:lnTo>
                  <a:pt x="667677" y="974369"/>
                </a:lnTo>
                <a:lnTo>
                  <a:pt x="672007" y="967397"/>
                </a:lnTo>
                <a:lnTo>
                  <a:pt x="674382" y="959904"/>
                </a:lnTo>
                <a:lnTo>
                  <a:pt x="675360" y="952665"/>
                </a:lnTo>
                <a:lnTo>
                  <a:pt x="676275" y="949604"/>
                </a:lnTo>
                <a:lnTo>
                  <a:pt x="676122" y="947267"/>
                </a:lnTo>
                <a:lnTo>
                  <a:pt x="674344" y="944841"/>
                </a:lnTo>
                <a:lnTo>
                  <a:pt x="677011" y="939888"/>
                </a:lnTo>
                <a:lnTo>
                  <a:pt x="679170" y="936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7392" y="4066259"/>
            <a:ext cx="735965" cy="969010"/>
          </a:xfrm>
          <a:custGeom>
            <a:avLst/>
            <a:gdLst/>
            <a:ahLst/>
            <a:cxnLst/>
            <a:rect l="l" t="t" r="r" b="b"/>
            <a:pathLst>
              <a:path w="735964" h="969010">
                <a:moveTo>
                  <a:pt x="735914" y="148412"/>
                </a:moveTo>
                <a:lnTo>
                  <a:pt x="733044" y="93408"/>
                </a:lnTo>
                <a:lnTo>
                  <a:pt x="727659" y="54914"/>
                </a:lnTo>
                <a:lnTo>
                  <a:pt x="718108" y="17373"/>
                </a:lnTo>
                <a:lnTo>
                  <a:pt x="701128" y="2641"/>
                </a:lnTo>
                <a:lnTo>
                  <a:pt x="701128" y="210159"/>
                </a:lnTo>
                <a:lnTo>
                  <a:pt x="700366" y="209092"/>
                </a:lnTo>
                <a:lnTo>
                  <a:pt x="700557" y="208864"/>
                </a:lnTo>
                <a:lnTo>
                  <a:pt x="701128" y="210159"/>
                </a:lnTo>
                <a:lnTo>
                  <a:pt x="701128" y="2641"/>
                </a:lnTo>
                <a:lnTo>
                  <a:pt x="700646" y="2616"/>
                </a:lnTo>
                <a:lnTo>
                  <a:pt x="696201" y="0"/>
                </a:lnTo>
                <a:lnTo>
                  <a:pt x="693623" y="4927"/>
                </a:lnTo>
                <a:lnTo>
                  <a:pt x="693318" y="4940"/>
                </a:lnTo>
                <a:lnTo>
                  <a:pt x="693318" y="104470"/>
                </a:lnTo>
                <a:lnTo>
                  <a:pt x="693115" y="104698"/>
                </a:lnTo>
                <a:lnTo>
                  <a:pt x="691946" y="104114"/>
                </a:lnTo>
                <a:lnTo>
                  <a:pt x="692442" y="103543"/>
                </a:lnTo>
                <a:lnTo>
                  <a:pt x="693318" y="104470"/>
                </a:lnTo>
                <a:lnTo>
                  <a:pt x="693318" y="4940"/>
                </a:lnTo>
                <a:lnTo>
                  <a:pt x="690448" y="5054"/>
                </a:lnTo>
                <a:lnTo>
                  <a:pt x="690448" y="92240"/>
                </a:lnTo>
                <a:lnTo>
                  <a:pt x="689648" y="91224"/>
                </a:lnTo>
                <a:lnTo>
                  <a:pt x="690448" y="92240"/>
                </a:lnTo>
                <a:lnTo>
                  <a:pt x="690448" y="5054"/>
                </a:lnTo>
                <a:lnTo>
                  <a:pt x="690156" y="5054"/>
                </a:lnTo>
                <a:lnTo>
                  <a:pt x="689457" y="3924"/>
                </a:lnTo>
                <a:lnTo>
                  <a:pt x="688441" y="3162"/>
                </a:lnTo>
                <a:lnTo>
                  <a:pt x="688035" y="3632"/>
                </a:lnTo>
                <a:lnTo>
                  <a:pt x="682599" y="215"/>
                </a:lnTo>
                <a:lnTo>
                  <a:pt x="679399" y="5880"/>
                </a:lnTo>
                <a:lnTo>
                  <a:pt x="674027" y="6273"/>
                </a:lnTo>
                <a:lnTo>
                  <a:pt x="675297" y="10629"/>
                </a:lnTo>
                <a:lnTo>
                  <a:pt x="677837" y="17399"/>
                </a:lnTo>
                <a:lnTo>
                  <a:pt x="678738" y="22186"/>
                </a:lnTo>
                <a:lnTo>
                  <a:pt x="680974" y="29324"/>
                </a:lnTo>
                <a:lnTo>
                  <a:pt x="682879" y="40716"/>
                </a:lnTo>
                <a:lnTo>
                  <a:pt x="684949" y="51943"/>
                </a:lnTo>
                <a:lnTo>
                  <a:pt x="685584" y="55092"/>
                </a:lnTo>
                <a:lnTo>
                  <a:pt x="685152" y="57543"/>
                </a:lnTo>
                <a:lnTo>
                  <a:pt x="685812" y="58724"/>
                </a:lnTo>
                <a:lnTo>
                  <a:pt x="686612" y="59728"/>
                </a:lnTo>
                <a:lnTo>
                  <a:pt x="685101" y="63436"/>
                </a:lnTo>
                <a:lnTo>
                  <a:pt x="686523" y="67614"/>
                </a:lnTo>
                <a:lnTo>
                  <a:pt x="687895" y="71856"/>
                </a:lnTo>
                <a:lnTo>
                  <a:pt x="686676" y="77165"/>
                </a:lnTo>
                <a:lnTo>
                  <a:pt x="687057" y="82562"/>
                </a:lnTo>
                <a:lnTo>
                  <a:pt x="688924" y="88163"/>
                </a:lnTo>
                <a:lnTo>
                  <a:pt x="687984" y="89255"/>
                </a:lnTo>
                <a:lnTo>
                  <a:pt x="688771" y="90284"/>
                </a:lnTo>
                <a:lnTo>
                  <a:pt x="688403" y="92671"/>
                </a:lnTo>
                <a:lnTo>
                  <a:pt x="688670" y="94297"/>
                </a:lnTo>
                <a:lnTo>
                  <a:pt x="688543" y="94449"/>
                </a:lnTo>
                <a:lnTo>
                  <a:pt x="689127" y="95719"/>
                </a:lnTo>
                <a:lnTo>
                  <a:pt x="687832" y="97205"/>
                </a:lnTo>
                <a:lnTo>
                  <a:pt x="688174" y="98767"/>
                </a:lnTo>
                <a:lnTo>
                  <a:pt x="688936" y="99834"/>
                </a:lnTo>
                <a:lnTo>
                  <a:pt x="688187" y="102641"/>
                </a:lnTo>
                <a:lnTo>
                  <a:pt x="687971" y="104825"/>
                </a:lnTo>
                <a:lnTo>
                  <a:pt x="689597" y="106832"/>
                </a:lnTo>
                <a:lnTo>
                  <a:pt x="690511" y="107721"/>
                </a:lnTo>
                <a:lnTo>
                  <a:pt x="688213" y="108445"/>
                </a:lnTo>
                <a:lnTo>
                  <a:pt x="688454" y="110096"/>
                </a:lnTo>
                <a:lnTo>
                  <a:pt x="689749" y="112483"/>
                </a:lnTo>
                <a:lnTo>
                  <a:pt x="689825" y="110464"/>
                </a:lnTo>
                <a:lnTo>
                  <a:pt x="690841" y="107340"/>
                </a:lnTo>
                <a:lnTo>
                  <a:pt x="690994" y="109105"/>
                </a:lnTo>
                <a:lnTo>
                  <a:pt x="690892" y="111163"/>
                </a:lnTo>
                <a:lnTo>
                  <a:pt x="689749" y="112483"/>
                </a:lnTo>
                <a:lnTo>
                  <a:pt x="688047" y="118351"/>
                </a:lnTo>
                <a:lnTo>
                  <a:pt x="688632" y="123520"/>
                </a:lnTo>
                <a:lnTo>
                  <a:pt x="689000" y="128917"/>
                </a:lnTo>
                <a:lnTo>
                  <a:pt x="690816" y="128765"/>
                </a:lnTo>
                <a:lnTo>
                  <a:pt x="691451" y="128028"/>
                </a:lnTo>
                <a:lnTo>
                  <a:pt x="694169" y="128765"/>
                </a:lnTo>
                <a:lnTo>
                  <a:pt x="694423" y="128460"/>
                </a:lnTo>
                <a:lnTo>
                  <a:pt x="695528" y="129133"/>
                </a:lnTo>
                <a:lnTo>
                  <a:pt x="695693" y="136715"/>
                </a:lnTo>
                <a:lnTo>
                  <a:pt x="697217" y="144665"/>
                </a:lnTo>
                <a:lnTo>
                  <a:pt x="694372" y="151853"/>
                </a:lnTo>
                <a:lnTo>
                  <a:pt x="692670" y="194665"/>
                </a:lnTo>
                <a:lnTo>
                  <a:pt x="691413" y="196126"/>
                </a:lnTo>
                <a:lnTo>
                  <a:pt x="691553" y="197916"/>
                </a:lnTo>
                <a:lnTo>
                  <a:pt x="692086" y="199250"/>
                </a:lnTo>
                <a:lnTo>
                  <a:pt x="690410" y="201180"/>
                </a:lnTo>
                <a:lnTo>
                  <a:pt x="690968" y="202488"/>
                </a:lnTo>
                <a:lnTo>
                  <a:pt x="691553" y="203746"/>
                </a:lnTo>
                <a:lnTo>
                  <a:pt x="690245" y="205270"/>
                </a:lnTo>
                <a:lnTo>
                  <a:pt x="690372" y="207060"/>
                </a:lnTo>
                <a:lnTo>
                  <a:pt x="690968" y="208318"/>
                </a:lnTo>
                <a:lnTo>
                  <a:pt x="689622" y="209880"/>
                </a:lnTo>
                <a:lnTo>
                  <a:pt x="689787" y="211632"/>
                </a:lnTo>
                <a:lnTo>
                  <a:pt x="691311" y="213753"/>
                </a:lnTo>
                <a:lnTo>
                  <a:pt x="689165" y="216242"/>
                </a:lnTo>
                <a:lnTo>
                  <a:pt x="690689" y="218363"/>
                </a:lnTo>
                <a:lnTo>
                  <a:pt x="689749" y="219456"/>
                </a:lnTo>
                <a:lnTo>
                  <a:pt x="689762" y="219773"/>
                </a:lnTo>
                <a:lnTo>
                  <a:pt x="689521" y="221335"/>
                </a:lnTo>
                <a:lnTo>
                  <a:pt x="689965" y="222110"/>
                </a:lnTo>
                <a:lnTo>
                  <a:pt x="690067" y="222973"/>
                </a:lnTo>
                <a:lnTo>
                  <a:pt x="687933" y="225450"/>
                </a:lnTo>
                <a:lnTo>
                  <a:pt x="689432" y="227609"/>
                </a:lnTo>
                <a:lnTo>
                  <a:pt x="687311" y="230060"/>
                </a:lnTo>
                <a:lnTo>
                  <a:pt x="688809" y="232206"/>
                </a:lnTo>
                <a:lnTo>
                  <a:pt x="686701" y="234657"/>
                </a:lnTo>
                <a:lnTo>
                  <a:pt x="688162" y="236855"/>
                </a:lnTo>
                <a:lnTo>
                  <a:pt x="685952" y="237477"/>
                </a:lnTo>
                <a:lnTo>
                  <a:pt x="686460" y="238823"/>
                </a:lnTo>
                <a:lnTo>
                  <a:pt x="686028" y="239331"/>
                </a:lnTo>
                <a:lnTo>
                  <a:pt x="687489" y="241528"/>
                </a:lnTo>
                <a:lnTo>
                  <a:pt x="685380" y="243967"/>
                </a:lnTo>
                <a:lnTo>
                  <a:pt x="686816" y="246189"/>
                </a:lnTo>
                <a:lnTo>
                  <a:pt x="684733" y="248615"/>
                </a:lnTo>
                <a:lnTo>
                  <a:pt x="686142" y="250863"/>
                </a:lnTo>
                <a:lnTo>
                  <a:pt x="684250" y="253047"/>
                </a:lnTo>
                <a:lnTo>
                  <a:pt x="684758" y="254406"/>
                </a:lnTo>
                <a:lnTo>
                  <a:pt x="685952" y="254977"/>
                </a:lnTo>
                <a:lnTo>
                  <a:pt x="685698" y="255270"/>
                </a:lnTo>
                <a:lnTo>
                  <a:pt x="684618" y="254571"/>
                </a:lnTo>
                <a:lnTo>
                  <a:pt x="684441" y="254774"/>
                </a:lnTo>
                <a:lnTo>
                  <a:pt x="662825" y="349859"/>
                </a:lnTo>
                <a:lnTo>
                  <a:pt x="636371" y="419430"/>
                </a:lnTo>
                <a:lnTo>
                  <a:pt x="603732" y="486460"/>
                </a:lnTo>
                <a:lnTo>
                  <a:pt x="601903" y="486625"/>
                </a:lnTo>
                <a:lnTo>
                  <a:pt x="600735" y="487984"/>
                </a:lnTo>
                <a:lnTo>
                  <a:pt x="599211" y="487807"/>
                </a:lnTo>
                <a:lnTo>
                  <a:pt x="598551" y="488569"/>
                </a:lnTo>
                <a:lnTo>
                  <a:pt x="596773" y="486752"/>
                </a:lnTo>
                <a:lnTo>
                  <a:pt x="598208" y="483133"/>
                </a:lnTo>
                <a:lnTo>
                  <a:pt x="599884" y="477304"/>
                </a:lnTo>
                <a:lnTo>
                  <a:pt x="596938" y="480720"/>
                </a:lnTo>
                <a:lnTo>
                  <a:pt x="595096" y="480910"/>
                </a:lnTo>
                <a:lnTo>
                  <a:pt x="589470" y="491324"/>
                </a:lnTo>
                <a:lnTo>
                  <a:pt x="582777" y="501027"/>
                </a:lnTo>
                <a:lnTo>
                  <a:pt x="570306" y="521322"/>
                </a:lnTo>
                <a:lnTo>
                  <a:pt x="565264" y="527164"/>
                </a:lnTo>
                <a:lnTo>
                  <a:pt x="565137" y="529259"/>
                </a:lnTo>
                <a:lnTo>
                  <a:pt x="558749" y="536663"/>
                </a:lnTo>
                <a:lnTo>
                  <a:pt x="558888" y="538441"/>
                </a:lnTo>
                <a:lnTo>
                  <a:pt x="556069" y="541718"/>
                </a:lnTo>
                <a:lnTo>
                  <a:pt x="552259" y="544195"/>
                </a:lnTo>
                <a:lnTo>
                  <a:pt x="551903" y="546544"/>
                </a:lnTo>
                <a:lnTo>
                  <a:pt x="551561" y="548906"/>
                </a:lnTo>
                <a:lnTo>
                  <a:pt x="544563" y="555053"/>
                </a:lnTo>
                <a:lnTo>
                  <a:pt x="543610" y="558114"/>
                </a:lnTo>
                <a:lnTo>
                  <a:pt x="543610" y="560057"/>
                </a:lnTo>
                <a:lnTo>
                  <a:pt x="535381" y="565721"/>
                </a:lnTo>
                <a:lnTo>
                  <a:pt x="534758" y="570331"/>
                </a:lnTo>
                <a:lnTo>
                  <a:pt x="510095" y="598932"/>
                </a:lnTo>
                <a:lnTo>
                  <a:pt x="497052" y="612114"/>
                </a:lnTo>
                <a:lnTo>
                  <a:pt x="448500" y="662584"/>
                </a:lnTo>
                <a:lnTo>
                  <a:pt x="408597" y="695236"/>
                </a:lnTo>
                <a:lnTo>
                  <a:pt x="367182" y="725766"/>
                </a:lnTo>
                <a:lnTo>
                  <a:pt x="324243" y="754164"/>
                </a:lnTo>
                <a:lnTo>
                  <a:pt x="317919" y="757605"/>
                </a:lnTo>
                <a:lnTo>
                  <a:pt x="307009" y="766368"/>
                </a:lnTo>
                <a:lnTo>
                  <a:pt x="234594" y="801725"/>
                </a:lnTo>
                <a:lnTo>
                  <a:pt x="193827" y="819835"/>
                </a:lnTo>
                <a:lnTo>
                  <a:pt x="151523" y="839724"/>
                </a:lnTo>
                <a:lnTo>
                  <a:pt x="149720" y="841806"/>
                </a:lnTo>
                <a:lnTo>
                  <a:pt x="147053" y="842962"/>
                </a:lnTo>
                <a:lnTo>
                  <a:pt x="142798" y="842060"/>
                </a:lnTo>
                <a:lnTo>
                  <a:pt x="139496" y="843953"/>
                </a:lnTo>
                <a:lnTo>
                  <a:pt x="139496" y="849782"/>
                </a:lnTo>
                <a:lnTo>
                  <a:pt x="138557" y="848931"/>
                </a:lnTo>
                <a:lnTo>
                  <a:pt x="139496" y="849782"/>
                </a:lnTo>
                <a:lnTo>
                  <a:pt x="139496" y="843953"/>
                </a:lnTo>
                <a:lnTo>
                  <a:pt x="136956" y="846899"/>
                </a:lnTo>
                <a:lnTo>
                  <a:pt x="135788" y="846302"/>
                </a:lnTo>
                <a:lnTo>
                  <a:pt x="134708" y="847559"/>
                </a:lnTo>
                <a:lnTo>
                  <a:pt x="130479" y="846620"/>
                </a:lnTo>
                <a:lnTo>
                  <a:pt x="124294" y="851852"/>
                </a:lnTo>
                <a:lnTo>
                  <a:pt x="120091" y="850887"/>
                </a:lnTo>
                <a:lnTo>
                  <a:pt x="117106" y="852411"/>
                </a:lnTo>
                <a:lnTo>
                  <a:pt x="114249" y="855726"/>
                </a:lnTo>
                <a:lnTo>
                  <a:pt x="111010" y="855586"/>
                </a:lnTo>
                <a:lnTo>
                  <a:pt x="107378" y="853960"/>
                </a:lnTo>
                <a:lnTo>
                  <a:pt x="110337" y="846645"/>
                </a:lnTo>
                <a:lnTo>
                  <a:pt x="112941" y="843622"/>
                </a:lnTo>
                <a:lnTo>
                  <a:pt x="114439" y="839952"/>
                </a:lnTo>
                <a:lnTo>
                  <a:pt x="129095" y="811288"/>
                </a:lnTo>
                <a:lnTo>
                  <a:pt x="141389" y="781469"/>
                </a:lnTo>
                <a:lnTo>
                  <a:pt x="152222" y="751395"/>
                </a:lnTo>
                <a:lnTo>
                  <a:pt x="159600" y="719505"/>
                </a:lnTo>
                <a:lnTo>
                  <a:pt x="160909" y="714108"/>
                </a:lnTo>
                <a:lnTo>
                  <a:pt x="162115" y="708812"/>
                </a:lnTo>
                <a:lnTo>
                  <a:pt x="161378" y="703834"/>
                </a:lnTo>
                <a:lnTo>
                  <a:pt x="158610" y="695375"/>
                </a:lnTo>
                <a:lnTo>
                  <a:pt x="154203" y="686879"/>
                </a:lnTo>
                <a:lnTo>
                  <a:pt x="149923" y="678218"/>
                </a:lnTo>
                <a:lnTo>
                  <a:pt x="147561" y="669290"/>
                </a:lnTo>
                <a:lnTo>
                  <a:pt x="146888" y="666178"/>
                </a:lnTo>
                <a:lnTo>
                  <a:pt x="144411" y="663219"/>
                </a:lnTo>
                <a:lnTo>
                  <a:pt x="136283" y="662914"/>
                </a:lnTo>
                <a:lnTo>
                  <a:pt x="134569" y="666864"/>
                </a:lnTo>
                <a:lnTo>
                  <a:pt x="133159" y="670433"/>
                </a:lnTo>
                <a:lnTo>
                  <a:pt x="133083" y="674408"/>
                </a:lnTo>
                <a:lnTo>
                  <a:pt x="131051" y="676770"/>
                </a:lnTo>
                <a:lnTo>
                  <a:pt x="107302" y="741260"/>
                </a:lnTo>
                <a:lnTo>
                  <a:pt x="75260" y="797864"/>
                </a:lnTo>
                <a:lnTo>
                  <a:pt x="69938" y="802093"/>
                </a:lnTo>
                <a:lnTo>
                  <a:pt x="70281" y="803630"/>
                </a:lnTo>
                <a:lnTo>
                  <a:pt x="70027" y="805878"/>
                </a:lnTo>
                <a:lnTo>
                  <a:pt x="62992" y="812101"/>
                </a:lnTo>
                <a:lnTo>
                  <a:pt x="62052" y="815136"/>
                </a:lnTo>
                <a:lnTo>
                  <a:pt x="62052" y="817067"/>
                </a:lnTo>
                <a:lnTo>
                  <a:pt x="55041" y="823252"/>
                </a:lnTo>
                <a:lnTo>
                  <a:pt x="54063" y="826338"/>
                </a:lnTo>
                <a:lnTo>
                  <a:pt x="54051" y="828294"/>
                </a:lnTo>
                <a:lnTo>
                  <a:pt x="32245" y="851636"/>
                </a:lnTo>
                <a:lnTo>
                  <a:pt x="20866" y="862888"/>
                </a:lnTo>
                <a:lnTo>
                  <a:pt x="10439" y="874979"/>
                </a:lnTo>
                <a:lnTo>
                  <a:pt x="4800" y="879576"/>
                </a:lnTo>
                <a:lnTo>
                  <a:pt x="0" y="885139"/>
                </a:lnTo>
                <a:lnTo>
                  <a:pt x="1892" y="888784"/>
                </a:lnTo>
                <a:lnTo>
                  <a:pt x="4165" y="893927"/>
                </a:lnTo>
                <a:lnTo>
                  <a:pt x="2197" y="896200"/>
                </a:lnTo>
                <a:lnTo>
                  <a:pt x="1879" y="898525"/>
                </a:lnTo>
                <a:lnTo>
                  <a:pt x="2540" y="901636"/>
                </a:lnTo>
                <a:lnTo>
                  <a:pt x="2959" y="908926"/>
                </a:lnTo>
                <a:lnTo>
                  <a:pt x="4749" y="916584"/>
                </a:lnTo>
                <a:lnTo>
                  <a:pt x="8521" y="923886"/>
                </a:lnTo>
                <a:lnTo>
                  <a:pt x="16510" y="941844"/>
                </a:lnTo>
                <a:lnTo>
                  <a:pt x="23037" y="951763"/>
                </a:lnTo>
                <a:lnTo>
                  <a:pt x="29235" y="954316"/>
                </a:lnTo>
                <a:lnTo>
                  <a:pt x="35242" y="957072"/>
                </a:lnTo>
                <a:lnTo>
                  <a:pt x="40043" y="957326"/>
                </a:lnTo>
                <a:lnTo>
                  <a:pt x="44665" y="957808"/>
                </a:lnTo>
                <a:lnTo>
                  <a:pt x="45808" y="958418"/>
                </a:lnTo>
                <a:lnTo>
                  <a:pt x="58305" y="959485"/>
                </a:lnTo>
                <a:lnTo>
                  <a:pt x="69100" y="960589"/>
                </a:lnTo>
                <a:lnTo>
                  <a:pt x="72034" y="961072"/>
                </a:lnTo>
                <a:lnTo>
                  <a:pt x="84772" y="961847"/>
                </a:lnTo>
                <a:lnTo>
                  <a:pt x="98386" y="963561"/>
                </a:lnTo>
                <a:lnTo>
                  <a:pt x="110883" y="964641"/>
                </a:lnTo>
                <a:lnTo>
                  <a:pt x="146062" y="968565"/>
                </a:lnTo>
                <a:lnTo>
                  <a:pt x="180911" y="968997"/>
                </a:lnTo>
                <a:lnTo>
                  <a:pt x="214439" y="963180"/>
                </a:lnTo>
                <a:lnTo>
                  <a:pt x="248564" y="950823"/>
                </a:lnTo>
                <a:lnTo>
                  <a:pt x="243370" y="935456"/>
                </a:lnTo>
                <a:lnTo>
                  <a:pt x="234353" y="924521"/>
                </a:lnTo>
                <a:lnTo>
                  <a:pt x="221475" y="918070"/>
                </a:lnTo>
                <a:lnTo>
                  <a:pt x="204685" y="916152"/>
                </a:lnTo>
                <a:lnTo>
                  <a:pt x="196621" y="913841"/>
                </a:lnTo>
                <a:lnTo>
                  <a:pt x="187985" y="912177"/>
                </a:lnTo>
                <a:lnTo>
                  <a:pt x="179870" y="911872"/>
                </a:lnTo>
                <a:lnTo>
                  <a:pt x="170459" y="911123"/>
                </a:lnTo>
                <a:lnTo>
                  <a:pt x="158330" y="911567"/>
                </a:lnTo>
                <a:lnTo>
                  <a:pt x="145542" y="910831"/>
                </a:lnTo>
                <a:lnTo>
                  <a:pt x="133223" y="909561"/>
                </a:lnTo>
                <a:lnTo>
                  <a:pt x="120523" y="906792"/>
                </a:lnTo>
                <a:lnTo>
                  <a:pt x="119608" y="907859"/>
                </a:lnTo>
                <a:lnTo>
                  <a:pt x="117144" y="906818"/>
                </a:lnTo>
                <a:lnTo>
                  <a:pt x="117970" y="905865"/>
                </a:lnTo>
                <a:lnTo>
                  <a:pt x="118033" y="903846"/>
                </a:lnTo>
                <a:lnTo>
                  <a:pt x="120396" y="903046"/>
                </a:lnTo>
                <a:lnTo>
                  <a:pt x="121653" y="901598"/>
                </a:lnTo>
                <a:lnTo>
                  <a:pt x="123329" y="901598"/>
                </a:lnTo>
                <a:lnTo>
                  <a:pt x="124968" y="901623"/>
                </a:lnTo>
                <a:lnTo>
                  <a:pt x="126644" y="901636"/>
                </a:lnTo>
                <a:lnTo>
                  <a:pt x="156260" y="888682"/>
                </a:lnTo>
                <a:lnTo>
                  <a:pt x="216484" y="863561"/>
                </a:lnTo>
                <a:lnTo>
                  <a:pt x="296900" y="826719"/>
                </a:lnTo>
                <a:lnTo>
                  <a:pt x="345020" y="800074"/>
                </a:lnTo>
                <a:lnTo>
                  <a:pt x="392823" y="771867"/>
                </a:lnTo>
                <a:lnTo>
                  <a:pt x="438556" y="740232"/>
                </a:lnTo>
                <a:lnTo>
                  <a:pt x="479336" y="706551"/>
                </a:lnTo>
                <a:lnTo>
                  <a:pt x="517994" y="671449"/>
                </a:lnTo>
                <a:lnTo>
                  <a:pt x="553580" y="634072"/>
                </a:lnTo>
                <a:lnTo>
                  <a:pt x="586066" y="594448"/>
                </a:lnTo>
                <a:lnTo>
                  <a:pt x="616432" y="553402"/>
                </a:lnTo>
                <a:lnTo>
                  <a:pt x="642747" y="509282"/>
                </a:lnTo>
                <a:lnTo>
                  <a:pt x="666902" y="463753"/>
                </a:lnTo>
                <a:lnTo>
                  <a:pt x="687006" y="415163"/>
                </a:lnTo>
                <a:lnTo>
                  <a:pt x="704951" y="365175"/>
                </a:lnTo>
                <a:lnTo>
                  <a:pt x="719175" y="311734"/>
                </a:lnTo>
                <a:lnTo>
                  <a:pt x="728954" y="257619"/>
                </a:lnTo>
                <a:lnTo>
                  <a:pt x="734225" y="202882"/>
                </a:lnTo>
                <a:lnTo>
                  <a:pt x="735914" y="148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66" y="2240615"/>
            <a:ext cx="8177530" cy="1579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1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reading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writing.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3200">
              <a:latin typeface="Tahoma"/>
              <a:cs typeface="Tahoma"/>
            </a:endParaRPr>
          </a:p>
          <a:p>
            <a:pPr marL="83185">
              <a:lnSpc>
                <a:spcPct val="100000"/>
              </a:lnSpc>
            </a:pP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 =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65" dirty="0">
                <a:solidFill>
                  <a:srgbClr val="3BE2EC"/>
                </a:solidFill>
                <a:latin typeface="Arial"/>
                <a:cs typeface="Arial"/>
              </a:rPr>
              <a:t>open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sz="3200" dirty="0">
                <a:solidFill>
                  <a:srgbClr val="FFA511"/>
                </a:solidFill>
                <a:latin typeface="Arial MT"/>
                <a:cs typeface="Arial MT"/>
              </a:rPr>
              <a:t>file_name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”,</a:t>
            </a:r>
            <a:r>
              <a:rPr sz="32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“</a:t>
            </a:r>
            <a:r>
              <a:rPr sz="3200" spc="-10" dirty="0">
                <a:solidFill>
                  <a:srgbClr val="FFA511"/>
                </a:solidFill>
                <a:latin typeface="Arial MT"/>
                <a:cs typeface="Arial MT"/>
              </a:rPr>
              <a:t>mode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”)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4895" y="4697353"/>
            <a:ext cx="262699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3200" spc="17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read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mode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55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write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mode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983" y="4697353"/>
            <a:ext cx="196786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899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sample.txt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demo.docx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9579" y="1844126"/>
            <a:ext cx="6463030" cy="24130"/>
          </a:xfrm>
          <a:custGeom>
            <a:avLst/>
            <a:gdLst/>
            <a:ahLst/>
            <a:cxnLst/>
            <a:rect l="l" t="t" r="r" b="b"/>
            <a:pathLst>
              <a:path w="6463030" h="24130">
                <a:moveTo>
                  <a:pt x="0" y="23638"/>
                </a:moveTo>
                <a:lnTo>
                  <a:pt x="6462445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23616" y="7429835"/>
            <a:ext cx="2667000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20" dirty="0">
                <a:solidFill>
                  <a:srgbClr val="3BE2EC"/>
                </a:solidFill>
                <a:latin typeface="Arial"/>
                <a:cs typeface="Arial"/>
              </a:rPr>
              <a:t>read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65"/>
              </a:spcBef>
            </a:pP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95" dirty="0">
                <a:solidFill>
                  <a:srgbClr val="3BE2EC"/>
                </a:solidFill>
                <a:latin typeface="Arial"/>
                <a:cs typeface="Arial"/>
              </a:rPr>
              <a:t>close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Reading</a:t>
            </a:r>
            <a:r>
              <a:rPr spc="-340" dirty="0"/>
              <a:t> </a:t>
            </a:r>
            <a:r>
              <a:rPr spc="-315" dirty="0">
                <a:solidFill>
                  <a:srgbClr val="FFFFFF"/>
                </a:solidFill>
              </a:rPr>
              <a:t>a</a:t>
            </a:r>
            <a:r>
              <a:rPr spc="-34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3616" y="4164122"/>
            <a:ext cx="3328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45" dirty="0">
                <a:solidFill>
                  <a:srgbClr val="3BE2EC"/>
                </a:solidFill>
                <a:latin typeface="Arial"/>
                <a:cs typeface="Arial"/>
              </a:rPr>
              <a:t>readline</a:t>
            </a:r>
            <a:r>
              <a:rPr sz="3200" spc="-4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8" y="1844182"/>
            <a:ext cx="3931285" cy="24130"/>
          </a:xfrm>
          <a:custGeom>
            <a:avLst/>
            <a:gdLst/>
            <a:ahLst/>
            <a:cxnLst/>
            <a:rect l="l" t="t" r="r" b="b"/>
            <a:pathLst>
              <a:path w="3931285" h="24130">
                <a:moveTo>
                  <a:pt x="0" y="23527"/>
                </a:moveTo>
                <a:lnTo>
                  <a:pt x="3930960" y="0"/>
                </a:lnTo>
              </a:path>
            </a:pathLst>
          </a:custGeom>
          <a:ln w="476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86722" y="4164122"/>
            <a:ext cx="4387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#reads</a:t>
            </a:r>
            <a:r>
              <a:rPr sz="3200" spc="-17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40" dirty="0">
                <a:solidFill>
                  <a:srgbClr val="32BD15"/>
                </a:solidFill>
                <a:latin typeface="Arial MT"/>
                <a:cs typeface="Arial MT"/>
              </a:rPr>
              <a:t>one</a:t>
            </a:r>
            <a:r>
              <a:rPr sz="32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line</a:t>
            </a:r>
            <a:r>
              <a:rPr sz="3200" spc="-11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at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180" dirty="0">
                <a:solidFill>
                  <a:srgbClr val="32BD15"/>
                </a:solidFill>
                <a:latin typeface="Arial MT"/>
                <a:cs typeface="Arial MT"/>
              </a:rPr>
              <a:t>a</a:t>
            </a:r>
            <a:r>
              <a:rPr sz="3200" spc="-4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time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616" y="2753922"/>
            <a:ext cx="2667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20" dirty="0">
                <a:solidFill>
                  <a:srgbClr val="3BE2EC"/>
                </a:solidFill>
                <a:latin typeface="Arial"/>
                <a:cs typeface="Arial"/>
              </a:rPr>
              <a:t>read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6722" y="2753922"/>
            <a:ext cx="3036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#reads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entire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file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Writing</a:t>
            </a:r>
            <a:r>
              <a:rPr spc="-365" dirty="0"/>
              <a:t> </a:t>
            </a:r>
            <a:r>
              <a:rPr spc="-80" dirty="0">
                <a:solidFill>
                  <a:srgbClr val="FFFFFF"/>
                </a:solidFill>
              </a:rPr>
              <a:t>to</a:t>
            </a:r>
            <a:r>
              <a:rPr spc="-3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a</a:t>
            </a:r>
            <a:r>
              <a:rPr spc="-36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443791"/>
            <a:ext cx="4842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write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“this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line“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510216"/>
            <a:ext cx="4614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65" dirty="0">
                <a:solidFill>
                  <a:srgbClr val="3BE2EC"/>
                </a:solidFill>
                <a:latin typeface="Arial"/>
                <a:cs typeface="Arial"/>
              </a:rPr>
              <a:t>open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“demo.txt”,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“w”)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9579" y="1844165"/>
            <a:ext cx="4462145" cy="24130"/>
          </a:xfrm>
          <a:custGeom>
            <a:avLst/>
            <a:gdLst/>
            <a:ahLst/>
            <a:cxnLst/>
            <a:rect l="l" t="t" r="r" b="b"/>
            <a:pathLst>
              <a:path w="4462145" h="24130">
                <a:moveTo>
                  <a:pt x="0" y="23561"/>
                </a:moveTo>
                <a:lnTo>
                  <a:pt x="446163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7115" y="3443791"/>
            <a:ext cx="4565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#overwrites</a:t>
            </a:r>
            <a:r>
              <a:rPr sz="3200" spc="-6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entire</a:t>
            </a:r>
            <a:r>
              <a:rPr sz="3200" spc="-6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file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7127245"/>
            <a:ext cx="4842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10" dirty="0">
                <a:solidFill>
                  <a:srgbClr val="3BE2EC"/>
                </a:solidFill>
                <a:latin typeface="Arial"/>
                <a:cs typeface="Arial"/>
              </a:rPr>
              <a:t>write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“this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8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8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line“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7115" y="7127245"/>
            <a:ext cx="2900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#adds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32BD15"/>
                </a:solidFill>
                <a:latin typeface="Arial MT"/>
                <a:cs typeface="Arial MT"/>
              </a:rPr>
              <a:t>to</a:t>
            </a:r>
            <a:r>
              <a:rPr sz="3200" spc="-100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2BD15"/>
                </a:solidFill>
                <a:latin typeface="Arial MT"/>
                <a:cs typeface="Arial MT"/>
              </a:rPr>
              <a:t>the</a:t>
            </a:r>
            <a:r>
              <a:rPr sz="3200" spc="-105" dirty="0">
                <a:solidFill>
                  <a:srgbClr val="32BD15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32BD15"/>
                </a:solidFill>
                <a:latin typeface="Arial MT"/>
                <a:cs typeface="Arial MT"/>
              </a:rPr>
              <a:t>file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224966"/>
            <a:ext cx="4535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165" dirty="0">
                <a:solidFill>
                  <a:srgbClr val="3BE2EC"/>
                </a:solidFill>
                <a:latin typeface="Arial"/>
                <a:cs typeface="Arial"/>
              </a:rPr>
              <a:t>open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“demo.txt”,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“a”)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with</a:t>
            </a:r>
            <a:r>
              <a:rPr spc="-335" dirty="0"/>
              <a:t> </a:t>
            </a:r>
            <a:r>
              <a:rPr spc="-140" dirty="0">
                <a:solidFill>
                  <a:srgbClr val="FFFFFF"/>
                </a:solidFill>
              </a:rPr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510218"/>
            <a:ext cx="570484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solidFill>
                  <a:srgbClr val="3BE2EC"/>
                </a:solidFill>
                <a:latin typeface="Arial"/>
                <a:cs typeface="Arial"/>
              </a:rPr>
              <a:t>with</a:t>
            </a:r>
            <a:r>
              <a:rPr sz="3200" b="1" spc="-15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FFFFFF"/>
                </a:solidFill>
                <a:latin typeface="Arial"/>
                <a:cs typeface="Arial"/>
              </a:rPr>
              <a:t>open</a:t>
            </a:r>
            <a:r>
              <a:rPr sz="3200" spc="-165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“demo.txt”,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“a”)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b="1" spc="-25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Arial MT"/>
                <a:cs typeface="Arial MT"/>
              </a:rPr>
              <a:t>f:</a:t>
            </a:r>
            <a:endParaRPr sz="3200">
              <a:latin typeface="Arial MT"/>
              <a:cs typeface="Arial MT"/>
            </a:endParaRPr>
          </a:p>
          <a:p>
            <a:pPr marL="222885" algn="ctr">
              <a:lnSpc>
                <a:spcPct val="100000"/>
              </a:lnSpc>
              <a:spcBef>
                <a:spcPts val="2385"/>
              </a:spcBef>
            </a:pP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f.</a:t>
            </a:r>
            <a:r>
              <a:rPr sz="3200" b="1" spc="-2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575" y="1803661"/>
            <a:ext cx="3420745" cy="64135"/>
          </a:xfrm>
          <a:custGeom>
            <a:avLst/>
            <a:gdLst/>
            <a:ahLst/>
            <a:cxnLst/>
            <a:rect l="l" t="t" r="r" b="b"/>
            <a:pathLst>
              <a:path w="3420745" h="64135">
                <a:moveTo>
                  <a:pt x="0" y="63746"/>
                </a:moveTo>
                <a:lnTo>
                  <a:pt x="342069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943" y="995045"/>
            <a:ext cx="40506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Deleting</a:t>
            </a:r>
            <a:r>
              <a:rPr spc="-365" dirty="0"/>
              <a:t> </a:t>
            </a:r>
            <a:r>
              <a:rPr spc="-315" dirty="0"/>
              <a:t>a</a:t>
            </a:r>
            <a:r>
              <a:rPr spc="-365" dirty="0"/>
              <a:t> </a:t>
            </a:r>
            <a:r>
              <a:rPr spc="-30" dirty="0"/>
              <a:t>File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73"/>
            <a:ext cx="4199890" cy="24130"/>
          </a:xfrm>
          <a:custGeom>
            <a:avLst/>
            <a:gdLst/>
            <a:ahLst/>
            <a:cxnLst/>
            <a:rect l="l" t="t" r="r" b="b"/>
            <a:pathLst>
              <a:path w="4199890" h="24130">
                <a:moveTo>
                  <a:pt x="0" y="23545"/>
                </a:moveTo>
                <a:lnTo>
                  <a:pt x="4199371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2062543"/>
            <a:ext cx="14572615" cy="432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  <a:spcBef>
                <a:spcPts val="1760"/>
              </a:spcBef>
            </a:pP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Module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(like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library)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written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programmer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generally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6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use.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3200">
              <a:latin typeface="Tahoma"/>
              <a:cs typeface="Tahoma"/>
            </a:endParaRPr>
          </a:p>
          <a:p>
            <a:pPr marL="589915">
              <a:lnSpc>
                <a:spcPct val="100000"/>
              </a:lnSpc>
            </a:pPr>
            <a:r>
              <a:rPr sz="3200" b="1" spc="-75" dirty="0">
                <a:solidFill>
                  <a:srgbClr val="3BE2EC"/>
                </a:solidFill>
                <a:latin typeface="Arial"/>
                <a:cs typeface="Arial"/>
              </a:rPr>
              <a:t>import</a:t>
            </a:r>
            <a:r>
              <a:rPr sz="3200" b="1" spc="-120" dirty="0">
                <a:solidFill>
                  <a:srgbClr val="3BE2EC"/>
                </a:solidFill>
                <a:latin typeface="Arial"/>
                <a:cs typeface="Arial"/>
              </a:rPr>
              <a:t> </a:t>
            </a:r>
            <a:r>
              <a:rPr sz="3200" b="1" spc="-305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589915">
              <a:lnSpc>
                <a:spcPct val="100000"/>
              </a:lnSpc>
              <a:spcBef>
                <a:spcPts val="2390"/>
              </a:spcBef>
            </a:pPr>
            <a:r>
              <a:rPr sz="3200" spc="-120" dirty="0">
                <a:solidFill>
                  <a:srgbClr val="FFFFFF"/>
                </a:solidFill>
                <a:latin typeface="Arial MT"/>
                <a:cs typeface="Arial MT"/>
              </a:rPr>
              <a:t>os.</a:t>
            </a:r>
            <a:r>
              <a:rPr sz="3200" b="1" spc="-120" dirty="0">
                <a:solidFill>
                  <a:srgbClr val="3BE2EC"/>
                </a:solidFill>
                <a:latin typeface="Arial"/>
                <a:cs typeface="Arial"/>
              </a:rPr>
              <a:t>remove</a:t>
            </a:r>
            <a:r>
              <a:rPr sz="3200" spc="-12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32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filename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7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0" y="8737027"/>
            <a:ext cx="9014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“learning”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exists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not.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66" y="2235507"/>
            <a:ext cx="12443460" cy="503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“practice.txt”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ahoma"/>
                <a:cs typeface="Tahoma"/>
              </a:rPr>
              <a:t>python.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Add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ahoma"/>
                <a:cs typeface="Tahoma"/>
              </a:rPr>
              <a:t>it:</a:t>
            </a:r>
            <a:endParaRPr sz="3200">
              <a:latin typeface="Tahoma"/>
              <a:cs typeface="Tahoma"/>
            </a:endParaRPr>
          </a:p>
          <a:p>
            <a:pPr marL="824230">
              <a:lnSpc>
                <a:spcPct val="100000"/>
              </a:lnSpc>
              <a:spcBef>
                <a:spcPts val="3155"/>
              </a:spcBef>
            </a:pPr>
            <a:r>
              <a:rPr sz="3200" i="1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32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everyone</a:t>
            </a:r>
            <a:endParaRPr sz="3200">
              <a:latin typeface="Trebuchet MS"/>
              <a:cs typeface="Trebuchet MS"/>
            </a:endParaRPr>
          </a:p>
          <a:p>
            <a:pPr marL="824230">
              <a:lnSpc>
                <a:spcPct val="100000"/>
              </a:lnSpc>
              <a:spcBef>
                <a:spcPts val="1380"/>
              </a:spcBef>
            </a:pPr>
            <a:r>
              <a:rPr sz="3200" i="1" spc="-14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200" i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3200" i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75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3200" i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5" dirty="0">
                <a:solidFill>
                  <a:srgbClr val="FFFFFF"/>
                </a:solidFill>
                <a:latin typeface="Trebuchet MS"/>
                <a:cs typeface="Trebuchet MS"/>
              </a:rPr>
              <a:t>I/O</a:t>
            </a:r>
            <a:endParaRPr sz="3200">
              <a:latin typeface="Trebuchet MS"/>
              <a:cs typeface="Trebuchet MS"/>
            </a:endParaRPr>
          </a:p>
          <a:p>
            <a:pPr marL="824230">
              <a:lnSpc>
                <a:spcPct val="100000"/>
              </a:lnSpc>
              <a:spcBef>
                <a:spcPts val="2305"/>
              </a:spcBef>
            </a:pPr>
            <a:r>
              <a:rPr sz="3200" i="1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200" i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Trebuchet MS"/>
                <a:cs typeface="Trebuchet MS"/>
              </a:rPr>
              <a:t>Java.</a:t>
            </a:r>
            <a:endParaRPr sz="3200">
              <a:latin typeface="Trebuchet MS"/>
              <a:cs typeface="Trebuchet MS"/>
            </a:endParaRPr>
          </a:p>
          <a:p>
            <a:pPr marL="824230">
              <a:lnSpc>
                <a:spcPct val="100000"/>
              </a:lnSpc>
              <a:spcBef>
                <a:spcPts val="1935"/>
              </a:spcBef>
            </a:pPr>
            <a:r>
              <a:rPr sz="3200" i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200" i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4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3200" i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Trebuchet MS"/>
                <a:cs typeface="Trebuchet MS"/>
              </a:rPr>
              <a:t>Java.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Tahoma"/>
                <a:cs typeface="Tahoma"/>
              </a:rPr>
              <a:t>replace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occurrences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0" dirty="0">
                <a:solidFill>
                  <a:srgbClr val="FFFFFF"/>
                </a:solidFill>
                <a:latin typeface="Tahoma"/>
                <a:cs typeface="Tahoma"/>
              </a:rPr>
              <a:t>“java”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Tahoma"/>
                <a:cs typeface="Tahoma"/>
              </a:rPr>
              <a:t>“python”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above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file.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Let‘s</a:t>
            </a:r>
            <a:r>
              <a:rPr spc="-415" dirty="0"/>
              <a:t> </a:t>
            </a:r>
            <a:r>
              <a:rPr spc="-30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66" y="5102924"/>
            <a:ext cx="14588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ahoma"/>
                <a:cs typeface="Tahoma"/>
              </a:rPr>
              <a:t>containing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numbers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ahoma"/>
                <a:cs typeface="Tahoma"/>
              </a:rPr>
              <a:t>separated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29" dirty="0">
                <a:solidFill>
                  <a:srgbClr val="FFFFFF"/>
                </a:solidFill>
                <a:latin typeface="Tahoma"/>
                <a:cs typeface="Tahoma"/>
              </a:rPr>
              <a:t>comma,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Tahoma"/>
                <a:cs typeface="Tahoma"/>
              </a:rPr>
              <a:t>count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numbers.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2301138"/>
            <a:ext cx="1213739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sz="3200" spc="-280" dirty="0">
                <a:solidFill>
                  <a:srgbClr val="FFFFFF"/>
                </a:solidFill>
                <a:latin typeface="Tahoma"/>
                <a:cs typeface="Tahoma"/>
              </a:rPr>
              <a:t>WAF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line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7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Tahoma"/>
                <a:cs typeface="Tahoma"/>
              </a:rPr>
              <a:t>“learning”occur</a:t>
            </a:r>
            <a:r>
              <a:rPr sz="32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first.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Print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3200" spc="-3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Tahoma"/>
                <a:cs typeface="Tahoma"/>
              </a:rPr>
              <a:t>word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ahoma"/>
                <a:cs typeface="Tahoma"/>
              </a:rPr>
              <a:t>found.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380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MT</vt:lpstr>
      <vt:lpstr>Arial</vt:lpstr>
      <vt:lpstr>Calibri</vt:lpstr>
      <vt:lpstr>Tahoma</vt:lpstr>
      <vt:lpstr>Trebuchet MS</vt:lpstr>
      <vt:lpstr>Office Theme</vt:lpstr>
      <vt:lpstr>File I/O in Python</vt:lpstr>
      <vt:lpstr>Open, read &amp; close File</vt:lpstr>
      <vt:lpstr>PowerPoint Presentation</vt:lpstr>
      <vt:lpstr>Reading a file</vt:lpstr>
      <vt:lpstr>Writing to a file</vt:lpstr>
      <vt:lpstr>with Syntax</vt:lpstr>
      <vt:lpstr>Deleting a File</vt:lpstr>
      <vt:lpstr>Let‘s Practice</vt:lpstr>
      <vt:lpstr>Let‘s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Python7</dc:title>
  <dc:creator>Rahul Neha</dc:creator>
  <cp:keywords>DAF7idRgRBQ,BAEHDsZUYOI</cp:keywords>
  <cp:lastModifiedBy>Sushil  Shrestha</cp:lastModifiedBy>
  <cp:revision>1</cp:revision>
  <dcterms:created xsi:type="dcterms:W3CDTF">2025-08-04T11:13:26Z</dcterms:created>
  <dcterms:modified xsi:type="dcterms:W3CDTF">2025-08-04T11:17:22Z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