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ED22E762-EF34-4D76-B676-417D7A7FBD7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  <a:srgbClr val="124DCF"/>
    <a:srgbClr val="A4BAE5"/>
    <a:srgbClr val="FF0000"/>
    <a:srgbClr val="124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89ED-3C9D-499F-97EC-8F13BB2BCBF9}" type="datetimeFigureOut">
              <a:rPr lang="en-US" smtClean="0"/>
              <a:t>17/06/2018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2A49071-E8B2-4652-87E1-6DB1ADB9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6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89ED-3C9D-499F-97EC-8F13BB2BCBF9}" type="datetimeFigureOut">
              <a:rPr lang="en-US" smtClean="0"/>
              <a:t>17/06/2018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A49071-E8B2-4652-87E1-6DB1ADB9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89ED-3C9D-499F-97EC-8F13BB2BCBF9}" type="datetimeFigureOut">
              <a:rPr lang="en-US" smtClean="0"/>
              <a:t>17/06/2018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A49071-E8B2-4652-87E1-6DB1ADB920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94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89ED-3C9D-499F-97EC-8F13BB2BCBF9}" type="datetimeFigureOut">
              <a:rPr lang="en-US" smtClean="0"/>
              <a:t>17/06/2018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A49071-E8B2-4652-87E1-6DB1ADB9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00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89ED-3C9D-499F-97EC-8F13BB2BCBF9}" type="datetimeFigureOut">
              <a:rPr lang="en-US" smtClean="0"/>
              <a:t>17/06/2018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A49071-E8B2-4652-87E1-6DB1ADB9201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310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89ED-3C9D-499F-97EC-8F13BB2BCBF9}" type="datetimeFigureOut">
              <a:rPr lang="en-US" smtClean="0"/>
              <a:t>17/06/2018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A49071-E8B2-4652-87E1-6DB1ADB9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47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89ED-3C9D-499F-97EC-8F13BB2BCBF9}" type="datetimeFigureOut">
              <a:rPr lang="en-US" smtClean="0"/>
              <a:t>17/06/2018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071-E8B2-4652-87E1-6DB1ADB9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5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89ED-3C9D-499F-97EC-8F13BB2BCBF9}" type="datetimeFigureOut">
              <a:rPr lang="en-US" smtClean="0"/>
              <a:t>17/06/2018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071-E8B2-4652-87E1-6DB1ADB9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4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89ED-3C9D-499F-97EC-8F13BB2BCBF9}" type="datetimeFigureOut">
              <a:rPr lang="en-US" smtClean="0"/>
              <a:t>17/06/2018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071-E8B2-4652-87E1-6DB1ADB9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89ED-3C9D-499F-97EC-8F13BB2BCBF9}" type="datetimeFigureOut">
              <a:rPr lang="en-US" smtClean="0"/>
              <a:t>17/06/2018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A49071-E8B2-4652-87E1-6DB1ADB9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1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89ED-3C9D-499F-97EC-8F13BB2BCBF9}" type="datetimeFigureOut">
              <a:rPr lang="en-US" smtClean="0"/>
              <a:t>17/06/2018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A49071-E8B2-4652-87E1-6DB1ADB9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89ED-3C9D-499F-97EC-8F13BB2BCBF9}" type="datetimeFigureOut">
              <a:rPr lang="en-US" smtClean="0"/>
              <a:t>17/06/2018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A49071-E8B2-4652-87E1-6DB1ADB9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2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89ED-3C9D-499F-97EC-8F13BB2BCBF9}" type="datetimeFigureOut">
              <a:rPr lang="en-US" smtClean="0"/>
              <a:t>17/06/2018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071-E8B2-4652-87E1-6DB1ADB9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1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89ED-3C9D-499F-97EC-8F13BB2BCBF9}" type="datetimeFigureOut">
              <a:rPr lang="en-US" smtClean="0"/>
              <a:t>17/06/2018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071-E8B2-4652-87E1-6DB1ADB9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89ED-3C9D-499F-97EC-8F13BB2BCBF9}" type="datetimeFigureOut">
              <a:rPr lang="en-US" smtClean="0"/>
              <a:t>17/06/2018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071-E8B2-4652-87E1-6DB1ADB9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2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89ED-3C9D-499F-97EC-8F13BB2BCBF9}" type="datetimeFigureOut">
              <a:rPr lang="en-US" smtClean="0"/>
              <a:t>17/06/2018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A49071-E8B2-4652-87E1-6DB1ADB9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589ED-3C9D-499F-97EC-8F13BB2BCBF9}" type="datetimeFigureOut">
              <a:rPr lang="en-US" smtClean="0"/>
              <a:t>17/06/2018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2A49071-E8B2-4652-87E1-6DB1ADB9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AD04D1-312E-4AE6-9F11-C1AB9C4EA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514"/>
            <a:ext cx="12192000" cy="553916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THÀNH PHỐ HỒ CHÍ MINH</a:t>
            </a:r>
          </a:p>
        </p:txBody>
      </p:sp>
      <p:sp>
        <p:nvSpPr>
          <p:cNvPr id="5" name="Tiêu đề phụ 4">
            <a:extLst>
              <a:ext uri="{FF2B5EF4-FFF2-40B4-BE49-F238E27FC236}">
                <a16:creationId xmlns:a16="http://schemas.microsoft.com/office/drawing/2014/main" id="{72438BD3-A5E8-475C-984F-033820FF2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8" y="627471"/>
            <a:ext cx="8915399" cy="55391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124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000" b="1" dirty="0">
                <a:solidFill>
                  <a:srgbClr val="124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rgbClr val="124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CÔNG NGHỆ THÔNG TIN</a:t>
            </a:r>
            <a:endParaRPr lang="en-US" sz="2000" b="1" dirty="0">
              <a:solidFill>
                <a:srgbClr val="124DCD"/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64170EB-7527-4BC9-B017-0D39880F6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4" y="973302"/>
            <a:ext cx="2895606" cy="1603140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A386565-2B1E-4BBC-94E8-8BAA50160812}"/>
              </a:ext>
            </a:extLst>
          </p:cNvPr>
          <p:cNvSpPr txBox="1"/>
          <p:nvPr/>
        </p:nvSpPr>
        <p:spPr>
          <a:xfrm>
            <a:off x="2826722" y="2576442"/>
            <a:ext cx="6538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LẬP TRÌNH TRỰC QUANG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9DA0D059-791A-48FB-B0AB-1225DC434E37}"/>
              </a:ext>
            </a:extLst>
          </p:cNvPr>
          <p:cNvSpPr txBox="1"/>
          <p:nvPr/>
        </p:nvSpPr>
        <p:spPr>
          <a:xfrm>
            <a:off x="1638298" y="3651170"/>
            <a:ext cx="68843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u="sng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u="sng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“</a:t>
            </a:r>
            <a:r>
              <a:rPr lang="vi-VN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5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bomb”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2CDCF99-743C-437C-9713-EC6D9411A156}"/>
              </a:ext>
            </a:extLst>
          </p:cNvPr>
          <p:cNvSpPr txBox="1"/>
          <p:nvPr/>
        </p:nvSpPr>
        <p:spPr>
          <a:xfrm>
            <a:off x="7640516" y="4512944"/>
            <a:ext cx="4097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000" dirty="0" err="1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vi-VN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vi-VN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vi-VN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</a:t>
            </a:r>
            <a:endParaRPr lang="en-US" sz="2000" dirty="0">
              <a:solidFill>
                <a:srgbClr val="124D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 </a:t>
            </a:r>
            <a:r>
              <a:rPr lang="en-US" sz="2000" dirty="0" err="1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Đặng Ph</a:t>
            </a:r>
            <a:r>
              <a:rPr lang="vi-VN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Tân – 16521071</a:t>
            </a:r>
          </a:p>
          <a:p>
            <a:r>
              <a:rPr lang="en-US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vi-VN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16521826</a:t>
            </a:r>
            <a:r>
              <a:rPr lang="en-US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Ưng</a:t>
            </a:r>
            <a:r>
              <a:rPr lang="en-US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V</a:t>
            </a:r>
            <a:r>
              <a:rPr lang="vi-VN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vi-VN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vi-VN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16521468</a:t>
            </a:r>
            <a:endParaRPr lang="en-US" sz="2000" dirty="0">
              <a:solidFill>
                <a:srgbClr val="124D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solidFill>
                  <a:srgbClr val="124D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IT008.I23.PMCL</a:t>
            </a:r>
          </a:p>
        </p:txBody>
      </p:sp>
    </p:spTree>
    <p:extLst>
      <p:ext uri="{BB962C8B-B14F-4D97-AF65-F5344CB8AC3E}">
        <p14:creationId xmlns:p14="http://schemas.microsoft.com/office/powerpoint/2010/main" val="1217178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F13409-75E6-4C20-9BE1-67FD5C75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PHÁT TRIỂN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AFDBF1F-4B23-4986-8B0E-9FF479C0A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thêm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cho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chơi.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0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21FF926-0328-4466-98EC-1227A40B4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8" y="5401408"/>
            <a:ext cx="8915400" cy="6154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3000" dirty="0" err="1">
                <a:solidFill>
                  <a:srgbClr val="124DC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Cảm</a:t>
            </a:r>
            <a:r>
              <a:rPr lang="vi-VN" sz="3000" dirty="0">
                <a:solidFill>
                  <a:srgbClr val="124DC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ơn </a:t>
            </a:r>
            <a:r>
              <a:rPr lang="vi-VN" sz="3000" dirty="0" err="1">
                <a:solidFill>
                  <a:srgbClr val="124DC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quý</a:t>
            </a:r>
            <a:r>
              <a:rPr lang="vi-VN" sz="3000" dirty="0">
                <a:solidFill>
                  <a:srgbClr val="124DC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124DC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thầy</a:t>
            </a:r>
            <a:r>
              <a:rPr lang="vi-VN" sz="3000" dirty="0">
                <a:solidFill>
                  <a:srgbClr val="124DC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cô </a:t>
            </a:r>
            <a:r>
              <a:rPr lang="vi-VN" sz="3000" dirty="0" err="1">
                <a:solidFill>
                  <a:srgbClr val="124DC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và</a:t>
            </a:r>
            <a:r>
              <a:rPr lang="vi-VN" sz="3000" dirty="0">
                <a:solidFill>
                  <a:srgbClr val="124DC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124DC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các</a:t>
            </a:r>
            <a:r>
              <a:rPr lang="vi-VN" sz="3000" dirty="0">
                <a:solidFill>
                  <a:srgbClr val="124DC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124DC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bạn</a:t>
            </a:r>
            <a:r>
              <a:rPr lang="vi-VN" sz="3000" dirty="0">
                <a:solidFill>
                  <a:srgbClr val="124DC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124DC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đã</a:t>
            </a:r>
            <a:r>
              <a:rPr lang="vi-VN" sz="3000" dirty="0">
                <a:solidFill>
                  <a:srgbClr val="124DC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rgbClr val="124DC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chú</a:t>
            </a:r>
            <a:r>
              <a:rPr lang="vi-VN" sz="3000" dirty="0">
                <a:solidFill>
                  <a:srgbClr val="124DC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ý </a:t>
            </a:r>
            <a:r>
              <a:rPr lang="vi-VN" sz="3000" dirty="0" err="1">
                <a:solidFill>
                  <a:srgbClr val="124DC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lắng</a:t>
            </a:r>
            <a:r>
              <a:rPr lang="vi-VN" sz="3000" dirty="0">
                <a:solidFill>
                  <a:srgbClr val="124DC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nghe!</a:t>
            </a:r>
            <a:endParaRPr lang="en-US" sz="3000" dirty="0">
              <a:solidFill>
                <a:srgbClr val="124DC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E02D5686-8AB0-46E2-AF7D-BE4267F07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86" y="285749"/>
            <a:ext cx="48482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9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DD18BF-E0CB-4AAB-A9BF-764899B0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768FBEC-198D-43E9-814C-1F9E6E19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8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4E5C8C-0691-44EF-9EA1-10512020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C0CAAD1-6D32-41D4-96C1-2D7E59A3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lỏi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ngóc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nâng cao,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nhu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60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9F5416-FAA5-4C32-A58F-0F2C6727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7CE22A0-3A47-44D5-8368-F4DA7F66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105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60210F-6EE4-4CA0-A8FB-8E314142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5944"/>
          </a:xfrm>
        </p:spPr>
        <p:txBody>
          <a:bodyPr/>
          <a:lstStyle/>
          <a:p>
            <a:r>
              <a:rPr lang="en-US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ĐỀ TÀI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21EA26E-0EE2-4F6F-A63A-51EF202DE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3777622"/>
          </a:xfrm>
        </p:spPr>
        <p:txBody>
          <a:bodyPr>
            <a:no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bomb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sprite,…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sinh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</p:txBody>
      </p:sp>
    </p:spTree>
    <p:extLst>
      <p:ext uri="{BB962C8B-B14F-4D97-AF65-F5344CB8AC3E}">
        <p14:creationId xmlns:p14="http://schemas.microsoft.com/office/powerpoint/2010/main" val="144903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BE683A1-6FD2-4FDE-A0CB-1A5E6D5C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1113"/>
          </a:xfrm>
        </p:spPr>
        <p:txBody>
          <a:bodyPr/>
          <a:lstStyle/>
          <a:p>
            <a:r>
              <a:rPr lang="en-US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TRÒ CH</a:t>
            </a:r>
            <a:r>
              <a:rPr lang="vi-VN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65F6BF0-11C3-4263-9CBE-BB704DBBC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540189"/>
            <a:ext cx="8915400" cy="3777622"/>
          </a:xfrm>
        </p:spPr>
        <p:txBody>
          <a:bodyPr>
            <a:noAutofit/>
          </a:bodyPr>
          <a:lstStyle/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bomb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nhặt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Ng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bomb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bomb,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esc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danh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66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D0145D-657B-4C09-90CE-5E19DA67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TRÒ CH</a:t>
            </a:r>
            <a:r>
              <a:rPr lang="vi-VN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83B05457-5D19-41E1-A0C4-B289862BB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75" y="1264555"/>
            <a:ext cx="6880226" cy="5519470"/>
          </a:xfrm>
        </p:spPr>
      </p:pic>
    </p:spTree>
    <p:extLst>
      <p:ext uri="{BB962C8B-B14F-4D97-AF65-F5344CB8AC3E}">
        <p14:creationId xmlns:p14="http://schemas.microsoft.com/office/powerpoint/2010/main" val="121133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D0145D-657B-4C09-90CE-5E19DA67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TRÒ CH</a:t>
            </a:r>
            <a:r>
              <a:rPr lang="vi-VN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D61F7CE-AA2F-4059-BAF1-EA270B40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AF6CC5B-DE48-40BA-AA50-038B5AF77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1" y="2565479"/>
            <a:ext cx="5028872" cy="3063421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2D374D82-C3B8-4E59-A6E7-DE97F65F3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65479"/>
            <a:ext cx="5848350" cy="30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9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6A86BE-C7A1-4C67-B89A-80AE9EAE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293DDA2-B152-4E99-81C0-C1EC62EC6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bomb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1307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581</Words>
  <Application>Microsoft Office PowerPoint</Application>
  <PresentationFormat>Màn hình rộng</PresentationFormat>
  <Paragraphs>52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Tahoma</vt:lpstr>
      <vt:lpstr>Times New Roman</vt:lpstr>
      <vt:lpstr>Wingdings</vt:lpstr>
      <vt:lpstr>Wingdings 3</vt:lpstr>
      <vt:lpstr>Wisp</vt:lpstr>
      <vt:lpstr>ĐẠI HỌC QUỐC GIA THÀNH PHỐ HỒ CHÍ MINH</vt:lpstr>
      <vt:lpstr>NỘI DUNG CHÍNH</vt:lpstr>
      <vt:lpstr>ĐẶT VẤN ĐỀ</vt:lpstr>
      <vt:lpstr>MỤC TIÊU</vt:lpstr>
      <vt:lpstr>NỘI DUNG ĐỀ TÀI</vt:lpstr>
      <vt:lpstr>TỔNG QUAN VỀ TRÒ CHƠI</vt:lpstr>
      <vt:lpstr>TỔNG QUAN VỀ TRÒ CHƠI</vt:lpstr>
      <vt:lpstr>TỔNG QUAN VỀ TRÒ CHƠI</vt:lpstr>
      <vt:lpstr>KẾT LUẬN</vt:lpstr>
      <vt:lpstr>HƯỚNG PHÁT TRIỂN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QUỐC GIA THÀNH PHỐ HỒ CHÍ MINH</dc:title>
  <dc:creator>ĐẶNG PHƯƠNG TÂN</dc:creator>
  <cp:lastModifiedBy>ĐẶNG PHƯƠNG TÂN</cp:lastModifiedBy>
  <cp:revision>23</cp:revision>
  <dcterms:created xsi:type="dcterms:W3CDTF">2018-06-17T11:57:32Z</dcterms:created>
  <dcterms:modified xsi:type="dcterms:W3CDTF">2018-06-17T13:10:04Z</dcterms:modified>
</cp:coreProperties>
</file>