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  <p:sldId id="260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14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15" y="887730"/>
            <a:ext cx="11294110" cy="1897380"/>
          </a:xfrm>
        </p:spPr>
        <p:txBody>
          <a:bodyPr/>
          <a:lstStyle/>
          <a:p>
            <a:pPr algn="ctr"/>
            <a:r>
              <a:rPr lang="en-US" altLang="en-US" sz="6000" b="1" u="sng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TourMate</a:t>
            </a:r>
            <a:endParaRPr lang="x-none" altLang="en-US" sz="6000" b="1" u="sng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5020" y="2927985"/>
            <a:ext cx="9218295" cy="2567305"/>
          </a:xfrm>
        </p:spPr>
        <p:txBody>
          <a:bodyPr/>
          <a:lstStyle/>
          <a:p>
            <a:pPr algn="l"/>
            <a:r>
              <a:rPr lang="x-none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Team Radian</a:t>
            </a:r>
          </a:p>
          <a:p>
            <a:pPr algn="l"/>
            <a:r>
              <a:rPr lang="x-none" altLang="en-US" sz="2400" b="1">
                <a:solidFill>
                  <a:schemeClr val="tx1"/>
                </a:solidFill>
                <a:latin typeface="Times New Roman" charset="0"/>
              </a:rPr>
              <a:t>Team Lead:</a:t>
            </a:r>
            <a:r>
              <a:rPr lang="x-none" altLang="en-US" sz="2400">
                <a:solidFill>
                  <a:schemeClr val="tx1"/>
                </a:solidFill>
                <a:latin typeface="Times New Roman" charset="0"/>
              </a:rPr>
              <a:t> Abdullah Al Imran		</a:t>
            </a:r>
            <a:r>
              <a:rPr lang="x-none" altLang="en-US" sz="2400" b="1">
                <a:solidFill>
                  <a:schemeClr val="tx1"/>
                </a:solidFill>
                <a:latin typeface="Times New Roman" charset="0"/>
              </a:rPr>
              <a:t>SEID: </a:t>
            </a:r>
            <a:r>
              <a:rPr lang="x-none" altLang="en-US" sz="2400">
                <a:solidFill>
                  <a:schemeClr val="tx1"/>
                </a:solidFill>
                <a:latin typeface="Times New Roman" charset="0"/>
              </a:rPr>
              <a:t>137750</a:t>
            </a:r>
          </a:p>
          <a:p>
            <a:pPr algn="l"/>
            <a:r>
              <a:rPr lang="x-none" altLang="en-US" sz="2400" b="1">
                <a:solidFill>
                  <a:schemeClr val="tx1"/>
                </a:solidFill>
                <a:latin typeface="Times New Roman" charset="0"/>
                <a:sym typeface="+mn-ea"/>
              </a:rPr>
              <a:t>Member 1:</a:t>
            </a:r>
            <a:r>
              <a:rPr lang="x-none" altLang="en-US" sz="2400">
                <a:solidFill>
                  <a:schemeClr val="tx1"/>
                </a:solidFill>
                <a:latin typeface="Times New Roman" charset="0"/>
                <a:sym typeface="+mn-ea"/>
              </a:rPr>
              <a:t> Mamun Hossain			</a:t>
            </a:r>
            <a:r>
              <a:rPr lang="x-none" altLang="en-US" sz="2400" b="1">
                <a:solidFill>
                  <a:schemeClr val="tx1"/>
                </a:solidFill>
                <a:latin typeface="Times New Roman" charset="0"/>
                <a:sym typeface="+mn-ea"/>
              </a:rPr>
              <a:t>SEID: </a:t>
            </a:r>
            <a:r>
              <a:rPr lang="x-none" altLang="en-US" sz="2400">
                <a:solidFill>
                  <a:schemeClr val="tx1"/>
                </a:solidFill>
                <a:latin typeface="Times New Roman" charset="0"/>
                <a:sym typeface="+mn-ea"/>
              </a:rPr>
              <a:t>141918</a:t>
            </a:r>
          </a:p>
          <a:p>
            <a:pPr algn="l"/>
            <a:r>
              <a:rPr lang="x-none" altLang="en-US" sz="2400" b="1">
                <a:solidFill>
                  <a:schemeClr val="tx1"/>
                </a:solidFill>
                <a:latin typeface="Times New Roman" charset="0"/>
                <a:sym typeface="+mn-ea"/>
              </a:rPr>
              <a:t>Member 2:</a:t>
            </a:r>
            <a:r>
              <a:rPr lang="x-none" altLang="en-US" sz="2400">
                <a:solidFill>
                  <a:schemeClr val="tx1"/>
                </a:solidFill>
                <a:latin typeface="Times New Roman" charset="0"/>
                <a:sym typeface="+mn-ea"/>
              </a:rPr>
              <a:t> Mohammad Abir Reza		</a:t>
            </a:r>
            <a:r>
              <a:rPr lang="x-none" altLang="en-US" sz="2400" b="1">
                <a:solidFill>
                  <a:schemeClr val="tx1"/>
                </a:solidFill>
                <a:latin typeface="Times New Roman" charset="0"/>
                <a:sym typeface="+mn-ea"/>
              </a:rPr>
              <a:t>SEID: </a:t>
            </a:r>
            <a:r>
              <a:rPr lang="x-none" altLang="en-US" sz="2400">
                <a:solidFill>
                  <a:schemeClr val="tx1"/>
                </a:solidFill>
                <a:latin typeface="Times New Roman" charset="0"/>
                <a:sym typeface="+mn-ea"/>
              </a:rPr>
              <a:t>129530</a:t>
            </a:r>
          </a:p>
          <a:p>
            <a:pPr algn="l"/>
            <a:r>
              <a:rPr lang="x-none" altLang="en-US" sz="2400" b="1">
                <a:solidFill>
                  <a:schemeClr val="tx1"/>
                </a:solidFill>
                <a:latin typeface="Times New Roman" charset="0"/>
                <a:sym typeface="+mn-ea"/>
              </a:rPr>
              <a:t>Member 3:</a:t>
            </a:r>
            <a:r>
              <a:rPr lang="x-none" altLang="en-US" sz="2400">
                <a:solidFill>
                  <a:schemeClr val="tx1"/>
                </a:solidFill>
                <a:latin typeface="Times New Roman" charset="0"/>
                <a:sym typeface="+mn-ea"/>
              </a:rPr>
              <a:t> Umme Kulsum			</a:t>
            </a:r>
            <a:r>
              <a:rPr lang="x-none" altLang="en-US" sz="2400" b="1">
                <a:solidFill>
                  <a:schemeClr val="tx1"/>
                </a:solidFill>
                <a:latin typeface="Times New Roman" charset="0"/>
                <a:sym typeface="+mn-ea"/>
              </a:rPr>
              <a:t>SEID: </a:t>
            </a:r>
            <a:r>
              <a:rPr lang="x-none" altLang="en-US" sz="2400">
                <a:solidFill>
                  <a:schemeClr val="tx1"/>
                </a:solidFill>
                <a:latin typeface="Times New Roman" charset="0"/>
                <a:sym typeface="+mn-ea"/>
              </a:rPr>
              <a:t>135141</a:t>
            </a:r>
          </a:p>
          <a:p>
            <a:pPr algn="l"/>
            <a:endParaRPr lang="x-none" altLang="en-US" sz="2400" b="1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>
                <a:cs typeface="东文宋体" charset="0"/>
              </a:rPr>
              <a:t>Material Design </a:t>
            </a:r>
          </a:p>
          <a:p>
            <a:r>
              <a:rPr lang="x-none" altLang="en-US">
                <a:cs typeface="东文宋体" charset="0"/>
              </a:rPr>
              <a:t>Simple Interactive UI</a:t>
            </a:r>
          </a:p>
          <a:p>
            <a:r>
              <a:rPr lang="x-none" altLang="en-US">
                <a:cs typeface="东文宋体" charset="0"/>
              </a:rPr>
              <a:t>Realm NoSQL Database (10 times faster), Shared Preference</a:t>
            </a:r>
          </a:p>
          <a:p>
            <a:r>
              <a:rPr lang="x-none" altLang="en-US">
                <a:cs typeface="东文宋体" charset="0"/>
              </a:rPr>
              <a:t>Easy date &amp; time picker</a:t>
            </a:r>
          </a:p>
          <a:p>
            <a:r>
              <a:rPr lang="x-none" altLang="en-US">
                <a:cs typeface="东文宋体" charset="0"/>
              </a:rPr>
              <a:t>Nearby places</a:t>
            </a:r>
          </a:p>
          <a:p>
            <a:r>
              <a:rPr lang="x-none" altLang="en-US">
                <a:cs typeface="东文宋体" charset="0"/>
              </a:rPr>
              <a:t>Better performance with Retrofit 2</a:t>
            </a:r>
          </a:p>
          <a:p>
            <a:r>
              <a:rPr lang="x-none" altLang="en-US">
                <a:cs typeface="东文宋体" charset="0"/>
              </a:rPr>
              <a:t>Autologin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Main Interface</a:t>
            </a:r>
          </a:p>
        </p:txBody>
      </p:sp>
      <p:pic>
        <p:nvPicPr>
          <p:cNvPr id="6" name="Picture 5" descr="Screenshot_2016-08-27-09-29-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833755"/>
            <a:ext cx="3396615" cy="6040120"/>
          </a:xfrm>
          <a:prstGeom prst="rect">
            <a:avLst/>
          </a:prstGeom>
        </p:spPr>
      </p:pic>
      <p:pic>
        <p:nvPicPr>
          <p:cNvPr id="10" name="Picture 9" descr="Screenshot_2016-08-27-09-29-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90" y="819150"/>
            <a:ext cx="3364230" cy="6061710"/>
          </a:xfrm>
          <a:prstGeom prst="rect">
            <a:avLst/>
          </a:prstGeom>
        </p:spPr>
      </p:pic>
      <p:pic>
        <p:nvPicPr>
          <p:cNvPr id="11" name="Picture 10" descr="Screenshot_2016-08-27-09-40-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750" y="835660"/>
            <a:ext cx="3745865" cy="6014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x-none" altLang="en-US"/>
          </a:p>
        </p:txBody>
      </p:sp>
      <p:pic>
        <p:nvPicPr>
          <p:cNvPr id="4" name="Picture 3" descr="Screenshot_2016-08-27-09-30-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842645"/>
            <a:ext cx="3557905" cy="5988685"/>
          </a:xfrm>
          <a:prstGeom prst="rect">
            <a:avLst/>
          </a:prstGeom>
        </p:spPr>
      </p:pic>
      <p:pic>
        <p:nvPicPr>
          <p:cNvPr id="8" name="Picture 7" descr="Screenshot_2016-08-27-09-30-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020" y="867410"/>
            <a:ext cx="3846830" cy="6014085"/>
          </a:xfrm>
          <a:prstGeom prst="rect">
            <a:avLst/>
          </a:prstGeom>
        </p:spPr>
      </p:pic>
      <p:pic>
        <p:nvPicPr>
          <p:cNvPr id="9" name="Picture 8" descr="Screenshot_2016-08-27-09-30-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760" y="853440"/>
            <a:ext cx="3827145" cy="6007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x-none" altLang="en-US"/>
          </a:p>
        </p:txBody>
      </p:sp>
      <p:pic>
        <p:nvPicPr>
          <p:cNvPr id="6" name="Picture 5" descr="Screenshot_2016-08-27-09-30-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" y="869315"/>
            <a:ext cx="3541395" cy="5941695"/>
          </a:xfrm>
          <a:prstGeom prst="rect">
            <a:avLst/>
          </a:prstGeom>
        </p:spPr>
      </p:pic>
      <p:pic>
        <p:nvPicPr>
          <p:cNvPr id="10" name="Picture 9" descr="Screenshot_2016-08-27-09-31-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095" y="852170"/>
            <a:ext cx="3664585" cy="5942965"/>
          </a:xfrm>
          <a:prstGeom prst="rect">
            <a:avLst/>
          </a:prstGeom>
        </p:spPr>
      </p:pic>
      <p:pic>
        <p:nvPicPr>
          <p:cNvPr id="11" name="Picture 10" descr="Screenshot_2016-08-27-09-31-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545" y="834390"/>
            <a:ext cx="3815080" cy="5957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x-none" altLang="en-US"/>
          </a:p>
        </p:txBody>
      </p:sp>
      <p:pic>
        <p:nvPicPr>
          <p:cNvPr id="10" name="Picture 9" descr="Screenshot_2016-08-27-09-32-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852170"/>
            <a:ext cx="3614420" cy="5998845"/>
          </a:xfrm>
          <a:prstGeom prst="rect">
            <a:avLst/>
          </a:prstGeom>
        </p:spPr>
      </p:pic>
      <p:pic>
        <p:nvPicPr>
          <p:cNvPr id="11" name="Picture 10" descr="Screenshot_2016-08-27-09-32-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0" y="852805"/>
            <a:ext cx="3573780" cy="5973445"/>
          </a:xfrm>
          <a:prstGeom prst="rect">
            <a:avLst/>
          </a:prstGeom>
        </p:spPr>
      </p:pic>
      <p:pic>
        <p:nvPicPr>
          <p:cNvPr id="12" name="Picture 11" descr="Screenshot_2016-08-27-09-32-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675" y="850900"/>
            <a:ext cx="3824605" cy="5974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059430" y="2354580"/>
            <a:ext cx="722566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6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x-none" altLang="en-US" sz="8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you!!</a:t>
            </a:r>
          </a:p>
          <a:p>
            <a:pPr marL="0" indent="0" algn="ctr">
              <a:buNone/>
            </a:pPr>
            <a:endParaRPr lang="x-none" altLang="en-US" sz="8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 descr="1469436890_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540" y="2707640"/>
            <a:ext cx="2324100" cy="2324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Custom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Communications and Dialogues</vt:lpstr>
      <vt:lpstr>TourMate</vt:lpstr>
      <vt:lpstr>Core Features</vt:lpstr>
      <vt:lpstr>Main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Scheduler</dc:title>
  <dc:creator>imran</dc:creator>
  <cp:lastModifiedBy>BITM Trainer - 401</cp:lastModifiedBy>
  <cp:revision>12</cp:revision>
  <dcterms:created xsi:type="dcterms:W3CDTF">2016-08-27T03:52:29Z</dcterms:created>
  <dcterms:modified xsi:type="dcterms:W3CDTF">2016-08-27T06:28:11Z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