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CAEA70-E9A4-42D1-8B2B-A4F5D5D2C7C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39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89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9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93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7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4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8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8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2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2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5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0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24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0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2310-8BF9-4397-B21E-773A9D22B131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EFFD2B-7418-4858-9E31-F9750BBB4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Travel Mate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-By Tanveer </a:t>
            </a:r>
            <a:r>
              <a:rPr lang="en-GB" dirty="0" err="1"/>
              <a:t>H</a:t>
            </a:r>
            <a:r>
              <a:rPr lang="en-GB" dirty="0" err="1" smtClean="0"/>
              <a:t>asan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0" y="2160588"/>
            <a:ext cx="2183308" cy="388143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Navigation options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6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Weather Review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0" y="2160588"/>
            <a:ext cx="2183308" cy="38814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96" y="2160588"/>
            <a:ext cx="2183308" cy="3881437"/>
          </a:xfrm>
        </p:spPr>
      </p:pic>
    </p:spTree>
    <p:extLst>
      <p:ext uri="{BB962C8B-B14F-4D97-AF65-F5344CB8AC3E}">
        <p14:creationId xmlns:p14="http://schemas.microsoft.com/office/powerpoint/2010/main" val="19100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Nearby places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0" y="2160588"/>
            <a:ext cx="2183308" cy="38814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96" y="2160588"/>
            <a:ext cx="2183308" cy="3881437"/>
          </a:xfrm>
        </p:spPr>
      </p:pic>
    </p:spTree>
    <p:extLst>
      <p:ext uri="{BB962C8B-B14F-4D97-AF65-F5344CB8AC3E}">
        <p14:creationId xmlns:p14="http://schemas.microsoft.com/office/powerpoint/2010/main" val="3103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 notes for event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0" y="2160588"/>
            <a:ext cx="2183308" cy="388143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Development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for tourist spot</a:t>
            </a:r>
          </a:p>
          <a:p>
            <a:r>
              <a:rPr lang="en-GB" dirty="0" smtClean="0"/>
              <a:t>Suggest agency package</a:t>
            </a:r>
          </a:p>
          <a:p>
            <a:r>
              <a:rPr lang="en-GB" dirty="0" smtClean="0"/>
              <a:t>Overview of a place</a:t>
            </a:r>
          </a:p>
          <a:p>
            <a:r>
              <a:rPr lang="en-GB" dirty="0" smtClean="0"/>
              <a:t>Suggest place based on budget and requirements</a:t>
            </a:r>
          </a:p>
          <a:p>
            <a:r>
              <a:rPr lang="en-GB" dirty="0" smtClean="0"/>
              <a:t>Update Graphical user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8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1367305"/>
            <a:ext cx="7766936" cy="1646302"/>
          </a:xfrm>
        </p:spPr>
        <p:txBody>
          <a:bodyPr/>
          <a:lstStyle/>
          <a:p>
            <a:r>
              <a:rPr lang="x-none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Question?</a:t>
            </a:r>
            <a:endParaRPr lang="x-none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3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880" y="964442"/>
            <a:ext cx="8596668" cy="1320800"/>
          </a:xfrm>
        </p:spPr>
        <p:txBody>
          <a:bodyPr/>
          <a:lstStyle/>
          <a:p>
            <a:r>
              <a:rPr lang="en-GB" dirty="0" smtClean="0"/>
              <a:t>				</a:t>
            </a:r>
            <a:r>
              <a:rPr lang="en-GB" sz="6600" dirty="0" smtClean="0"/>
              <a:t>Thank You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33" y="2939721"/>
            <a:ext cx="2323171" cy="2323171"/>
          </a:xfrm>
        </p:spPr>
      </p:pic>
    </p:spTree>
    <p:extLst>
      <p:ext uri="{BB962C8B-B14F-4D97-AF65-F5344CB8AC3E}">
        <p14:creationId xmlns:p14="http://schemas.microsoft.com/office/powerpoint/2010/main" val="20999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No guideline for tourists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Inconvenience in calculating day wise cost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Hard to keep track of </a:t>
            </a:r>
            <a:r>
              <a:rPr lang="en-GB" dirty="0" smtClean="0"/>
              <a:t>budget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Easy to forget things in excitement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All the tools are not arranged together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 tourist remember their events</a:t>
            </a:r>
            <a:r>
              <a:rPr lang="en-GB" dirty="0" smtClean="0"/>
              <a:t>.</a:t>
            </a:r>
          </a:p>
          <a:p>
            <a:r>
              <a:rPr lang="en-GB" dirty="0"/>
              <a:t>Give a short review of their Events</a:t>
            </a:r>
            <a:r>
              <a:rPr lang="en-GB" dirty="0" smtClean="0"/>
              <a:t>.</a:t>
            </a:r>
          </a:p>
          <a:p>
            <a:r>
              <a:rPr lang="en-GB" dirty="0"/>
              <a:t>Help tourist remember any important things</a:t>
            </a:r>
            <a:r>
              <a:rPr lang="en-GB" dirty="0" smtClean="0"/>
              <a:t>.</a:t>
            </a:r>
          </a:p>
          <a:p>
            <a:r>
              <a:rPr lang="en-GB" dirty="0"/>
              <a:t>Get rid of the cost </a:t>
            </a:r>
            <a:r>
              <a:rPr lang="en-GB" dirty="0" smtClean="0"/>
              <a:t>calculations</a:t>
            </a:r>
          </a:p>
          <a:p>
            <a:r>
              <a:rPr lang="en-GB" dirty="0"/>
              <a:t>Make decision of their tour according to weather</a:t>
            </a:r>
            <a:r>
              <a:rPr lang="en-GB" dirty="0" smtClean="0"/>
              <a:t>.</a:t>
            </a:r>
          </a:p>
          <a:p>
            <a:r>
              <a:rPr lang="en-GB" dirty="0"/>
              <a:t>Manage expense according to budget</a:t>
            </a:r>
            <a:r>
              <a:rPr lang="en-GB" dirty="0" smtClean="0"/>
              <a:t>.</a:t>
            </a:r>
          </a:p>
          <a:p>
            <a:r>
              <a:rPr lang="en-GB" dirty="0"/>
              <a:t>Save tourist from getting lost in an unknown place.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1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 </a:t>
            </a:r>
            <a:r>
              <a:rPr lang="en-GB" dirty="0"/>
              <a:t>to store </a:t>
            </a:r>
            <a:r>
              <a:rPr lang="en-GB" dirty="0" smtClean="0"/>
              <a:t> and view tour details</a:t>
            </a:r>
          </a:p>
          <a:p>
            <a:r>
              <a:rPr lang="en-GB" dirty="0" smtClean="0"/>
              <a:t>Make notes for important event</a:t>
            </a:r>
          </a:p>
          <a:p>
            <a:r>
              <a:rPr lang="en-GB" dirty="0" smtClean="0"/>
              <a:t>Wallet management</a:t>
            </a:r>
          </a:p>
          <a:p>
            <a:r>
              <a:rPr lang="en-GB" dirty="0" smtClean="0"/>
              <a:t>Detect and view the </a:t>
            </a:r>
            <a:r>
              <a:rPr lang="en-GB" dirty="0"/>
              <a:t>current </a:t>
            </a:r>
            <a:r>
              <a:rPr lang="en-GB" dirty="0" smtClean="0"/>
              <a:t>location</a:t>
            </a:r>
          </a:p>
          <a:p>
            <a:r>
              <a:rPr lang="en-GB" dirty="0" smtClean="0"/>
              <a:t>View weather condition and forecast</a:t>
            </a:r>
          </a:p>
          <a:p>
            <a:r>
              <a:rPr lang="en-GB" dirty="0" smtClean="0"/>
              <a:t>Suggest nearby places</a:t>
            </a:r>
          </a:p>
          <a:p>
            <a:r>
              <a:rPr lang="en-GB" dirty="0" smtClean="0"/>
              <a:t>Direction using Google map</a:t>
            </a:r>
          </a:p>
          <a:p>
            <a:r>
              <a:rPr lang="en-GB" dirty="0" err="1" smtClean="0"/>
              <a:t>Autologin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7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Technological Advantage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>
                <a:cs typeface="东文宋体" charset="0"/>
              </a:rPr>
              <a:t>Material </a:t>
            </a:r>
            <a:r>
              <a:rPr lang="x-none" altLang="en-US" dirty="0" smtClean="0">
                <a:cs typeface="东文宋体" charset="0"/>
              </a:rPr>
              <a:t>Design</a:t>
            </a:r>
            <a:endParaRPr lang="en-GB" altLang="en-US" dirty="0" smtClean="0">
              <a:cs typeface="东文宋体" charset="0"/>
            </a:endParaRPr>
          </a:p>
          <a:p>
            <a:r>
              <a:rPr lang="en-GB" altLang="en-US" dirty="0" smtClean="0">
                <a:cs typeface="东文宋体" charset="0"/>
              </a:rPr>
              <a:t>Interactive UI</a:t>
            </a:r>
          </a:p>
          <a:p>
            <a:r>
              <a:rPr lang="en-GB" altLang="en-US" dirty="0" smtClean="0">
                <a:cs typeface="东文宋体" charset="0"/>
              </a:rPr>
              <a:t>Shared preference</a:t>
            </a:r>
          </a:p>
          <a:p>
            <a:r>
              <a:rPr lang="x-none" altLang="en-US" dirty="0" smtClean="0">
                <a:cs typeface="东文宋体" charset="0"/>
              </a:rPr>
              <a:t>Better </a:t>
            </a:r>
            <a:r>
              <a:rPr lang="x-none" altLang="en-US" dirty="0">
                <a:cs typeface="东文宋体" charset="0"/>
              </a:rPr>
              <a:t>performance with Retrofit </a:t>
            </a:r>
            <a:r>
              <a:rPr lang="x-none" altLang="en-US" dirty="0" smtClean="0">
                <a:cs typeface="东文宋体" charset="0"/>
              </a:rPr>
              <a:t>2</a:t>
            </a:r>
            <a:r>
              <a:rPr lang="en-GB" altLang="en-US" dirty="0" smtClean="0">
                <a:cs typeface="东文宋体" charset="0"/>
              </a:rPr>
              <a:t> (3 times faster)</a:t>
            </a:r>
          </a:p>
          <a:p>
            <a:r>
              <a:rPr lang="en-GB" altLang="en-US" dirty="0" smtClean="0">
                <a:cs typeface="东文宋体" charset="0"/>
              </a:rPr>
              <a:t>Backward OS support to Lollypop.</a:t>
            </a:r>
            <a:endParaRPr lang="x-none" altLang="en-US" dirty="0">
              <a:cs typeface="东文宋体" charset="0"/>
            </a:endParaRPr>
          </a:p>
          <a:p>
            <a:endParaRPr lang="x-none" altLang="en-US" dirty="0">
              <a:cs typeface="东文宋体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6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interfaces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10" y="2160588"/>
            <a:ext cx="2183568" cy="3881437"/>
          </a:xfrm>
        </p:spPr>
      </p:pic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Splash screen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214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interfaces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0" y="2160588"/>
            <a:ext cx="2183308" cy="3881437"/>
          </a:xfrm>
        </p:spPr>
      </p:pic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Authentication with email and password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830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interfaces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0" y="2222838"/>
            <a:ext cx="2183308" cy="3756937"/>
          </a:xfrm>
        </p:spPr>
      </p:pic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Event list with details</a:t>
            </a:r>
          </a:p>
        </p:txBody>
      </p:sp>
    </p:spTree>
    <p:extLst>
      <p:ext uri="{BB962C8B-B14F-4D97-AF65-F5344CB8AC3E}">
        <p14:creationId xmlns:p14="http://schemas.microsoft.com/office/powerpoint/2010/main" val="15253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details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96" y="2160588"/>
            <a:ext cx="2183308" cy="388143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0" y="2160588"/>
            <a:ext cx="2183308" cy="3881437"/>
          </a:xfrm>
        </p:spPr>
      </p:pic>
    </p:spTree>
    <p:extLst>
      <p:ext uri="{BB962C8B-B14F-4D97-AF65-F5344CB8AC3E}">
        <p14:creationId xmlns:p14="http://schemas.microsoft.com/office/powerpoint/2010/main" val="32767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205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东文宋体</vt:lpstr>
      <vt:lpstr>Facet</vt:lpstr>
      <vt:lpstr>Travel Mate</vt:lpstr>
      <vt:lpstr>Project Background</vt:lpstr>
      <vt:lpstr>Aims</vt:lpstr>
      <vt:lpstr>Core Feature</vt:lpstr>
      <vt:lpstr>Technological Advantage</vt:lpstr>
      <vt:lpstr>Main interfaces</vt:lpstr>
      <vt:lpstr>Main interfaces</vt:lpstr>
      <vt:lpstr>Main interfaces</vt:lpstr>
      <vt:lpstr>Event details</vt:lpstr>
      <vt:lpstr>PowerPoint Presentation</vt:lpstr>
      <vt:lpstr>Weather Review</vt:lpstr>
      <vt:lpstr>Nearby places</vt:lpstr>
      <vt:lpstr>Take notes for event</vt:lpstr>
      <vt:lpstr>Future Development</vt:lpstr>
      <vt:lpstr>Any Question?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Mate</dc:title>
  <dc:creator>Code Freak Tanveer</dc:creator>
  <cp:lastModifiedBy>Code Freak Tanveer</cp:lastModifiedBy>
  <cp:revision>10</cp:revision>
  <dcterms:created xsi:type="dcterms:W3CDTF">2016-10-30T02:29:42Z</dcterms:created>
  <dcterms:modified xsi:type="dcterms:W3CDTF">2016-10-30T03:59:56Z</dcterms:modified>
</cp:coreProperties>
</file>