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B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CD43E-C25B-41D7-8775-D759B6FB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D4AD07-714A-4A82-8BE6-7D7BA496C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338278-3D41-4E9E-8DD4-C9EBEFA2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381D6-337B-4235-A1BC-9CF9B682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6C5F0-D5AE-4074-B8F3-4917213F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9033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ED8C2-D628-4C48-983B-D194CBFF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1FF2C-E4C3-498A-9A9A-4DF171CB1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63A23-3C2A-4E47-B59A-5B89AB4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6441F-2FEE-42D0-A21F-FD9251AF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3DB56-2EDF-4C73-A065-DB29D347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351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7BB6FA-F093-49E8-BD6D-2C18E121A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BA36CC-FC52-4D7F-998D-A00BA09C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D1407-3611-4CF4-BE97-C8319183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373F8-7353-48BB-89E0-07F94FDB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BB61AD-4075-4EB7-A495-9D140DE9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38974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B0374-BF6D-4067-A0B0-A029E16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17065-117E-4868-8E28-0826CACD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461B0-2AEE-4CE4-ACC8-71E107D0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3EFB0-A718-4413-A929-5A8C6FAE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972BE-F530-4881-AEEF-BDCEA381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108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8D35E-D8E2-4A8C-8984-6DC6264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8E3324-0A66-4092-9B05-5D5CA8FD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52A7B-0583-4299-84E0-B846D0CE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E66E4-1EB3-48E2-B4A4-2D082062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065DF-FA26-4518-8C65-18811999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09177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49FB1-7FC9-4CEA-A717-A4D973C8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7377C-E8A0-427A-A90F-485150475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948334-8987-498F-A3A2-6DFBB6EB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5F629B-D0FF-4B9C-9AC0-66A19CD0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33111-65DE-48B6-85B1-4EC1EC2E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99287F-554F-4B54-98DE-6179CD37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3977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3AFAB-905B-46ED-98E2-551EB719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7A0DF9-1A3A-4FF7-B05D-BB7590DA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DBA94-5301-4DC4-ACF3-E3349A09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5D31E3-9CD0-4578-BFB0-135D4D1A0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28E0EF-0772-4E7C-A9A5-503F0F843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599007-21D1-47B8-92BB-8F61BE2A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1EFE56-5A7E-444A-9376-05B29CCF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8AE7A2-18B1-4963-8601-F1B79A26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6517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72390-AEB0-414C-BD15-88503B3B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39759A-2C43-4084-81F7-C3DA810A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08529D-5A9A-45FF-B4DC-58EF8379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E9BB8B-F248-4CD2-80B2-29B6ED30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2731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A17970-4352-4132-88D4-FE80F789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C83920-E9F5-4D46-9C53-81E8DB0B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56491-C49B-4926-9FFD-E4A0147D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2014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DAB42-FFBC-408F-B31A-84F60D9B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85F11-AE0A-4A03-B1D0-B7BC46F1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5766A1-24D4-4063-B4B1-3EB1A4F62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98D318-D6E0-4AC1-872C-9DDFBF93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31CC75-A734-4DE6-9389-96995A3D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84AB1D-9996-45AF-9E97-E90EC0AB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2210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3D885-965A-4A93-A31B-A6A04375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41FDD-F688-48E8-8ABD-4A3B8791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F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0E646-352C-4501-926D-EA19209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29764-26A0-49B4-A1C9-6CA811C1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7DF75C-EB35-4E12-8CD7-C4CCCF8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E79AE-9B14-4E30-A0BC-C76AA867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494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BA802F-6EF1-472D-B776-ABB9F570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CAC3DD-357D-43C7-B1EF-D3BB49C0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E2E0E-43A6-42CB-A1E2-95241044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11DF-673E-4BB6-B862-3DE6B1E5E26A}" type="datetimeFigureOut">
              <a:rPr lang="fr-BF" smtClean="0"/>
              <a:t>12/02/2024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724DB-0F00-42B8-ABB7-092555B12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A0B68-B87E-46DA-BBF9-0D621977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6E4F-F41C-4803-A354-3A55778956F3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2225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F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AB20E5-65A6-41B8-80B6-3E92C0B929B9}"/>
              </a:ext>
            </a:extLst>
          </p:cNvPr>
          <p:cNvSpPr/>
          <p:nvPr/>
        </p:nvSpPr>
        <p:spPr>
          <a:xfrm>
            <a:off x="116541" y="89647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P.1.1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Compaore</a:t>
            </a:r>
            <a:r>
              <a:rPr lang="fr-FR" sz="2800" b="1" dirty="0">
                <a:solidFill>
                  <a:schemeClr val="tx1"/>
                </a:solidFill>
              </a:rPr>
              <a:t> Alimata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9DC01-06D7-4668-87BC-C6527C8E038E}"/>
              </a:ext>
            </a:extLst>
          </p:cNvPr>
          <p:cNvSpPr/>
          <p:nvPr/>
        </p:nvSpPr>
        <p:spPr>
          <a:xfrm>
            <a:off x="116541" y="2407023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P.2.5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Sana Abdoulaye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6D63-D930-423C-ABE7-6B63F2FE24A2}"/>
              </a:ext>
            </a:extLst>
          </p:cNvPr>
          <p:cNvSpPr/>
          <p:nvPr/>
        </p:nvSpPr>
        <p:spPr>
          <a:xfrm>
            <a:off x="116541" y="4724400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P.3.9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Sana </a:t>
            </a:r>
            <a:r>
              <a:rPr lang="fr-FR" sz="2800" b="1" dirty="0" err="1">
                <a:solidFill>
                  <a:schemeClr val="tx1"/>
                </a:solidFill>
              </a:rPr>
              <a:t>Habibou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AE58A7-D03A-4051-A601-859F90A2EDE2}"/>
              </a:ext>
            </a:extLst>
          </p:cNvPr>
          <p:cNvSpPr/>
          <p:nvPr/>
        </p:nvSpPr>
        <p:spPr>
          <a:xfrm>
            <a:off x="3137647" y="89647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P.1.2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Sana Hamidou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5A5FF0-DBE2-46B4-B213-B0AFB1A1FBAC}"/>
              </a:ext>
            </a:extLst>
          </p:cNvPr>
          <p:cNvSpPr/>
          <p:nvPr/>
        </p:nvSpPr>
        <p:spPr>
          <a:xfrm>
            <a:off x="3137647" y="2407023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P.2.6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Dayamba</a:t>
            </a:r>
            <a:r>
              <a:rPr lang="fr-FR" sz="2800" b="1" dirty="0">
                <a:solidFill>
                  <a:schemeClr val="tx1"/>
                </a:solidFill>
              </a:rPr>
              <a:t> Marcel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36F80B-D372-4C21-AA55-852783E589D8}"/>
              </a:ext>
            </a:extLst>
          </p:cNvPr>
          <p:cNvSpPr/>
          <p:nvPr/>
        </p:nvSpPr>
        <p:spPr>
          <a:xfrm>
            <a:off x="3137647" y="4724400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P.3.10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Compaore</a:t>
            </a:r>
            <a:r>
              <a:rPr lang="fr-FR" sz="2800" b="1" dirty="0">
                <a:solidFill>
                  <a:schemeClr val="tx1"/>
                </a:solidFill>
              </a:rPr>
              <a:t> Mariam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AE6DB8-A9CB-4819-BE07-C128C8FFB718}"/>
              </a:ext>
            </a:extLst>
          </p:cNvPr>
          <p:cNvSpPr/>
          <p:nvPr/>
        </p:nvSpPr>
        <p:spPr>
          <a:xfrm>
            <a:off x="6158753" y="89647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P.1.3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Bance</a:t>
            </a:r>
            <a:r>
              <a:rPr lang="fr-FR" sz="2800" b="1" dirty="0">
                <a:solidFill>
                  <a:schemeClr val="tx1"/>
                </a:solidFill>
              </a:rPr>
              <a:t> Hama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F6078A-6660-4951-A2DE-9C357618D74D}"/>
              </a:ext>
            </a:extLst>
          </p:cNvPr>
          <p:cNvSpPr/>
          <p:nvPr/>
        </p:nvSpPr>
        <p:spPr>
          <a:xfrm>
            <a:off x="6158753" y="2407023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P.2.7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Kabore </a:t>
            </a:r>
            <a:r>
              <a:rPr lang="fr-FR" sz="2800" b="1" dirty="0" err="1">
                <a:solidFill>
                  <a:schemeClr val="tx1"/>
                </a:solidFill>
              </a:rPr>
              <a:t>Ratassida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9F289-57AE-42E5-8D43-B21E110CE2A1}"/>
              </a:ext>
            </a:extLst>
          </p:cNvPr>
          <p:cNvSpPr/>
          <p:nvPr/>
        </p:nvSpPr>
        <p:spPr>
          <a:xfrm>
            <a:off x="6158753" y="4724400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P.3.11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Kobre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fr-FR" sz="2800" b="1" dirty="0" err="1">
                <a:solidFill>
                  <a:schemeClr val="tx1"/>
                </a:solidFill>
              </a:rPr>
              <a:t>Tobodo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06B20-6374-4B91-A8C2-8B2CB5F95287}"/>
              </a:ext>
            </a:extLst>
          </p:cNvPr>
          <p:cNvSpPr/>
          <p:nvPr/>
        </p:nvSpPr>
        <p:spPr>
          <a:xfrm>
            <a:off x="9179859" y="89647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P.1.4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Kabore </a:t>
            </a:r>
            <a:r>
              <a:rPr lang="fr-FR" sz="2800" b="1" dirty="0" err="1">
                <a:solidFill>
                  <a:schemeClr val="tx1"/>
                </a:solidFill>
              </a:rPr>
              <a:t>Adissa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5699F-5E64-4103-BF67-373654BC5556}"/>
              </a:ext>
            </a:extLst>
          </p:cNvPr>
          <p:cNvSpPr/>
          <p:nvPr/>
        </p:nvSpPr>
        <p:spPr>
          <a:xfrm>
            <a:off x="9179859" y="2407023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P.2.8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Yameogo</a:t>
            </a:r>
            <a:r>
              <a:rPr lang="fr-FR" sz="2800" b="1" dirty="0">
                <a:solidFill>
                  <a:schemeClr val="tx1"/>
                </a:solidFill>
              </a:rPr>
              <a:t> Aminata</a:t>
            </a:r>
            <a:endParaRPr lang="fr-BF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878C8C-8BEF-48C8-8D2E-59DB6FC9553F}"/>
              </a:ext>
            </a:extLst>
          </p:cNvPr>
          <p:cNvSpPr/>
          <p:nvPr/>
        </p:nvSpPr>
        <p:spPr>
          <a:xfrm>
            <a:off x="9179859" y="4724400"/>
            <a:ext cx="2788024" cy="2043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 sz="2800"/>
          </a:p>
        </p:txBody>
      </p:sp>
    </p:spTree>
    <p:extLst>
      <p:ext uri="{BB962C8B-B14F-4D97-AF65-F5344CB8AC3E}">
        <p14:creationId xmlns:p14="http://schemas.microsoft.com/office/powerpoint/2010/main" val="3991961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Abdoul Kader</dc:creator>
  <cp:lastModifiedBy>Abdoul Kader</cp:lastModifiedBy>
  <cp:revision>2</cp:revision>
  <dcterms:created xsi:type="dcterms:W3CDTF">2024-02-12T11:02:03Z</dcterms:created>
  <dcterms:modified xsi:type="dcterms:W3CDTF">2024-02-12T11:05:47Z</dcterms:modified>
</cp:coreProperties>
</file>