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FF9F1-1736-4475-A59D-22D8FCF140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EE400D</a:t>
            </a:r>
            <a:br>
              <a:rPr lang="en-US" dirty="0"/>
            </a:br>
            <a:r>
              <a:rPr lang="en-US" dirty="0"/>
              <a:t>SAWS Team </a:t>
            </a:r>
            <a:br>
              <a:rPr lang="en-US" dirty="0"/>
            </a:br>
            <a:r>
              <a:rPr lang="en-US" dirty="0"/>
              <a:t>Results Presentation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C0FDE5-1E62-43FD-AE29-705B83E7E8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Presented by Sakib Karim and Jordan HSU</a:t>
            </a:r>
          </a:p>
          <a:p>
            <a:r>
              <a:rPr lang="en-US" dirty="0"/>
              <a:t>In Collaboration with: </a:t>
            </a:r>
            <a:r>
              <a:rPr lang="en-US"/>
              <a:t>Matt Rosales, </a:t>
            </a:r>
            <a:r>
              <a:rPr lang="en-US" dirty="0"/>
              <a:t>Garrett Bondoc, and James Donahue</a:t>
            </a:r>
          </a:p>
        </p:txBody>
      </p:sp>
    </p:spTree>
    <p:extLst>
      <p:ext uri="{BB962C8B-B14F-4D97-AF65-F5344CB8AC3E}">
        <p14:creationId xmlns:p14="http://schemas.microsoft.com/office/powerpoint/2010/main" val="1212093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9CB6B-E1A0-4F83-85A5-4ECBCAF23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406FD-DD42-4830-9A77-7AFC941AF5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3.1.1 – (I) The gantry shall contain an electronics enclosure to house electronic components</a:t>
            </a:r>
          </a:p>
          <a:p>
            <a:pPr marL="0" indent="0">
              <a:buNone/>
            </a:pPr>
            <a:r>
              <a:rPr lang="en-US" dirty="0"/>
              <a:t>3.3.2 – (I) The gantry shall have mounts for sensors</a:t>
            </a:r>
          </a:p>
          <a:p>
            <a:pPr marL="0" indent="0">
              <a:buNone/>
            </a:pPr>
            <a:r>
              <a:rPr lang="en-US" dirty="0"/>
              <a:t>3.3.4 – (I) The gantry shall rigidly mounted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646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B3DA7-AFEC-4A19-9056-E96100F4D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Changes from the 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0F51D-4332-46E4-93B5-2B3A9D3B05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Timing belt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Gear System</a:t>
            </a:r>
          </a:p>
          <a:p>
            <a:r>
              <a:rPr lang="en-US" dirty="0"/>
              <a:t>Increased solar panel area to provide room for sensors and solar panel</a:t>
            </a:r>
          </a:p>
          <a:p>
            <a:r>
              <a:rPr lang="en-US" dirty="0"/>
              <a:t>Lengthen the enclosure for electronics </a:t>
            </a:r>
          </a:p>
          <a:p>
            <a:r>
              <a:rPr lang="en-US" dirty="0"/>
              <a:t>Covering for BME 280</a:t>
            </a:r>
          </a:p>
        </p:txBody>
      </p:sp>
    </p:spTree>
    <p:extLst>
      <p:ext uri="{BB962C8B-B14F-4D97-AF65-F5344CB8AC3E}">
        <p14:creationId xmlns:p14="http://schemas.microsoft.com/office/powerpoint/2010/main" val="24462672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47</TotalTime>
  <Words>90</Words>
  <Application>Microsoft Office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Trebuchet MS</vt:lpstr>
      <vt:lpstr>Tw Cen MT</vt:lpstr>
      <vt:lpstr>Wingdings</vt:lpstr>
      <vt:lpstr>Circuit</vt:lpstr>
      <vt:lpstr>EE400D SAWS Team  Results Presentation </vt:lpstr>
      <vt:lpstr>Requirements </vt:lpstr>
      <vt:lpstr>Changes from the 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EE400D SAWS Team  Results Presentation</dc:title>
  <dc:creator>sakib.karim95@hotmail.com</dc:creator>
  <cp:lastModifiedBy>sakib.karim95@hotmail.com</cp:lastModifiedBy>
  <cp:revision>4</cp:revision>
  <dcterms:created xsi:type="dcterms:W3CDTF">2017-10-28T20:13:02Z</dcterms:created>
  <dcterms:modified xsi:type="dcterms:W3CDTF">2017-10-28T21:00:06Z</dcterms:modified>
</cp:coreProperties>
</file>