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D47E-FDAA-4543-BE1B-4F511ED88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5ABF4-9504-45B8-8774-B6821FC7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DF54B-06E2-4A94-9F21-E4B2C954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EEBB6-A24D-4587-8934-93263B2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0830E-D4E8-4F09-95F1-FC19079D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2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DCFB5-E846-4666-8A02-F23398D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806211-DA71-49C2-BE40-24A9A2F8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2EF17-89DD-4FE4-B556-098F2EA4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38AB1-0C3D-4C19-87AB-A4C2D54C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4667E-5964-47C7-A2C4-9B361A54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3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314499-D8F4-4531-9D14-D0D11B07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A67BAD-1B10-4DC5-AEDE-8A8AD0DB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68BD9-D5A8-4598-86CD-67F83C16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2DA8A-C577-48BB-AF87-AA84C156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0B0E5-8A9C-4F02-B2F8-15B2547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1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8EADC-D266-4FB6-9829-2F577D15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F61FA-72BA-4EB3-86C1-9C2861ED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D8F71-507B-42F6-A09B-8F43C6F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C43BF-1872-4458-B975-49FF6607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5DBF7-FC83-476E-A8A9-DB6D810B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0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F0D4A-CFD6-4516-BBBB-3D3B0336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62AF0-101C-4A3E-9FBC-46532451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6A6F4-0201-4D60-9589-00B3A5E0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B7C41-2FE5-4308-83FB-E7D2048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117C8-E58C-4618-B929-C56462EC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10D43-77AF-42D2-9B13-137B505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22B10-7684-4738-97F6-F21226A79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3E4924-2990-47D6-AE1F-4CB0516C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1F076-CFB1-445D-A2C4-BEA26AF2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8B18FB-CD9C-4639-9C21-3FC3B522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6C1E4-BA0C-4358-8E34-72855703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E30C0-481C-4C98-844D-F8575D4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19FFBC-DD5F-47F9-9BB2-36577961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048602-0CBD-4BDF-8DAA-404AB7C8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9C35F7-CE27-44B0-B3A1-8D612433D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961B99-1448-4D57-9DFC-88005B427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0BEEB3-A857-4BE5-B79C-A0D20862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B2020-A82E-462F-B01E-E0C36874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212F2D-E46E-410C-B22C-87589958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C6074-198E-4308-BE24-C014E970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6EBA34-709D-41C5-AF52-25972850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70D62-608B-4542-97AA-B0315516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ED00F-87AD-46FB-BFDB-F6567CB4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CCF74C-70CE-4090-AF6C-9948C28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CC7D3-3875-48AE-AFB6-70857968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7101F1-487D-4D52-8812-0DD261E5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2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19926-5EAA-4BE5-8A50-5412AC41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48910-5054-47D2-8B47-2666793E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4CD07E-0C03-4923-B28E-8680E67B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75A75A-D601-4455-AF7B-D340C039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1F656-F8AC-4B63-9355-82338FB6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2F5C45-B761-4CFD-A5BF-8900D138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0E70E-DF73-4B50-B81E-F73DAD49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175328-73B4-48BD-8866-F1FE8F0DA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FF4F1-D9F9-414F-B1F4-FC9E5DDEC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9E81E8-1DC6-48E8-9C96-DB6AA0C1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8986F1-8BDB-4F7D-98E5-5EE046E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2D885-9D65-4191-82B8-FCE3B278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8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9C853-6204-47D3-8216-903BCBAE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8366CB-EF3B-48CC-BC60-AE5ABAB6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98390-4490-4FF1-95CF-211012E63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7909-D74C-4001-891E-D7B50FFE23F5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9D2DF-3519-436B-AB07-CB6CF8AB5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291D7-C864-4CDF-B125-EC451581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933C-9E04-44CA-A6A7-29660F501C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D9C5D-B925-4C72-8449-283ACDF1D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5BD89-E1ED-432D-A5A3-5EFDFC79B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208CDE-2884-45AC-AB4F-19FE2267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221"/>
            <a:ext cx="12192000" cy="52095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A5A244-C790-4223-99F6-BCC0BF7239E9}"/>
              </a:ext>
            </a:extLst>
          </p:cNvPr>
          <p:cNvSpPr txBox="1"/>
          <p:nvPr/>
        </p:nvSpPr>
        <p:spPr>
          <a:xfrm>
            <a:off x="4225770" y="4229864"/>
            <a:ext cx="5344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🤠</a:t>
            </a:r>
            <a:r>
              <a:rPr lang="en-GB" sz="20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Come explore it</a:t>
            </a:r>
          </a:p>
          <a:p>
            <a:endParaRPr lang="en-GB" sz="2000" b="1" i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🤠</a:t>
            </a:r>
            <a:r>
              <a:rPr lang="en-GB" sz="20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Come explore it</a:t>
            </a:r>
            <a:endParaRPr lang="en-GB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i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🤠</a:t>
            </a:r>
            <a:r>
              <a:rPr lang="en-GB" sz="20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Come explore it</a:t>
            </a:r>
            <a:endParaRPr lang="en-GB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sz="2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04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B</dc:creator>
  <cp:lastModifiedBy>Marta B</cp:lastModifiedBy>
  <cp:revision>1</cp:revision>
  <dcterms:created xsi:type="dcterms:W3CDTF">2020-12-27T18:41:25Z</dcterms:created>
  <dcterms:modified xsi:type="dcterms:W3CDTF">2020-12-27T18:46:24Z</dcterms:modified>
</cp:coreProperties>
</file>