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CD93E-81BF-4151-9A04-C31AC0D805FB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592A5-5EF6-4AD7-8A4F-BB267BD82D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592A5-5EF6-4AD7-8A4F-BB267BD82D5C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0EC7-4847-45A2-AE35-450FE0B131F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BD7E56-AB84-43F7-BF2F-ED3C0606B6E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0EC7-4847-45A2-AE35-450FE0B131F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7E56-AB84-43F7-BF2F-ED3C0606B6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0EC7-4847-45A2-AE35-450FE0B131F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7E56-AB84-43F7-BF2F-ED3C0606B6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DCB0EC7-4847-45A2-AE35-450FE0B131F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6ABD7E56-AB84-43F7-BF2F-ED3C0606B6E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0EC7-4847-45A2-AE35-450FE0B131F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7E56-AB84-43F7-BF2F-ED3C0606B6E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0EC7-4847-45A2-AE35-450FE0B131F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7E56-AB84-43F7-BF2F-ED3C0606B6E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7E56-AB84-43F7-BF2F-ED3C0606B6E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0EC7-4847-45A2-AE35-450FE0B131F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0EC7-4847-45A2-AE35-450FE0B131F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7E56-AB84-43F7-BF2F-ED3C0606B6E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0EC7-4847-45A2-AE35-450FE0B131F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7E56-AB84-43F7-BF2F-ED3C0606B6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DCB0EC7-4847-45A2-AE35-450FE0B131F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ABD7E56-AB84-43F7-BF2F-ED3C0606B6E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0EC7-4847-45A2-AE35-450FE0B131F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BD7E56-AB84-43F7-BF2F-ED3C0606B6E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DCB0EC7-4847-45A2-AE35-450FE0B131FD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6ABD7E56-AB84-43F7-BF2F-ED3C0606B6E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838200"/>
            <a:ext cx="8839200" cy="1752600"/>
          </a:xfrm>
        </p:spPr>
        <p:txBody>
          <a:bodyPr>
            <a:normAutofit/>
          </a:bodyPr>
          <a:lstStyle/>
          <a:p>
            <a:r>
              <a:rPr lang="tr-TR" dirty="0" smtClean="0"/>
              <a:t>Name :         Murat DOĞANAY</a:t>
            </a:r>
            <a:br>
              <a:rPr lang="tr-TR" dirty="0" smtClean="0"/>
            </a:br>
            <a:r>
              <a:rPr lang="tr-TR" dirty="0" smtClean="0"/>
              <a:t>Teammate : Canberk KOÇBAY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4038600"/>
            <a:ext cx="6477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/>
              <a:t>Our  Database project is :</a:t>
            </a:r>
          </a:p>
          <a:p>
            <a:endParaRPr lang="tr-TR" sz="3200" dirty="0" smtClean="0"/>
          </a:p>
          <a:p>
            <a:r>
              <a:rPr lang="tr-TR" sz="3200" dirty="0" smtClean="0"/>
              <a:t>                                           Food Facts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                       Questions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Which is the most/least energy-giving food?</a:t>
            </a:r>
          </a:p>
          <a:p>
            <a:r>
              <a:rPr lang="en-US" dirty="0" smtClean="0"/>
              <a:t>What is the name of the most/least fat-containing food?</a:t>
            </a:r>
          </a:p>
          <a:p>
            <a:r>
              <a:rPr lang="en-US" dirty="0" smtClean="0"/>
              <a:t>Which is the most/least cholesterol-containing food?</a:t>
            </a:r>
          </a:p>
          <a:p>
            <a:r>
              <a:rPr lang="en-US" dirty="0" smtClean="0"/>
              <a:t>Which is the richest food in terms of carbohydrates?</a:t>
            </a:r>
          </a:p>
          <a:p>
            <a:r>
              <a:rPr lang="en-US" dirty="0" smtClean="0"/>
              <a:t>Which is the most/least sugar-containing food?</a:t>
            </a:r>
          </a:p>
          <a:p>
            <a:r>
              <a:rPr lang="en-US" dirty="0" smtClean="0"/>
              <a:t>Which is the most/least salt-containing food?</a:t>
            </a:r>
          </a:p>
          <a:p>
            <a:r>
              <a:rPr lang="en-US" dirty="0" smtClean="0"/>
              <a:t>Which is the most/least sodium-containing food?</a:t>
            </a:r>
          </a:p>
          <a:p>
            <a:r>
              <a:rPr lang="en-US" dirty="0" smtClean="0"/>
              <a:t>Which is the most/least protein-containing food?</a:t>
            </a:r>
          </a:p>
          <a:p>
            <a:r>
              <a:rPr lang="en-US" dirty="0" smtClean="0"/>
              <a:t>Which is the most/least iron-containing food?</a:t>
            </a:r>
          </a:p>
          <a:p>
            <a:r>
              <a:rPr lang="en-US" dirty="0" smtClean="0"/>
              <a:t>Which </a:t>
            </a:r>
            <a:r>
              <a:rPr lang="en-US" dirty="0" smtClean="0"/>
              <a:t>is the most/least calcium-containing food</a:t>
            </a:r>
            <a:r>
              <a:rPr lang="en-US" dirty="0" smtClean="0"/>
              <a:t>?</a:t>
            </a:r>
            <a:endParaRPr lang="tr-TR" dirty="0" smtClean="0"/>
          </a:p>
          <a:p>
            <a:r>
              <a:rPr lang="tr-TR" dirty="0" smtClean="0"/>
              <a:t>Which foods are good for Atkins diet?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2361</TotalTime>
  <Words>99</Words>
  <Application>Microsoft Office PowerPoint</Application>
  <PresentationFormat>On-screen Show (4:3)</PresentationFormat>
  <Paragraphs>17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Paper</vt:lpstr>
      <vt:lpstr>Name :         Murat DOĞANAY Teammate : Canberk KOÇBAY</vt:lpstr>
      <vt:lpstr>                       Questions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 Murat DOĞANAY </dc:title>
  <dc:creator>User</dc:creator>
  <cp:lastModifiedBy>User</cp:lastModifiedBy>
  <cp:revision>18</cp:revision>
  <dcterms:created xsi:type="dcterms:W3CDTF">2017-02-27T00:02:23Z</dcterms:created>
  <dcterms:modified xsi:type="dcterms:W3CDTF">2017-02-28T15:23:37Z</dcterms:modified>
</cp:coreProperties>
</file>