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9" r:id="rId2"/>
    <p:sldId id="260" r:id="rId3"/>
    <p:sldId id="262" r:id="rId4"/>
    <p:sldId id="263" r:id="rId5"/>
    <p:sldId id="267" r:id="rId6"/>
    <p:sldId id="271" r:id="rId7"/>
    <p:sldId id="273" r:id="rId8"/>
    <p:sldId id="274" r:id="rId9"/>
    <p:sldId id="288" r:id="rId10"/>
    <p:sldId id="277" r:id="rId11"/>
    <p:sldId id="278" r:id="rId12"/>
    <p:sldId id="279" r:id="rId13"/>
    <p:sldId id="280" r:id="rId14"/>
    <p:sldId id="281" r:id="rId15"/>
    <p:sldId id="275" r:id="rId16"/>
    <p:sldId id="284" r:id="rId17"/>
    <p:sldId id="276" r:id="rId18"/>
    <p:sldId id="285" r:id="rId19"/>
    <p:sldId id="286" r:id="rId20"/>
    <p:sldId id="287" r:id="rId21"/>
    <p:sldId id="282" r:id="rId22"/>
    <p:sldId id="283" r:id="rId23"/>
    <p:sldId id="290" r:id="rId24"/>
    <p:sldId id="291" r:id="rId25"/>
    <p:sldId id="292" r:id="rId26"/>
    <p:sldId id="293" r:id="rId27"/>
    <p:sldId id="294" r:id="rId28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489C"/>
    <a:srgbClr val="FFFF99"/>
    <a:srgbClr val="000000"/>
    <a:srgbClr val="2691BF"/>
    <a:srgbClr val="26911F"/>
    <a:srgbClr val="FFCC33"/>
    <a:srgbClr val="C0E7FA"/>
    <a:srgbClr val="E878B5"/>
    <a:srgbClr val="795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864B0-0BF7-4605-B86F-F77CC692E2C2}" v="1" dt="2022-10-09T20:37:37.7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184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70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ran Teasdale" userId="2377585e8297f3ba" providerId="LiveId" clId="{268864B0-0BF7-4605-B86F-F77CC692E2C2}"/>
    <pc:docChg chg="modMainMaster">
      <pc:chgData name="Myran Teasdale" userId="2377585e8297f3ba" providerId="LiveId" clId="{268864B0-0BF7-4605-B86F-F77CC692E2C2}" dt="2022-10-09T20:37:37.787" v="0"/>
      <pc:docMkLst>
        <pc:docMk/>
      </pc:docMkLst>
      <pc:sldMasterChg chg="addSp modSp">
        <pc:chgData name="Myran Teasdale" userId="2377585e8297f3ba" providerId="LiveId" clId="{268864B0-0BF7-4605-B86F-F77CC692E2C2}" dt="2022-10-09T20:37:37.787" v="0"/>
        <pc:sldMasterMkLst>
          <pc:docMk/>
          <pc:sldMasterMk cId="0" sldId="2147483648"/>
        </pc:sldMasterMkLst>
        <pc:spChg chg="add mod">
          <ac:chgData name="Myran Teasdale" userId="2377585e8297f3ba" providerId="LiveId" clId="{268864B0-0BF7-4605-B86F-F77CC692E2C2}" dt="2022-10-09T20:37:37.787" v="0"/>
          <ac:spMkLst>
            <pc:docMk/>
            <pc:sldMasterMk cId="0" sldId="2147483648"/>
            <ac:spMk id="5" creationId="{2A9B1DCA-9B96-A396-EBDE-262056894837}"/>
          </ac:spMkLst>
        </pc:spChg>
        <pc:spChg chg="add mod">
          <ac:chgData name="Myran Teasdale" userId="2377585e8297f3ba" providerId="LiveId" clId="{268864B0-0BF7-4605-B86F-F77CC692E2C2}" dt="2022-10-09T20:37:37.787" v="0"/>
          <ac:spMkLst>
            <pc:docMk/>
            <pc:sldMasterMk cId="0" sldId="2147483648"/>
            <ac:spMk id="6" creationId="{3710D0F4-4D94-9942-8BF1-F9894685277F}"/>
          </ac:spMkLst>
        </pc:spChg>
        <pc:spChg chg="add mod">
          <ac:chgData name="Myran Teasdale" userId="2377585e8297f3ba" providerId="LiveId" clId="{268864B0-0BF7-4605-B86F-F77CC692E2C2}" dt="2022-10-09T20:37:37.787" v="0"/>
          <ac:spMkLst>
            <pc:docMk/>
            <pc:sldMasterMk cId="0" sldId="2147483648"/>
            <ac:spMk id="7" creationId="{EE507320-D926-71E5-9671-95701CE065AF}"/>
          </ac:spMkLst>
        </pc:spChg>
      </pc:sldMasterChg>
    </pc:docChg>
  </pc:docChgLst>
  <pc:docChgLst>
    <pc:chgData userId="2377585e8297f3ba" providerId="LiveId" clId="{5891F4FF-11A0-44B2-B2B1-3E65EC5D1AD0}"/>
    <pc:docChg chg="undo custSel addSld modSld">
      <pc:chgData name="" userId="2377585e8297f3ba" providerId="LiveId" clId="{5891F4FF-11A0-44B2-B2B1-3E65EC5D1AD0}" dt="2020-10-20T07:34:12.882" v="102"/>
      <pc:docMkLst>
        <pc:docMk/>
      </pc:docMkLst>
      <pc:sldChg chg="addSp delSp modSp add">
        <pc:chgData name="" userId="2377585e8297f3ba" providerId="LiveId" clId="{5891F4FF-11A0-44B2-B2B1-3E65EC5D1AD0}" dt="2020-10-20T07:34:09.391" v="100" actId="1076"/>
        <pc:sldMkLst>
          <pc:docMk/>
          <pc:sldMk cId="3317158026" sldId="292"/>
        </pc:sldMkLst>
        <pc:spChg chg="del">
          <ac:chgData name="" userId="2377585e8297f3ba" providerId="LiveId" clId="{5891F4FF-11A0-44B2-B2B1-3E65EC5D1AD0}" dt="2020-10-20T06:30:55.019" v="6" actId="478"/>
          <ac:spMkLst>
            <pc:docMk/>
            <pc:sldMk cId="3317158026" sldId="292"/>
            <ac:spMk id="2" creationId="{00000000-0000-0000-0000-000000000000}"/>
          </ac:spMkLst>
        </pc:spChg>
        <pc:spChg chg="del">
          <ac:chgData name="" userId="2377585e8297f3ba" providerId="LiveId" clId="{5891F4FF-11A0-44B2-B2B1-3E65EC5D1AD0}" dt="2020-10-20T06:30:46.230" v="1" actId="478"/>
          <ac:spMkLst>
            <pc:docMk/>
            <pc:sldMk cId="3317158026" sldId="292"/>
            <ac:spMk id="3" creationId="{00000000-0000-0000-0000-000000000000}"/>
          </ac:spMkLst>
        </pc:spChg>
        <pc:spChg chg="del">
          <ac:chgData name="" userId="2377585e8297f3ba" providerId="LiveId" clId="{5891F4FF-11A0-44B2-B2B1-3E65EC5D1AD0}" dt="2020-10-20T06:30:49.571" v="3" actId="478"/>
          <ac:spMkLst>
            <pc:docMk/>
            <pc:sldMk cId="3317158026" sldId="292"/>
            <ac:spMk id="4" creationId="{00000000-0000-0000-0000-000000000000}"/>
          </ac:spMkLst>
        </pc:spChg>
        <pc:spChg chg="del">
          <ac:chgData name="" userId="2377585e8297f3ba" providerId="LiveId" clId="{5891F4FF-11A0-44B2-B2B1-3E65EC5D1AD0}" dt="2020-10-20T06:30:48.363" v="2" actId="478"/>
          <ac:spMkLst>
            <pc:docMk/>
            <pc:sldMk cId="3317158026" sldId="292"/>
            <ac:spMk id="5" creationId="{00000000-0000-0000-0000-000000000000}"/>
          </ac:spMkLst>
        </pc:spChg>
        <pc:spChg chg="add del mod">
          <ac:chgData name="" userId="2377585e8297f3ba" providerId="LiveId" clId="{5891F4FF-11A0-44B2-B2B1-3E65EC5D1AD0}" dt="2020-10-20T06:30:50.590" v="4"/>
          <ac:spMkLst>
            <pc:docMk/>
            <pc:sldMk cId="3317158026" sldId="292"/>
            <ac:spMk id="7" creationId="{4C2C7EE8-A074-467D-9183-E6D43F8E44A6}"/>
          </ac:spMkLst>
        </pc:spChg>
        <pc:spChg chg="add del mod">
          <ac:chgData name="" userId="2377585e8297f3ba" providerId="LiveId" clId="{5891F4FF-11A0-44B2-B2B1-3E65EC5D1AD0}" dt="2020-10-20T06:31:02.134" v="10" actId="478"/>
          <ac:spMkLst>
            <pc:docMk/>
            <pc:sldMk cId="3317158026" sldId="292"/>
            <ac:spMk id="10" creationId="{288AC484-714A-4DE4-A55E-8CF41E40D296}"/>
          </ac:spMkLst>
        </pc:spChg>
        <pc:spChg chg="add mod">
          <ac:chgData name="" userId="2377585e8297f3ba" providerId="LiveId" clId="{5891F4FF-11A0-44B2-B2B1-3E65EC5D1AD0}" dt="2020-10-20T07:34:09.391" v="100" actId="1076"/>
          <ac:spMkLst>
            <pc:docMk/>
            <pc:sldMk cId="3317158026" sldId="292"/>
            <ac:spMk id="11" creationId="{6AB209C0-4CAA-46D6-8366-46DF63571C34}"/>
          </ac:spMkLst>
        </pc:spChg>
        <pc:picChg chg="add mod">
          <ac:chgData name="" userId="2377585e8297f3ba" providerId="LiveId" clId="{5891F4FF-11A0-44B2-B2B1-3E65EC5D1AD0}" dt="2020-10-20T07:19:52.875" v="98" actId="1076"/>
          <ac:picMkLst>
            <pc:docMk/>
            <pc:sldMk cId="3317158026" sldId="292"/>
            <ac:picMk id="8" creationId="{34CC7C36-189D-4208-B7E0-264F56E90BD9}"/>
          </ac:picMkLst>
        </pc:picChg>
      </pc:sldChg>
      <pc:sldChg chg="addSp delSp modSp add">
        <pc:chgData name="" userId="2377585e8297f3ba" providerId="LiveId" clId="{5891F4FF-11A0-44B2-B2B1-3E65EC5D1AD0}" dt="2020-10-20T07:34:11.536" v="101"/>
        <pc:sldMkLst>
          <pc:docMk/>
          <pc:sldMk cId="919074161" sldId="293"/>
        </pc:sldMkLst>
        <pc:spChg chg="add mod">
          <ac:chgData name="" userId="2377585e8297f3ba" providerId="LiveId" clId="{5891F4FF-11A0-44B2-B2B1-3E65EC5D1AD0}" dt="2020-10-20T06:31:35.384" v="13" actId="478"/>
          <ac:spMkLst>
            <pc:docMk/>
            <pc:sldMk cId="919074161" sldId="293"/>
            <ac:spMk id="3" creationId="{6EDC28B9-B663-4B2A-824E-D27C4A2AEBE1}"/>
          </ac:spMkLst>
        </pc:spChg>
        <pc:spChg chg="add">
          <ac:chgData name="" userId="2377585e8297f3ba" providerId="LiveId" clId="{5891F4FF-11A0-44B2-B2B1-3E65EC5D1AD0}" dt="2020-10-20T07:34:11.536" v="101"/>
          <ac:spMkLst>
            <pc:docMk/>
            <pc:sldMk cId="919074161" sldId="293"/>
            <ac:spMk id="6" creationId="{5803A42D-7825-48B5-98AB-55C4E42B279A}"/>
          </ac:spMkLst>
        </pc:spChg>
        <pc:picChg chg="add mod">
          <ac:chgData name="" userId="2377585e8297f3ba" providerId="LiveId" clId="{5891F4FF-11A0-44B2-B2B1-3E65EC5D1AD0}" dt="2020-10-20T06:31:45.266" v="18" actId="1076"/>
          <ac:picMkLst>
            <pc:docMk/>
            <pc:sldMk cId="919074161" sldId="293"/>
            <ac:picMk id="5" creationId="{05FE1FB0-2047-4C6A-8EBB-DC5CF6235D5C}"/>
          </ac:picMkLst>
        </pc:picChg>
        <pc:picChg chg="del">
          <ac:chgData name="" userId="2377585e8297f3ba" providerId="LiveId" clId="{5891F4FF-11A0-44B2-B2B1-3E65EC5D1AD0}" dt="2020-10-20T06:31:35.384" v="13" actId="478"/>
          <ac:picMkLst>
            <pc:docMk/>
            <pc:sldMk cId="919074161" sldId="293"/>
            <ac:picMk id="8" creationId="{34CC7C36-189D-4208-B7E0-264F56E90BD9}"/>
          </ac:picMkLst>
        </pc:picChg>
      </pc:sldChg>
      <pc:sldChg chg="addSp delSp modSp add">
        <pc:chgData name="" userId="2377585e8297f3ba" providerId="LiveId" clId="{5891F4FF-11A0-44B2-B2B1-3E65EC5D1AD0}" dt="2020-10-20T07:34:12.882" v="102"/>
        <pc:sldMkLst>
          <pc:docMk/>
          <pc:sldMk cId="3997810937" sldId="294"/>
        </pc:sldMkLst>
        <pc:spChg chg="add">
          <ac:chgData name="" userId="2377585e8297f3ba" providerId="LiveId" clId="{5891F4FF-11A0-44B2-B2B1-3E65EC5D1AD0}" dt="2020-10-20T07:34:12.882" v="102"/>
          <ac:spMkLst>
            <pc:docMk/>
            <pc:sldMk cId="3997810937" sldId="294"/>
            <ac:spMk id="6" creationId="{D946C4F1-8C73-4CC3-BDCC-88AD9755DA79}"/>
          </ac:spMkLst>
        </pc:spChg>
        <pc:picChg chg="add mod">
          <ac:chgData name="" userId="2377585e8297f3ba" providerId="LiveId" clId="{5891F4FF-11A0-44B2-B2B1-3E65EC5D1AD0}" dt="2020-10-20T06:32:11.267" v="23" actId="14100"/>
          <ac:picMkLst>
            <pc:docMk/>
            <pc:sldMk cId="3997810937" sldId="294"/>
            <ac:picMk id="4" creationId="{3593C7A3-67F5-4309-8963-E0517E50121F}"/>
          </ac:picMkLst>
        </pc:picChg>
        <pc:picChg chg="del">
          <ac:chgData name="" userId="2377585e8297f3ba" providerId="LiveId" clId="{5891F4FF-11A0-44B2-B2B1-3E65EC5D1AD0}" dt="2020-10-20T06:32:07.172" v="20" actId="478"/>
          <ac:picMkLst>
            <pc:docMk/>
            <pc:sldMk cId="3997810937" sldId="294"/>
            <ac:picMk id="5" creationId="{05FE1FB0-2047-4C6A-8EBB-DC5CF6235D5C}"/>
          </ac:picMkLst>
        </pc:picChg>
      </pc:sldChg>
    </pc:docChg>
  </pc:docChgLst>
  <pc:docChgLst>
    <pc:chgData name="Myran Teasdale" userId="2377585e8297f3ba" providerId="LiveId" clId="{EDEA2850-17CD-4459-B9F5-1125CB0F1CD6}"/>
    <pc:docChg chg="modSld">
      <pc:chgData name="Myran Teasdale" userId="2377585e8297f3ba" providerId="LiveId" clId="{EDEA2850-17CD-4459-B9F5-1125CB0F1CD6}" dt="2022-10-09T20:26:20.486" v="18" actId="403"/>
      <pc:docMkLst>
        <pc:docMk/>
      </pc:docMkLst>
      <pc:sldChg chg="modSp mod">
        <pc:chgData name="Myran Teasdale" userId="2377585e8297f3ba" providerId="LiveId" clId="{EDEA2850-17CD-4459-B9F5-1125CB0F1CD6}" dt="2022-10-09T20:26:20.486" v="18" actId="403"/>
        <pc:sldMkLst>
          <pc:docMk/>
          <pc:sldMk cId="0" sldId="259"/>
        </pc:sldMkLst>
        <pc:spChg chg="mod">
          <ac:chgData name="Myran Teasdale" userId="2377585e8297f3ba" providerId="LiveId" clId="{EDEA2850-17CD-4459-B9F5-1125CB0F1CD6}" dt="2022-10-09T20:26:20.486" v="18" actId="403"/>
          <ac:spMkLst>
            <pc:docMk/>
            <pc:sldMk cId="0" sldId="259"/>
            <ac:spMk id="4" creationId="{00000000-0000-0000-0000-000000000000}"/>
          </ac:spMkLst>
        </pc:spChg>
        <pc:spChg chg="mod">
          <ac:chgData name="Myran Teasdale" userId="2377585e8297f3ba" providerId="LiveId" clId="{EDEA2850-17CD-4459-B9F5-1125CB0F1CD6}" dt="2022-10-09T20:25:52.234" v="6" actId="20577"/>
          <ac:spMkLst>
            <pc:docMk/>
            <pc:sldMk cId="0" sldId="259"/>
            <ac:spMk id="4099" creationId="{00000000-0000-0000-0000-000000000000}"/>
          </ac:spMkLst>
        </pc:spChg>
      </pc:sldChg>
    </pc:docChg>
  </pc:docChgLst>
  <pc:docChgLst>
    <pc:chgData name="Myran Teasdale" userId="2377585e8297f3ba" providerId="LiveId" clId="{9148F8B1-FFB7-4A93-83BE-756A15844312}"/>
    <pc:docChg chg="modSld">
      <pc:chgData name="Myran Teasdale" userId="2377585e8297f3ba" providerId="LiveId" clId="{9148F8B1-FFB7-4A93-83BE-756A15844312}" dt="2020-09-15T14:43:07.290" v="38" actId="20577"/>
      <pc:docMkLst>
        <pc:docMk/>
      </pc:docMkLst>
      <pc:sldChg chg="modSp mod">
        <pc:chgData name="Myran Teasdale" userId="2377585e8297f3ba" providerId="LiveId" clId="{9148F8B1-FFB7-4A93-83BE-756A15844312}" dt="2020-09-15T14:43:07.290" v="38" actId="20577"/>
        <pc:sldMkLst>
          <pc:docMk/>
          <pc:sldMk cId="0" sldId="259"/>
        </pc:sldMkLst>
        <pc:spChg chg="mod">
          <ac:chgData name="Myran Teasdale" userId="2377585e8297f3ba" providerId="LiveId" clId="{9148F8B1-FFB7-4A93-83BE-756A15844312}" dt="2020-09-15T14:43:07.290" v="38" actId="20577"/>
          <ac:spMkLst>
            <pc:docMk/>
            <pc:sldMk cId="0" sldId="259"/>
            <ac:spMk id="4" creationId="{00000000-0000-0000-0000-000000000000}"/>
          </ac:spMkLst>
        </pc:spChg>
        <pc:spChg chg="mod">
          <ac:chgData name="Myran Teasdale" userId="2377585e8297f3ba" providerId="LiveId" clId="{9148F8B1-FFB7-4A93-83BE-756A15844312}" dt="2020-09-15T14:42:59.552" v="13" actId="20577"/>
          <ac:spMkLst>
            <pc:docMk/>
            <pc:sldMk cId="0" sldId="259"/>
            <ac:spMk id="409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/>
            </a:lvl1pPr>
          </a:lstStyle>
          <a:p>
            <a:pPr>
              <a:defRPr/>
            </a:pPr>
            <a:fld id="{E75C14CD-C68A-4D4F-8148-465E3EAD88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9236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180189-1C12-4AD5-84A1-FC10BD412B53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3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33008E-9987-46BB-9B61-990AA325FD62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3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-679450" y="-558800"/>
            <a:ext cx="10668000" cy="8456613"/>
            <a:chOff x="-428" y="-352"/>
            <a:chExt cx="6720" cy="5327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172" y="1104"/>
              <a:ext cx="1958" cy="1950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1760" y="314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2511" y="3003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086" y="3414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413" y="328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3217" y="87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4124" y="1564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3836" y="183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3356" y="1884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303" y="93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3671" y="2165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3365" y="2361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4116" y="2224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3691" y="2635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018" y="250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16" y="2326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923" y="3012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635" y="327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55" y="3332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470" y="3613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164" y="3809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915" y="3672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90" y="4083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817" y="3954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1359" y="349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2266" y="4184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1978" y="445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2445" y="355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2959" y="2863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3866" y="354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3578" y="381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3098" y="386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7" name="Oval 40"/>
            <p:cNvSpPr>
              <a:spLocks noChangeArrowheads="1"/>
            </p:cNvSpPr>
            <p:nvPr/>
          </p:nvSpPr>
          <p:spPr bwMode="auto">
            <a:xfrm>
              <a:off x="4045" y="2919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8" name="Oval 41"/>
            <p:cNvSpPr>
              <a:spLocks noChangeArrowheads="1"/>
            </p:cNvSpPr>
            <p:nvPr/>
          </p:nvSpPr>
          <p:spPr bwMode="auto">
            <a:xfrm>
              <a:off x="3413" y="4150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9" name="Oval 42"/>
            <p:cNvSpPr>
              <a:spLocks noChangeArrowheads="1"/>
            </p:cNvSpPr>
            <p:nvPr/>
          </p:nvSpPr>
          <p:spPr bwMode="auto">
            <a:xfrm>
              <a:off x="3107" y="434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0" name="Oval 43"/>
            <p:cNvSpPr>
              <a:spLocks noChangeArrowheads="1"/>
            </p:cNvSpPr>
            <p:nvPr/>
          </p:nvSpPr>
          <p:spPr bwMode="auto">
            <a:xfrm>
              <a:off x="3858" y="420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4571" y="2062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2" name="Oval 45"/>
            <p:cNvSpPr>
              <a:spLocks noChangeArrowheads="1"/>
            </p:cNvSpPr>
            <p:nvPr/>
          </p:nvSpPr>
          <p:spPr bwMode="auto">
            <a:xfrm>
              <a:off x="5478" y="2748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3" name="Oval 46"/>
            <p:cNvSpPr>
              <a:spLocks noChangeArrowheads="1"/>
            </p:cNvSpPr>
            <p:nvPr/>
          </p:nvSpPr>
          <p:spPr bwMode="auto">
            <a:xfrm>
              <a:off x="5190" y="3014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4" name="Oval 47"/>
            <p:cNvSpPr>
              <a:spLocks noChangeArrowheads="1"/>
            </p:cNvSpPr>
            <p:nvPr/>
          </p:nvSpPr>
          <p:spPr bwMode="auto">
            <a:xfrm>
              <a:off x="4710" y="3068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5" name="Oval 48"/>
            <p:cNvSpPr>
              <a:spLocks noChangeArrowheads="1"/>
            </p:cNvSpPr>
            <p:nvPr/>
          </p:nvSpPr>
          <p:spPr bwMode="auto">
            <a:xfrm>
              <a:off x="5657" y="2118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6" name="Oval 49"/>
            <p:cNvSpPr>
              <a:spLocks noChangeArrowheads="1"/>
            </p:cNvSpPr>
            <p:nvPr/>
          </p:nvSpPr>
          <p:spPr bwMode="auto">
            <a:xfrm>
              <a:off x="5025" y="3349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7" name="Oval 50"/>
            <p:cNvSpPr>
              <a:spLocks noChangeArrowheads="1"/>
            </p:cNvSpPr>
            <p:nvPr/>
          </p:nvSpPr>
          <p:spPr bwMode="auto">
            <a:xfrm>
              <a:off x="4719" y="354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8" name="Oval 51"/>
            <p:cNvSpPr>
              <a:spLocks noChangeArrowheads="1"/>
            </p:cNvSpPr>
            <p:nvPr/>
          </p:nvSpPr>
          <p:spPr bwMode="auto">
            <a:xfrm>
              <a:off x="5470" y="340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9" name="Oval 52"/>
            <p:cNvSpPr>
              <a:spLocks noChangeArrowheads="1"/>
            </p:cNvSpPr>
            <p:nvPr/>
          </p:nvSpPr>
          <p:spPr bwMode="auto">
            <a:xfrm>
              <a:off x="5045" y="3819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5372" y="369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-174" y="-6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2" name="Oval 55"/>
            <p:cNvSpPr>
              <a:spLocks noChangeArrowheads="1"/>
            </p:cNvSpPr>
            <p:nvPr/>
          </p:nvSpPr>
          <p:spPr bwMode="auto">
            <a:xfrm>
              <a:off x="-182" y="591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3" name="Oval 56"/>
            <p:cNvSpPr>
              <a:spLocks noChangeArrowheads="1"/>
            </p:cNvSpPr>
            <p:nvPr/>
          </p:nvSpPr>
          <p:spPr bwMode="auto">
            <a:xfrm>
              <a:off x="-280" y="873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4" name="Oval 57"/>
            <p:cNvSpPr>
              <a:spLocks noChangeArrowheads="1"/>
            </p:cNvSpPr>
            <p:nvPr/>
          </p:nvSpPr>
          <p:spPr bwMode="auto">
            <a:xfrm>
              <a:off x="963" y="-205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5" name="Oval 58"/>
            <p:cNvSpPr>
              <a:spLocks noChangeArrowheads="1"/>
            </p:cNvSpPr>
            <p:nvPr/>
          </p:nvSpPr>
          <p:spPr bwMode="auto">
            <a:xfrm>
              <a:off x="657" y="-9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6" name="Oval 59"/>
            <p:cNvSpPr>
              <a:spLocks noChangeArrowheads="1"/>
            </p:cNvSpPr>
            <p:nvPr/>
          </p:nvSpPr>
          <p:spPr bwMode="auto">
            <a:xfrm>
              <a:off x="1408" y="-146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7" name="Oval 60"/>
            <p:cNvSpPr>
              <a:spLocks noChangeArrowheads="1"/>
            </p:cNvSpPr>
            <p:nvPr/>
          </p:nvSpPr>
          <p:spPr bwMode="auto">
            <a:xfrm>
              <a:off x="983" y="265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8" name="Oval 61"/>
            <p:cNvSpPr>
              <a:spLocks noChangeArrowheads="1"/>
            </p:cNvSpPr>
            <p:nvPr/>
          </p:nvSpPr>
          <p:spPr bwMode="auto">
            <a:xfrm>
              <a:off x="1310" y="13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auto">
            <a:xfrm>
              <a:off x="-420" y="1840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auto">
            <a:xfrm>
              <a:off x="-241" y="1210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auto">
            <a:xfrm>
              <a:off x="-428" y="250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auto">
            <a:xfrm>
              <a:off x="266" y="451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auto">
            <a:xfrm>
              <a:off x="885" y="1403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4" name="Oval 67"/>
            <p:cNvSpPr>
              <a:spLocks noChangeArrowheads="1"/>
            </p:cNvSpPr>
            <p:nvPr/>
          </p:nvSpPr>
          <p:spPr bwMode="auto">
            <a:xfrm>
              <a:off x="405" y="1457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5" name="Oval 68"/>
            <p:cNvSpPr>
              <a:spLocks noChangeArrowheads="1"/>
            </p:cNvSpPr>
            <p:nvPr/>
          </p:nvSpPr>
          <p:spPr bwMode="auto">
            <a:xfrm>
              <a:off x="1352" y="507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6" name="Oval 69"/>
            <p:cNvSpPr>
              <a:spLocks noChangeArrowheads="1"/>
            </p:cNvSpPr>
            <p:nvPr/>
          </p:nvSpPr>
          <p:spPr bwMode="auto">
            <a:xfrm>
              <a:off x="720" y="1738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7" name="Oval 70"/>
            <p:cNvSpPr>
              <a:spLocks noChangeArrowheads="1"/>
            </p:cNvSpPr>
            <p:nvPr/>
          </p:nvSpPr>
          <p:spPr bwMode="auto">
            <a:xfrm>
              <a:off x="414" y="1934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8" name="Oval 71"/>
            <p:cNvSpPr>
              <a:spLocks noChangeArrowheads="1"/>
            </p:cNvSpPr>
            <p:nvPr/>
          </p:nvSpPr>
          <p:spPr bwMode="auto">
            <a:xfrm>
              <a:off x="740" y="2208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9" name="Oval 72"/>
            <p:cNvSpPr>
              <a:spLocks noChangeArrowheads="1"/>
            </p:cNvSpPr>
            <p:nvPr/>
          </p:nvSpPr>
          <p:spPr bwMode="auto">
            <a:xfrm>
              <a:off x="1863" y="-307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0" name="Oval 73"/>
            <p:cNvSpPr>
              <a:spLocks noChangeArrowheads="1"/>
            </p:cNvSpPr>
            <p:nvPr/>
          </p:nvSpPr>
          <p:spPr bwMode="auto">
            <a:xfrm>
              <a:off x="2770" y="37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1" name="Oval 74"/>
            <p:cNvSpPr>
              <a:spLocks noChangeArrowheads="1"/>
            </p:cNvSpPr>
            <p:nvPr/>
          </p:nvSpPr>
          <p:spPr bwMode="auto">
            <a:xfrm>
              <a:off x="2482" y="64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2" name="Oval 75"/>
            <p:cNvSpPr>
              <a:spLocks noChangeArrowheads="1"/>
            </p:cNvSpPr>
            <p:nvPr/>
          </p:nvSpPr>
          <p:spPr bwMode="auto">
            <a:xfrm>
              <a:off x="2002" y="69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3" name="Oval 76"/>
            <p:cNvSpPr>
              <a:spLocks noChangeArrowheads="1"/>
            </p:cNvSpPr>
            <p:nvPr/>
          </p:nvSpPr>
          <p:spPr bwMode="auto">
            <a:xfrm>
              <a:off x="2949" y="-251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4" name="Oval 77"/>
            <p:cNvSpPr>
              <a:spLocks noChangeArrowheads="1"/>
            </p:cNvSpPr>
            <p:nvPr/>
          </p:nvSpPr>
          <p:spPr bwMode="auto">
            <a:xfrm>
              <a:off x="2011" y="117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5" name="Oval 78"/>
            <p:cNvSpPr>
              <a:spLocks noChangeArrowheads="1"/>
            </p:cNvSpPr>
            <p:nvPr/>
          </p:nvSpPr>
          <p:spPr bwMode="auto">
            <a:xfrm>
              <a:off x="2762" y="103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6" name="Oval 79"/>
            <p:cNvSpPr>
              <a:spLocks noChangeArrowheads="1"/>
            </p:cNvSpPr>
            <p:nvPr/>
          </p:nvSpPr>
          <p:spPr bwMode="auto">
            <a:xfrm>
              <a:off x="4818" y="153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7" name="Oval 80"/>
            <p:cNvSpPr>
              <a:spLocks noChangeArrowheads="1"/>
            </p:cNvSpPr>
            <p:nvPr/>
          </p:nvSpPr>
          <p:spPr bwMode="auto">
            <a:xfrm>
              <a:off x="5725" y="83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8" name="Oval 81"/>
            <p:cNvSpPr>
              <a:spLocks noChangeArrowheads="1"/>
            </p:cNvSpPr>
            <p:nvPr/>
          </p:nvSpPr>
          <p:spPr bwMode="auto">
            <a:xfrm>
              <a:off x="5437" y="110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9" name="Oval 82"/>
            <p:cNvSpPr>
              <a:spLocks noChangeArrowheads="1"/>
            </p:cNvSpPr>
            <p:nvPr/>
          </p:nvSpPr>
          <p:spPr bwMode="auto">
            <a:xfrm>
              <a:off x="4957" y="115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0" name="Oval 83"/>
            <p:cNvSpPr>
              <a:spLocks noChangeArrowheads="1"/>
            </p:cNvSpPr>
            <p:nvPr/>
          </p:nvSpPr>
          <p:spPr bwMode="auto">
            <a:xfrm>
              <a:off x="5272" y="1440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1" name="Oval 84"/>
            <p:cNvSpPr>
              <a:spLocks noChangeArrowheads="1"/>
            </p:cNvSpPr>
            <p:nvPr/>
          </p:nvSpPr>
          <p:spPr bwMode="auto">
            <a:xfrm>
              <a:off x="4966" y="163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2" name="Oval 85"/>
            <p:cNvSpPr>
              <a:spLocks noChangeArrowheads="1"/>
            </p:cNvSpPr>
            <p:nvPr/>
          </p:nvSpPr>
          <p:spPr bwMode="auto">
            <a:xfrm>
              <a:off x="5717" y="149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3" name="Oval 86"/>
            <p:cNvSpPr>
              <a:spLocks noChangeArrowheads="1"/>
            </p:cNvSpPr>
            <p:nvPr/>
          </p:nvSpPr>
          <p:spPr bwMode="auto">
            <a:xfrm>
              <a:off x="5292" y="1910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4" name="Oval 87"/>
            <p:cNvSpPr>
              <a:spLocks noChangeArrowheads="1"/>
            </p:cNvSpPr>
            <p:nvPr/>
          </p:nvSpPr>
          <p:spPr bwMode="auto">
            <a:xfrm>
              <a:off x="5619" y="1781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5" name="Oval 88"/>
            <p:cNvSpPr>
              <a:spLocks noChangeArrowheads="1"/>
            </p:cNvSpPr>
            <p:nvPr/>
          </p:nvSpPr>
          <p:spPr bwMode="auto">
            <a:xfrm>
              <a:off x="4366" y="-352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6" name="Oval 89"/>
            <p:cNvSpPr>
              <a:spLocks noChangeArrowheads="1"/>
            </p:cNvSpPr>
            <p:nvPr/>
          </p:nvSpPr>
          <p:spPr bwMode="auto">
            <a:xfrm>
              <a:off x="4078" y="-86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7" name="Oval 90"/>
            <p:cNvSpPr>
              <a:spLocks noChangeArrowheads="1"/>
            </p:cNvSpPr>
            <p:nvPr/>
          </p:nvSpPr>
          <p:spPr bwMode="auto">
            <a:xfrm>
              <a:off x="3598" y="-32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8" name="Oval 91"/>
            <p:cNvSpPr>
              <a:spLocks noChangeArrowheads="1"/>
            </p:cNvSpPr>
            <p:nvPr/>
          </p:nvSpPr>
          <p:spPr bwMode="auto">
            <a:xfrm>
              <a:off x="3913" y="249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9" name="Oval 92"/>
            <p:cNvSpPr>
              <a:spLocks noChangeArrowheads="1"/>
            </p:cNvSpPr>
            <p:nvPr/>
          </p:nvSpPr>
          <p:spPr bwMode="auto">
            <a:xfrm>
              <a:off x="3607" y="44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0" name="Oval 93"/>
            <p:cNvSpPr>
              <a:spLocks noChangeArrowheads="1"/>
            </p:cNvSpPr>
            <p:nvPr/>
          </p:nvSpPr>
          <p:spPr bwMode="auto">
            <a:xfrm>
              <a:off x="4358" y="30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1" name="Oval 94"/>
            <p:cNvSpPr>
              <a:spLocks noChangeArrowheads="1"/>
            </p:cNvSpPr>
            <p:nvPr/>
          </p:nvSpPr>
          <p:spPr bwMode="auto">
            <a:xfrm>
              <a:off x="3933" y="719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2" name="Oval 95"/>
            <p:cNvSpPr>
              <a:spLocks noChangeArrowheads="1"/>
            </p:cNvSpPr>
            <p:nvPr/>
          </p:nvSpPr>
          <p:spPr bwMode="auto">
            <a:xfrm>
              <a:off x="4260" y="59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3" name="Oval 96"/>
            <p:cNvSpPr>
              <a:spLocks noChangeArrowheads="1"/>
            </p:cNvSpPr>
            <p:nvPr/>
          </p:nvSpPr>
          <p:spPr bwMode="auto">
            <a:xfrm>
              <a:off x="4305" y="406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4" name="Oval 97"/>
            <p:cNvSpPr>
              <a:spLocks noChangeArrowheads="1"/>
            </p:cNvSpPr>
            <p:nvPr/>
          </p:nvSpPr>
          <p:spPr bwMode="auto">
            <a:xfrm>
              <a:off x="5391" y="412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5" name="Oval 98"/>
            <p:cNvSpPr>
              <a:spLocks noChangeArrowheads="1"/>
            </p:cNvSpPr>
            <p:nvPr/>
          </p:nvSpPr>
          <p:spPr bwMode="auto">
            <a:xfrm>
              <a:off x="5322" y="-33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6" name="Oval 99"/>
            <p:cNvSpPr>
              <a:spLocks noChangeArrowheads="1"/>
            </p:cNvSpPr>
            <p:nvPr/>
          </p:nvSpPr>
          <p:spPr bwMode="auto">
            <a:xfrm>
              <a:off x="5648" y="-56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0550" y="1763713"/>
            <a:ext cx="3087688" cy="3092450"/>
          </a:xfrm>
        </p:spPr>
        <p:txBody>
          <a:bodyPr anchorCtr="1"/>
          <a:lstStyle>
            <a:lvl1pPr>
              <a:defRPr sz="3200"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1700" y="4581525"/>
            <a:ext cx="1403350" cy="1435100"/>
          </a:xfrm>
        </p:spPr>
        <p:txBody>
          <a:bodyPr anchor="ctr" anchorCtr="1"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9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C65D9B-A390-47A6-91A1-5AE6C24892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204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B7467-4A21-44C3-BC21-6BC90CBC8F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05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4738" y="274638"/>
            <a:ext cx="18986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54513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69083-2A45-49F6-A768-9663D9B8CE1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06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7596188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A0FCC-5312-4125-B8E7-01110E6C7C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0288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7211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0700" y="1600200"/>
            <a:ext cx="3722688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FAE98-0CA8-4697-9515-06D8AF7207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5610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6A5E6-3AA4-4429-B56A-BE23C96516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98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4978D-2A9A-4D2A-A2AB-346F7B85367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01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21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0700" y="1600200"/>
            <a:ext cx="37226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FA3D8-017E-4524-977B-1DAE70E813E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286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EB5E6-8616-4BD4-BE85-7FFE470337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52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4C09E-DD15-413B-BD44-3DBE5FA99B7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10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96081-41D3-4CD4-AA63-2F4FEA58AF1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151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3F23C-9323-45CE-BF68-A0C50A2B37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36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7636A-0F68-4664-8FB4-53290705130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84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val 7"/>
          <p:cNvSpPr>
            <a:spLocks noChangeArrowheads="1"/>
          </p:cNvSpPr>
          <p:nvPr userDrawn="1"/>
        </p:nvSpPr>
        <p:spPr bwMode="auto">
          <a:xfrm>
            <a:off x="8696325" y="4362450"/>
            <a:ext cx="900113" cy="900113"/>
          </a:xfrm>
          <a:prstGeom prst="ellipse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Oval 8"/>
          <p:cNvSpPr>
            <a:spLocks noChangeArrowheads="1"/>
          </p:cNvSpPr>
          <p:nvPr userDrawn="1"/>
        </p:nvSpPr>
        <p:spPr bwMode="auto">
          <a:xfrm>
            <a:off x="8239125" y="4784725"/>
            <a:ext cx="360363" cy="360363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8" name="Oval 9"/>
          <p:cNvSpPr>
            <a:spLocks noChangeArrowheads="1"/>
          </p:cNvSpPr>
          <p:nvPr userDrawn="1"/>
        </p:nvSpPr>
        <p:spPr bwMode="auto">
          <a:xfrm>
            <a:off x="8980488" y="3362325"/>
            <a:ext cx="900112" cy="900113"/>
          </a:xfrm>
          <a:prstGeom prst="ellipse">
            <a:avLst/>
          </a:prstGeom>
          <a:solidFill>
            <a:srgbClr val="E048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9" name="Oval 10"/>
          <p:cNvSpPr>
            <a:spLocks noChangeArrowheads="1"/>
          </p:cNvSpPr>
          <p:nvPr userDrawn="1"/>
        </p:nvSpPr>
        <p:spPr bwMode="auto">
          <a:xfrm>
            <a:off x="7977188" y="5316538"/>
            <a:ext cx="539750" cy="539750"/>
          </a:xfrm>
          <a:prstGeom prst="ellipse">
            <a:avLst/>
          </a:prstGeom>
          <a:solidFill>
            <a:srgbClr val="7958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0" name="Oval 11"/>
          <p:cNvSpPr>
            <a:spLocks noChangeArrowheads="1"/>
          </p:cNvSpPr>
          <p:nvPr userDrawn="1"/>
        </p:nvSpPr>
        <p:spPr bwMode="auto">
          <a:xfrm>
            <a:off x="7491413" y="5627688"/>
            <a:ext cx="360362" cy="360362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1" name="Oval 12"/>
          <p:cNvSpPr>
            <a:spLocks noChangeArrowheads="1"/>
          </p:cNvSpPr>
          <p:nvPr userDrawn="1"/>
        </p:nvSpPr>
        <p:spPr bwMode="auto">
          <a:xfrm>
            <a:off x="8683625" y="5410200"/>
            <a:ext cx="360363" cy="360363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2" name="Oval 13"/>
          <p:cNvSpPr>
            <a:spLocks noChangeArrowheads="1"/>
          </p:cNvSpPr>
          <p:nvPr userDrawn="1"/>
        </p:nvSpPr>
        <p:spPr bwMode="auto">
          <a:xfrm>
            <a:off x="8008938" y="6062663"/>
            <a:ext cx="360362" cy="360362"/>
          </a:xfrm>
          <a:prstGeom prst="ellipse">
            <a:avLst/>
          </a:prstGeom>
          <a:solidFill>
            <a:srgbClr val="C0E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3" name="Oval 14"/>
          <p:cNvSpPr>
            <a:spLocks noChangeArrowheads="1"/>
          </p:cNvSpPr>
          <p:nvPr userDrawn="1"/>
        </p:nvSpPr>
        <p:spPr bwMode="auto">
          <a:xfrm>
            <a:off x="8528050" y="5857875"/>
            <a:ext cx="360363" cy="360363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4" name="Oval 15"/>
          <p:cNvSpPr>
            <a:spLocks noChangeArrowheads="1"/>
          </p:cNvSpPr>
          <p:nvPr userDrawn="1"/>
        </p:nvSpPr>
        <p:spPr bwMode="auto">
          <a:xfrm>
            <a:off x="7648575" y="242888"/>
            <a:ext cx="1439863" cy="1439862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5" name="Oval 16"/>
          <p:cNvSpPr>
            <a:spLocks noChangeArrowheads="1"/>
          </p:cNvSpPr>
          <p:nvPr userDrawn="1"/>
        </p:nvSpPr>
        <p:spPr bwMode="auto">
          <a:xfrm>
            <a:off x="9088438" y="1331913"/>
            <a:ext cx="900112" cy="900112"/>
          </a:xfrm>
          <a:prstGeom prst="ellipse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6" name="Oval 17"/>
          <p:cNvSpPr>
            <a:spLocks noChangeArrowheads="1"/>
          </p:cNvSpPr>
          <p:nvPr userDrawn="1"/>
        </p:nvSpPr>
        <p:spPr bwMode="auto">
          <a:xfrm>
            <a:off x="8631238" y="1754188"/>
            <a:ext cx="360362" cy="360362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7" name="Oval 18"/>
          <p:cNvSpPr>
            <a:spLocks noChangeArrowheads="1"/>
          </p:cNvSpPr>
          <p:nvPr userDrawn="1"/>
        </p:nvSpPr>
        <p:spPr bwMode="auto">
          <a:xfrm>
            <a:off x="8369300" y="2286000"/>
            <a:ext cx="539750" cy="539750"/>
          </a:xfrm>
          <a:prstGeom prst="ellipse">
            <a:avLst/>
          </a:prstGeom>
          <a:solidFill>
            <a:srgbClr val="7958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8" name="Oval 19"/>
          <p:cNvSpPr>
            <a:spLocks noChangeArrowheads="1"/>
          </p:cNvSpPr>
          <p:nvPr userDrawn="1"/>
        </p:nvSpPr>
        <p:spPr bwMode="auto">
          <a:xfrm>
            <a:off x="9075738" y="2379663"/>
            <a:ext cx="360362" cy="360362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9" name="Oval 20"/>
          <p:cNvSpPr>
            <a:spLocks noChangeArrowheads="1"/>
          </p:cNvSpPr>
          <p:nvPr userDrawn="1"/>
        </p:nvSpPr>
        <p:spPr bwMode="auto">
          <a:xfrm>
            <a:off x="8401050" y="3032125"/>
            <a:ext cx="360363" cy="360363"/>
          </a:xfrm>
          <a:prstGeom prst="ellipse">
            <a:avLst/>
          </a:prstGeom>
          <a:solidFill>
            <a:srgbClr val="C0E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0" name="Oval 21"/>
          <p:cNvSpPr>
            <a:spLocks noChangeArrowheads="1"/>
          </p:cNvSpPr>
          <p:nvPr userDrawn="1"/>
        </p:nvSpPr>
        <p:spPr bwMode="auto">
          <a:xfrm>
            <a:off x="8920163" y="2827338"/>
            <a:ext cx="360362" cy="360362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1" name="Oval 22"/>
          <p:cNvSpPr>
            <a:spLocks noChangeArrowheads="1"/>
          </p:cNvSpPr>
          <p:nvPr userDrawn="1"/>
        </p:nvSpPr>
        <p:spPr bwMode="auto">
          <a:xfrm>
            <a:off x="6834188" y="6457950"/>
            <a:ext cx="1439862" cy="1439863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2" name="Oval 23"/>
          <p:cNvSpPr>
            <a:spLocks noChangeArrowheads="1"/>
          </p:cNvSpPr>
          <p:nvPr userDrawn="1"/>
        </p:nvSpPr>
        <p:spPr bwMode="auto">
          <a:xfrm>
            <a:off x="8558213" y="6546850"/>
            <a:ext cx="900112" cy="900113"/>
          </a:xfrm>
          <a:prstGeom prst="ellipse">
            <a:avLst/>
          </a:prstGeom>
          <a:solidFill>
            <a:srgbClr val="E048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3" name="Oval 24"/>
          <p:cNvSpPr>
            <a:spLocks noChangeArrowheads="1"/>
          </p:cNvSpPr>
          <p:nvPr userDrawn="1"/>
        </p:nvSpPr>
        <p:spPr bwMode="auto">
          <a:xfrm>
            <a:off x="8966200" y="-88900"/>
            <a:ext cx="360363" cy="360363"/>
          </a:xfrm>
          <a:prstGeom prst="ellipse">
            <a:avLst/>
          </a:prstGeom>
          <a:solidFill>
            <a:srgbClr val="C0E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29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5961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 smtClean="0"/>
            </a:lvl1pPr>
          </a:lstStyle>
          <a:p>
            <a:pPr>
              <a:defRPr/>
            </a:pPr>
            <a:fld id="{25F52A2F-2CC8-4527-8906-34E9932ED6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9B1DCA-9B96-A396-EBDE-262056894837}"/>
              </a:ext>
            </a:extLst>
          </p:cNvPr>
          <p:cNvSpPr/>
          <p:nvPr userDrawn="1"/>
        </p:nvSpPr>
        <p:spPr bwMode="auto">
          <a:xfrm>
            <a:off x="8591550" y="-114300"/>
            <a:ext cx="781050" cy="744855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10D0F4-4D94-9942-8BF1-F9894685277F}"/>
              </a:ext>
            </a:extLst>
          </p:cNvPr>
          <p:cNvSpPr/>
          <p:nvPr userDrawn="1"/>
        </p:nvSpPr>
        <p:spPr bwMode="auto">
          <a:xfrm>
            <a:off x="-180975" y="6543675"/>
            <a:ext cx="10125075" cy="5619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507320-D926-71E5-9671-95701CE065AF}"/>
              </a:ext>
            </a:extLst>
          </p:cNvPr>
          <p:cNvSpPr/>
          <p:nvPr userDrawn="1"/>
        </p:nvSpPr>
        <p:spPr bwMode="auto">
          <a:xfrm>
            <a:off x="9144000" y="1258349"/>
            <a:ext cx="142613" cy="55996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3250" y="1624013"/>
            <a:ext cx="3087688" cy="3092450"/>
          </a:xfrm>
        </p:spPr>
        <p:txBody>
          <a:bodyPr/>
          <a:lstStyle/>
          <a:p>
            <a:pPr eaLnBrk="1" hangingPunct="1"/>
            <a:r>
              <a:rPr lang="en-GB" altLang="en-US" sz="4400" b="1" dirty="0">
                <a:solidFill>
                  <a:schemeClr val="bg1"/>
                </a:solidFill>
              </a:rPr>
              <a:t>Java for Beginners</a:t>
            </a:r>
            <a:endParaRPr lang="en-GB" altLang="en-US" sz="4400" b="1" i="1" dirty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b="1" dirty="0">
                <a:solidFill>
                  <a:schemeClr val="bg1"/>
                </a:solidFill>
              </a:rPr>
              <a:t>M. Teasdale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288645" y="3186545"/>
            <a:ext cx="1403350" cy="154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altLang="en-US" sz="2800" b="1" dirty="0">
                <a:solidFill>
                  <a:schemeClr val="bg1"/>
                </a:solidFill>
              </a:rPr>
              <a:t>Level 1</a:t>
            </a:r>
          </a:p>
        </p:txBody>
      </p:sp>
      <p:pic>
        <p:nvPicPr>
          <p:cNvPr id="13314" name="Picture 2" descr="http://d2ro3qwxdn69cl.cloudfront.net/images/articles/JavaIc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20" y="872547"/>
            <a:ext cx="1137124" cy="111713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42746" y="197686"/>
            <a:ext cx="1405720" cy="154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GB" altLang="en-US" sz="2400" b="1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92" y="301934"/>
            <a:ext cx="7229475" cy="1143000"/>
          </a:xfrm>
        </p:spPr>
        <p:txBody>
          <a:bodyPr/>
          <a:lstStyle/>
          <a:p>
            <a:r>
              <a:rPr lang="en-GB" b="1" dirty="0"/>
              <a:t>Strings: </a:t>
            </a:r>
            <a:r>
              <a:rPr lang="en-GB" b="1" dirty="0">
                <a:solidFill>
                  <a:srgbClr val="7030A0"/>
                </a:solidFill>
              </a:rPr>
              <a:t>“cat” “DA1 2HW”</a:t>
            </a:r>
            <a:endParaRPr lang="en-GB" dirty="0">
              <a:solidFill>
                <a:srgbClr val="7030A0"/>
              </a:solidFill>
            </a:endParaRPr>
          </a:p>
        </p:txBody>
      </p:sp>
      <p:pic>
        <p:nvPicPr>
          <p:cNvPr id="2050" name="Picture 2" descr="http://critique-of-pure-reason.com/static/content/h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4913" y="2347413"/>
            <a:ext cx="3409828" cy="394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3014" y="3575716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u="sng" dirty="0">
                <a:solidFill>
                  <a:srgbClr val="FF0000"/>
                </a:solidFill>
                <a:latin typeface="Arial Rounded MT Bold" pitchFamily="34" charset="0"/>
              </a:rPr>
              <a:t>S</a:t>
            </a:r>
            <a:r>
              <a:rPr lang="en-GB" sz="4400" b="1" dirty="0">
                <a:solidFill>
                  <a:srgbClr val="FF0000"/>
                </a:solidFill>
                <a:latin typeface="Arial Rounded MT Bold" pitchFamily="34" charset="0"/>
              </a:rPr>
              <a:t>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4740" y="2779799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char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2227" y="2075543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err="1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boolean</a:t>
            </a:r>
            <a:endParaRPr lang="en-GB" sz="4400" b="1" dirty="0">
              <a:solidFill>
                <a:schemeClr val="bg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2861" y="1720705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double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7834" y="2251880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400" b="1" dirty="0" err="1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int</a:t>
            </a:r>
            <a:endParaRPr lang="en-GB" sz="4400" b="1" dirty="0">
              <a:solidFill>
                <a:schemeClr val="bg1">
                  <a:lumMod val="7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47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92" y="301934"/>
            <a:ext cx="7229475" cy="1143000"/>
          </a:xfrm>
        </p:spPr>
        <p:txBody>
          <a:bodyPr/>
          <a:lstStyle/>
          <a:p>
            <a:r>
              <a:rPr lang="en-GB" b="1" dirty="0" err="1"/>
              <a:t>int</a:t>
            </a:r>
            <a:r>
              <a:rPr lang="en-GB" b="1" dirty="0"/>
              <a:t>: </a:t>
            </a:r>
            <a:r>
              <a:rPr lang="en-GB" b="1" dirty="0">
                <a:solidFill>
                  <a:srgbClr val="7030A0"/>
                </a:solidFill>
              </a:rPr>
              <a:t>23 0 -98 39290 -321</a:t>
            </a:r>
            <a:endParaRPr lang="en-GB" dirty="0">
              <a:solidFill>
                <a:srgbClr val="7030A0"/>
              </a:solidFill>
            </a:endParaRPr>
          </a:p>
        </p:txBody>
      </p:sp>
      <p:pic>
        <p:nvPicPr>
          <p:cNvPr id="2050" name="Picture 2" descr="http://critique-of-pure-reason.com/static/content/h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4913" y="2347413"/>
            <a:ext cx="3409828" cy="394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3013" y="3575716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4740" y="2779799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char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2227" y="2075543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err="1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boolean</a:t>
            </a:r>
            <a:endParaRPr lang="en-GB" sz="4400" b="1" dirty="0">
              <a:solidFill>
                <a:schemeClr val="bg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2861" y="1720705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double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7834" y="2251880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400" b="1" dirty="0" err="1">
                <a:solidFill>
                  <a:srgbClr val="FF0000"/>
                </a:solidFill>
                <a:latin typeface="Arial Rounded MT Bold" pitchFamily="34" charset="0"/>
              </a:rPr>
              <a:t>int</a:t>
            </a:r>
            <a:endParaRPr lang="en-GB" sz="4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31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92" y="301934"/>
            <a:ext cx="7229475" cy="1143000"/>
          </a:xfrm>
        </p:spPr>
        <p:txBody>
          <a:bodyPr/>
          <a:lstStyle/>
          <a:p>
            <a:r>
              <a:rPr lang="en-GB" b="1" dirty="0"/>
              <a:t>double: </a:t>
            </a:r>
            <a:r>
              <a:rPr lang="en-GB" b="1" dirty="0">
                <a:solidFill>
                  <a:srgbClr val="7030A0"/>
                </a:solidFill>
              </a:rPr>
              <a:t>1.2 -5.93 3.3333</a:t>
            </a:r>
            <a:endParaRPr lang="en-GB" dirty="0">
              <a:solidFill>
                <a:srgbClr val="7030A0"/>
              </a:solidFill>
            </a:endParaRPr>
          </a:p>
        </p:txBody>
      </p:sp>
      <p:pic>
        <p:nvPicPr>
          <p:cNvPr id="2050" name="Picture 2" descr="http://critique-of-pure-reason.com/static/content/h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4913" y="2347413"/>
            <a:ext cx="3409828" cy="394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3014" y="3575716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4740" y="2779799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char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2227" y="2075543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err="1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boolean</a:t>
            </a:r>
            <a:endParaRPr lang="en-GB" sz="4400" b="1" dirty="0">
              <a:solidFill>
                <a:schemeClr val="bg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2861" y="1720705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  <a:latin typeface="Arial Rounded MT Bold" pitchFamily="34" charset="0"/>
              </a:rPr>
              <a:t>double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7834" y="2251880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400" b="1" dirty="0" err="1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int</a:t>
            </a:r>
            <a:endParaRPr lang="en-GB" sz="4400" b="1" dirty="0">
              <a:solidFill>
                <a:schemeClr val="bg1">
                  <a:lumMod val="7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3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92" y="301934"/>
            <a:ext cx="7229475" cy="1143000"/>
          </a:xfrm>
        </p:spPr>
        <p:txBody>
          <a:bodyPr/>
          <a:lstStyle/>
          <a:p>
            <a:r>
              <a:rPr lang="en-GB" b="1" dirty="0" err="1"/>
              <a:t>boolean</a:t>
            </a:r>
            <a:r>
              <a:rPr lang="en-GB" b="1" dirty="0"/>
              <a:t>: </a:t>
            </a:r>
            <a:r>
              <a:rPr lang="en-GB" b="1" dirty="0">
                <a:solidFill>
                  <a:srgbClr val="7030A0"/>
                </a:solidFill>
              </a:rPr>
              <a:t>true / false</a:t>
            </a:r>
            <a:endParaRPr lang="en-GB" dirty="0">
              <a:solidFill>
                <a:srgbClr val="7030A0"/>
              </a:solidFill>
            </a:endParaRPr>
          </a:p>
        </p:txBody>
      </p:sp>
      <p:pic>
        <p:nvPicPr>
          <p:cNvPr id="2050" name="Picture 2" descr="http://critique-of-pure-reason.com/static/content/h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4913" y="2347413"/>
            <a:ext cx="3409828" cy="394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3014" y="3575716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4740" y="2779799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char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2227" y="2075543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err="1">
                <a:solidFill>
                  <a:srgbClr val="FF0000"/>
                </a:solidFill>
                <a:latin typeface="Arial Rounded MT Bold" pitchFamily="34" charset="0"/>
              </a:rPr>
              <a:t>boolean</a:t>
            </a:r>
            <a:endParaRPr lang="en-GB" sz="4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2861" y="1720705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double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7834" y="2251880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400" b="1" dirty="0" err="1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int</a:t>
            </a:r>
            <a:endParaRPr lang="en-GB" sz="4400" b="1" dirty="0">
              <a:solidFill>
                <a:schemeClr val="bg1">
                  <a:lumMod val="7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31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92" y="301934"/>
            <a:ext cx="7229475" cy="1143000"/>
          </a:xfrm>
        </p:spPr>
        <p:txBody>
          <a:bodyPr/>
          <a:lstStyle/>
          <a:p>
            <a:r>
              <a:rPr lang="en-GB" b="1" dirty="0"/>
              <a:t>char: </a:t>
            </a:r>
            <a:r>
              <a:rPr lang="en-GB" b="1" dirty="0">
                <a:solidFill>
                  <a:srgbClr val="7030A0"/>
                </a:solidFill>
              </a:rPr>
              <a:t>‘a’ ‘3’ ‘@’ ‘A’ ‘  ’</a:t>
            </a:r>
            <a:endParaRPr lang="en-GB" dirty="0">
              <a:solidFill>
                <a:srgbClr val="7030A0"/>
              </a:solidFill>
            </a:endParaRPr>
          </a:p>
        </p:txBody>
      </p:sp>
      <p:pic>
        <p:nvPicPr>
          <p:cNvPr id="2050" name="Picture 2" descr="http://critique-of-pure-reason.com/static/content/h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4913" y="2347413"/>
            <a:ext cx="3409828" cy="394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3014" y="3575716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4740" y="2779799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  <a:latin typeface="Arial Rounded MT Bold" pitchFamily="34" charset="0"/>
              </a:rPr>
              <a:t>char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2227" y="2075543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err="1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boolean</a:t>
            </a:r>
            <a:endParaRPr lang="en-GB" sz="4400" b="1" dirty="0">
              <a:solidFill>
                <a:schemeClr val="bg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2861" y="1720705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double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7834" y="2251880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400" b="1" dirty="0" err="1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int</a:t>
            </a:r>
            <a:endParaRPr lang="en-GB" sz="4400" b="1" dirty="0">
              <a:solidFill>
                <a:schemeClr val="bg1">
                  <a:lumMod val="75000"/>
                </a:schemeClr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31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1540518"/>
          </a:xfrm>
        </p:spPr>
        <p:txBody>
          <a:bodyPr/>
          <a:lstStyle/>
          <a:p>
            <a:r>
              <a:rPr lang="en-GB" dirty="0"/>
              <a:t>What data type is each of the following?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6346"/>
            <a:ext cx="7596188" cy="3969817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>
                <a:solidFill>
                  <a:schemeClr val="accent1">
                    <a:lumMod val="10000"/>
                  </a:schemeClr>
                </a:solidFill>
              </a:rPr>
              <a:t>-9</a:t>
            </a:r>
          </a:p>
          <a:p>
            <a:pPr marL="0" indent="0">
              <a:buNone/>
            </a:pPr>
            <a:r>
              <a:rPr lang="en-GB" sz="2800" b="1" dirty="0">
                <a:solidFill>
                  <a:schemeClr val="accent1">
                    <a:lumMod val="10000"/>
                  </a:schemeClr>
                </a:solidFill>
              </a:rPr>
              <a:t>4.5</a:t>
            </a:r>
          </a:p>
          <a:p>
            <a:pPr marL="0" indent="0">
              <a:buNone/>
            </a:pPr>
            <a:r>
              <a:rPr lang="en-GB" sz="2800" b="1" dirty="0">
                <a:solidFill>
                  <a:schemeClr val="accent1">
                    <a:lumMod val="10000"/>
                  </a:schemeClr>
                </a:solidFill>
              </a:rPr>
              <a:t>chicken</a:t>
            </a:r>
          </a:p>
          <a:p>
            <a:pPr marL="0" indent="0">
              <a:buNone/>
            </a:pPr>
            <a:r>
              <a:rPr lang="en-GB" sz="2800" b="1" dirty="0">
                <a:solidFill>
                  <a:schemeClr val="accent1">
                    <a:lumMod val="10000"/>
                  </a:schemeClr>
                </a:solidFill>
              </a:rPr>
              <a:t>false</a:t>
            </a:r>
          </a:p>
          <a:p>
            <a:pPr marL="0" indent="0">
              <a:buNone/>
            </a:pPr>
            <a:r>
              <a:rPr lang="en-GB" sz="2800" b="1" dirty="0">
                <a:solidFill>
                  <a:schemeClr val="accent1">
                    <a:lumMod val="10000"/>
                  </a:schemeClr>
                </a:solidFill>
              </a:rPr>
              <a:t>%</a:t>
            </a:r>
          </a:p>
          <a:p>
            <a:pPr marL="0" indent="0">
              <a:buNone/>
            </a:pPr>
            <a:r>
              <a:rPr lang="en-GB" sz="2800" b="1" dirty="0">
                <a:solidFill>
                  <a:schemeClr val="accent1">
                    <a:lumMod val="10000"/>
                  </a:schemeClr>
                </a:solidFill>
              </a:rPr>
              <a:t>£ 2.90</a:t>
            </a:r>
          </a:p>
          <a:p>
            <a:pPr marL="0" indent="0">
              <a:buNone/>
            </a:pPr>
            <a:r>
              <a:rPr lang="en-GB" sz="2800" b="1" dirty="0">
                <a:solidFill>
                  <a:schemeClr val="accent1">
                    <a:lumMod val="10000"/>
                  </a:schemeClr>
                </a:solidFill>
              </a:rPr>
              <a:t>The cat is hungry now.</a:t>
            </a:r>
          </a:p>
          <a:p>
            <a:pPr marL="0" indent="0">
              <a:buNone/>
            </a:pPr>
            <a:r>
              <a:rPr lang="en-GB" sz="2800" b="1" dirty="0">
                <a:solidFill>
                  <a:schemeClr val="accent1">
                    <a:lumMod val="10000"/>
                  </a:schemeClr>
                </a:solidFill>
              </a:rPr>
              <a:t>192.168.1.190</a:t>
            </a:r>
          </a:p>
        </p:txBody>
      </p:sp>
      <p:pic>
        <p:nvPicPr>
          <p:cNvPr id="4" name="Picture 2" descr="http://critique-of-pure-reason.com/static/content/h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66486" y="2441863"/>
            <a:ext cx="3409828" cy="394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04587" y="3670166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u="sng" dirty="0">
                <a:solidFill>
                  <a:srgbClr val="FF0000"/>
                </a:solidFill>
                <a:latin typeface="Arial Rounded MT Bold" pitchFamily="34" charset="0"/>
              </a:rPr>
              <a:t>S</a:t>
            </a:r>
            <a:r>
              <a:rPr lang="en-GB" sz="4400" b="1" dirty="0">
                <a:solidFill>
                  <a:srgbClr val="FF0000"/>
                </a:solidFill>
                <a:latin typeface="Arial Rounded MT Bold" pitchFamily="34" charset="0"/>
              </a:rPr>
              <a:t>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6313" y="2874249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  <a:latin typeface="Arial Rounded MT Bold" pitchFamily="34" charset="0"/>
              </a:rPr>
              <a:t>char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43800" y="2169993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err="1">
                <a:solidFill>
                  <a:srgbClr val="FF0000"/>
                </a:solidFill>
                <a:latin typeface="Arial Rounded MT Bold" pitchFamily="34" charset="0"/>
              </a:rPr>
              <a:t>boolean</a:t>
            </a:r>
            <a:endParaRPr lang="en-GB" sz="4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24434" y="1815155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  <a:latin typeface="Arial Rounded MT Bold" pitchFamily="34" charset="0"/>
              </a:rPr>
              <a:t>double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59407" y="2346330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400" b="1" dirty="0" err="1">
                <a:solidFill>
                  <a:srgbClr val="FF0000"/>
                </a:solidFill>
                <a:latin typeface="Arial Rounded MT Bold" pitchFamily="34" charset="0"/>
              </a:rPr>
              <a:t>int</a:t>
            </a:r>
            <a:endParaRPr lang="en-GB" sz="4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53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Declare</a:t>
            </a:r>
            <a:r>
              <a:rPr lang="en-GB" dirty="0"/>
              <a:t> </a:t>
            </a:r>
            <a:r>
              <a:rPr lang="en-GB" i="1" dirty="0"/>
              <a:t>vs.</a:t>
            </a:r>
            <a:r>
              <a:rPr lang="en-GB" dirty="0"/>
              <a:t> </a:t>
            </a:r>
            <a:r>
              <a:rPr lang="en-GB" b="1" dirty="0">
                <a:solidFill>
                  <a:srgbClr val="C00000"/>
                </a:solidFill>
              </a:rPr>
              <a:t>Instantiate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5278"/>
            <a:ext cx="7596188" cy="4160885"/>
          </a:xfrm>
        </p:spPr>
        <p:txBody>
          <a:bodyPr/>
          <a:lstStyle/>
          <a:p>
            <a:pPr marL="0" indent="0">
              <a:buNone/>
            </a:pPr>
            <a:r>
              <a:rPr lang="en-GB" sz="4000" b="1" dirty="0" err="1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4000" b="1" dirty="0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4000" b="1" dirty="0">
                <a:solidFill>
                  <a:schemeClr val="accent5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GB" sz="4000" b="1" dirty="0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GB" sz="4000" b="1" dirty="0">
              <a:solidFill>
                <a:schemeClr val="accent1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4000" b="1" dirty="0">
                <a:solidFill>
                  <a:schemeClr val="accent5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GB" sz="4000" b="1" dirty="0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= 3;</a:t>
            </a:r>
          </a:p>
          <a:p>
            <a:pPr marL="0" indent="0">
              <a:buNone/>
            </a:pPr>
            <a:endParaRPr lang="en-GB" sz="4000" b="1" dirty="0">
              <a:solidFill>
                <a:schemeClr val="accent1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4000" b="1" dirty="0" err="1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4000" b="1" dirty="0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4000" b="1" dirty="0">
                <a:solidFill>
                  <a:schemeClr val="accent5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number</a:t>
            </a:r>
            <a:r>
              <a:rPr lang="en-GB" sz="4000" b="1" dirty="0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= 3;</a:t>
            </a:r>
          </a:p>
        </p:txBody>
      </p:sp>
      <p:sp>
        <p:nvSpPr>
          <p:cNvPr id="4" name="Right Arrow 3"/>
          <p:cNvSpPr/>
          <p:nvPr/>
        </p:nvSpPr>
        <p:spPr bwMode="auto">
          <a:xfrm flipH="1">
            <a:off x="4169383" y="1637731"/>
            <a:ext cx="1856096" cy="125559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1" i="1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Declare</a:t>
            </a:r>
          </a:p>
        </p:txBody>
      </p:sp>
      <p:sp>
        <p:nvSpPr>
          <p:cNvPr id="5" name="Right Arrow 4"/>
          <p:cNvSpPr/>
          <p:nvPr/>
        </p:nvSpPr>
        <p:spPr bwMode="auto">
          <a:xfrm flipH="1">
            <a:off x="4230802" y="3125337"/>
            <a:ext cx="2333767" cy="1323833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1" i="1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Instantiate</a:t>
            </a:r>
          </a:p>
        </p:txBody>
      </p:sp>
      <p:sp>
        <p:nvSpPr>
          <p:cNvPr id="6" name="Right Arrow 5"/>
          <p:cNvSpPr/>
          <p:nvPr/>
        </p:nvSpPr>
        <p:spPr bwMode="auto">
          <a:xfrm flipH="1">
            <a:off x="5268036" y="4722125"/>
            <a:ext cx="1856096" cy="1091821"/>
          </a:xfrm>
          <a:prstGeom prst="right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i="1" baseline="0" dirty="0">
                <a:solidFill>
                  <a:schemeClr val="bg1"/>
                </a:solidFill>
                <a:latin typeface="Arial" charset="0"/>
              </a:rPr>
              <a:t>All in one!</a:t>
            </a:r>
            <a:endParaRPr kumimoji="0" lang="en-GB" sz="20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96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Strings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5278"/>
            <a:ext cx="7596188" cy="4160885"/>
          </a:xfrm>
        </p:spPr>
        <p:txBody>
          <a:bodyPr/>
          <a:lstStyle/>
          <a:p>
            <a:pPr marL="0" indent="0">
              <a:buNone/>
            </a:pPr>
            <a:r>
              <a:rPr lang="en-GB" sz="4000" b="1" dirty="0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GB" sz="4000" b="1" dirty="0">
                <a:solidFill>
                  <a:schemeClr val="accent5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GB" sz="4000" b="1" dirty="0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GB" sz="4000" b="1" dirty="0">
              <a:solidFill>
                <a:schemeClr val="accent1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4000" b="1" dirty="0">
                <a:solidFill>
                  <a:schemeClr val="accent5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name </a:t>
            </a:r>
            <a:r>
              <a:rPr lang="en-GB" sz="4000" b="1" dirty="0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4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“Joe”</a:t>
            </a:r>
            <a:r>
              <a:rPr lang="en-GB" sz="4000" b="1" dirty="0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GB" sz="4000" b="1" dirty="0">
              <a:solidFill>
                <a:schemeClr val="accent1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4000" b="1" dirty="0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GB" sz="4000" b="1" dirty="0">
                <a:solidFill>
                  <a:schemeClr val="accent5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GB" sz="4000" b="1" dirty="0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4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“Joe”</a:t>
            </a:r>
            <a:r>
              <a:rPr lang="en-GB" sz="4000" b="1" dirty="0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Right Arrow 3"/>
          <p:cNvSpPr/>
          <p:nvPr/>
        </p:nvSpPr>
        <p:spPr bwMode="auto">
          <a:xfrm flipH="1">
            <a:off x="4305860" y="1637730"/>
            <a:ext cx="1856096" cy="125559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1" i="1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Declare</a:t>
            </a:r>
          </a:p>
        </p:txBody>
      </p:sp>
      <p:sp>
        <p:nvSpPr>
          <p:cNvPr id="5" name="Right Arrow 4"/>
          <p:cNvSpPr/>
          <p:nvPr/>
        </p:nvSpPr>
        <p:spPr bwMode="auto">
          <a:xfrm flipH="1">
            <a:off x="4715297" y="3111689"/>
            <a:ext cx="2333767" cy="1323833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1" i="1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Instantiate</a:t>
            </a:r>
          </a:p>
        </p:txBody>
      </p:sp>
      <p:sp>
        <p:nvSpPr>
          <p:cNvPr id="6" name="Right Arrow 5"/>
          <p:cNvSpPr/>
          <p:nvPr/>
        </p:nvSpPr>
        <p:spPr bwMode="auto">
          <a:xfrm rot="19783454" flipH="1">
            <a:off x="6578220" y="4167035"/>
            <a:ext cx="1856096" cy="1091821"/>
          </a:xfrm>
          <a:prstGeom prst="right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i="1" baseline="0" dirty="0">
                <a:solidFill>
                  <a:schemeClr val="bg1"/>
                </a:solidFill>
                <a:latin typeface="Arial" charset="0"/>
              </a:rPr>
              <a:t>All in one!</a:t>
            </a:r>
            <a:endParaRPr kumimoji="0" lang="en-GB" sz="20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185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char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5278"/>
            <a:ext cx="7596188" cy="4160885"/>
          </a:xfrm>
        </p:spPr>
        <p:txBody>
          <a:bodyPr/>
          <a:lstStyle/>
          <a:p>
            <a:pPr marL="0" indent="0">
              <a:buNone/>
            </a:pPr>
            <a:r>
              <a:rPr lang="en-GB" sz="4000" b="1" dirty="0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GB" sz="4000" b="1" dirty="0">
                <a:solidFill>
                  <a:schemeClr val="accent5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letter</a:t>
            </a:r>
            <a:r>
              <a:rPr lang="en-GB" sz="4000" b="1" dirty="0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GB" sz="4000" b="1" dirty="0">
              <a:solidFill>
                <a:schemeClr val="accent1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4000" b="1" dirty="0">
                <a:solidFill>
                  <a:schemeClr val="accent5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letter </a:t>
            </a:r>
            <a:r>
              <a:rPr lang="en-GB" sz="4000" b="1" dirty="0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= ‘a’;</a:t>
            </a:r>
          </a:p>
          <a:p>
            <a:pPr marL="0" indent="0">
              <a:buNone/>
            </a:pPr>
            <a:endParaRPr lang="en-GB" sz="4000" b="1" dirty="0">
              <a:solidFill>
                <a:schemeClr val="accent1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4000" b="1" dirty="0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GB" sz="4000" b="1" dirty="0">
                <a:solidFill>
                  <a:schemeClr val="accent5">
                    <a:lumMod val="25000"/>
                  </a:schemeClr>
                </a:solidFill>
                <a:latin typeface="Courier New" pitchFamily="49" charset="0"/>
                <a:cs typeface="Courier New" pitchFamily="49" charset="0"/>
              </a:rPr>
              <a:t>letter</a:t>
            </a:r>
            <a:r>
              <a:rPr lang="en-GB" sz="4000" b="1" dirty="0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= ‘a’;</a:t>
            </a:r>
          </a:p>
        </p:txBody>
      </p:sp>
      <p:sp>
        <p:nvSpPr>
          <p:cNvPr id="4" name="Right Arrow 3"/>
          <p:cNvSpPr/>
          <p:nvPr/>
        </p:nvSpPr>
        <p:spPr bwMode="auto">
          <a:xfrm flipH="1">
            <a:off x="4305860" y="1637730"/>
            <a:ext cx="1856096" cy="125559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1" i="1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Declare</a:t>
            </a:r>
          </a:p>
        </p:txBody>
      </p:sp>
      <p:sp>
        <p:nvSpPr>
          <p:cNvPr id="5" name="Right Arrow 4"/>
          <p:cNvSpPr/>
          <p:nvPr/>
        </p:nvSpPr>
        <p:spPr bwMode="auto">
          <a:xfrm flipH="1">
            <a:off x="4715297" y="3111689"/>
            <a:ext cx="2333767" cy="1323833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1" i="1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Instantiate</a:t>
            </a:r>
          </a:p>
        </p:txBody>
      </p:sp>
      <p:sp>
        <p:nvSpPr>
          <p:cNvPr id="6" name="Right Arrow 5"/>
          <p:cNvSpPr/>
          <p:nvPr/>
        </p:nvSpPr>
        <p:spPr bwMode="auto">
          <a:xfrm flipH="1">
            <a:off x="6121016" y="4712945"/>
            <a:ext cx="1856096" cy="1091821"/>
          </a:xfrm>
          <a:prstGeom prst="right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i="1" baseline="0" dirty="0">
                <a:solidFill>
                  <a:schemeClr val="bg1"/>
                </a:solidFill>
                <a:latin typeface="Arial" charset="0"/>
              </a:rPr>
              <a:t>All in one!</a:t>
            </a:r>
            <a:endParaRPr kumimoji="0" lang="en-GB" sz="20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65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double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5278"/>
            <a:ext cx="7596188" cy="4160885"/>
          </a:xfrm>
        </p:spPr>
        <p:txBody>
          <a:bodyPr/>
          <a:lstStyle/>
          <a:p>
            <a:pPr marL="0" indent="0">
              <a:buNone/>
            </a:pPr>
            <a:r>
              <a:rPr lang="en-GB" sz="4000" b="1" dirty="0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double price;</a:t>
            </a:r>
          </a:p>
          <a:p>
            <a:pPr marL="0" indent="0">
              <a:buNone/>
            </a:pPr>
            <a:endParaRPr lang="en-GB" sz="4000" b="1" dirty="0">
              <a:solidFill>
                <a:schemeClr val="accent1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4000" b="1" dirty="0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price = 2.99;</a:t>
            </a:r>
          </a:p>
          <a:p>
            <a:pPr marL="0" indent="0">
              <a:buNone/>
            </a:pPr>
            <a:endParaRPr lang="en-GB" sz="4000" b="1" dirty="0">
              <a:solidFill>
                <a:schemeClr val="accent1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4000" b="1" dirty="0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double price = 2.99;</a:t>
            </a:r>
          </a:p>
        </p:txBody>
      </p:sp>
      <p:sp>
        <p:nvSpPr>
          <p:cNvPr id="4" name="Right Arrow 3"/>
          <p:cNvSpPr/>
          <p:nvPr/>
        </p:nvSpPr>
        <p:spPr bwMode="auto">
          <a:xfrm flipH="1">
            <a:off x="4537872" y="1637730"/>
            <a:ext cx="1856096" cy="125559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1" i="1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Declare</a:t>
            </a:r>
          </a:p>
        </p:txBody>
      </p:sp>
      <p:sp>
        <p:nvSpPr>
          <p:cNvPr id="5" name="Right Arrow 4"/>
          <p:cNvSpPr/>
          <p:nvPr/>
        </p:nvSpPr>
        <p:spPr bwMode="auto">
          <a:xfrm flipH="1">
            <a:off x="4715297" y="3111689"/>
            <a:ext cx="2333767" cy="1323833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1" i="1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Instantiate</a:t>
            </a:r>
          </a:p>
        </p:txBody>
      </p:sp>
      <p:sp>
        <p:nvSpPr>
          <p:cNvPr id="6" name="Right Arrow 5"/>
          <p:cNvSpPr/>
          <p:nvPr/>
        </p:nvSpPr>
        <p:spPr bwMode="auto">
          <a:xfrm rot="19885357" flipH="1">
            <a:off x="6542039" y="4151023"/>
            <a:ext cx="1856096" cy="1091821"/>
          </a:xfrm>
          <a:prstGeom prst="right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i="1" baseline="0" dirty="0">
                <a:solidFill>
                  <a:schemeClr val="bg1"/>
                </a:solidFill>
                <a:latin typeface="Arial" charset="0"/>
              </a:rPr>
              <a:t>All in one!</a:t>
            </a:r>
            <a:endParaRPr kumimoji="0" lang="en-GB" sz="20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75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en-US" sz="4000" dirty="0"/>
              <a:t>What do you learn last time?</a:t>
            </a:r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96" y="1422780"/>
            <a:ext cx="6568255" cy="5018964"/>
          </a:xfrm>
        </p:spPr>
      </p:pic>
      <p:sp>
        <p:nvSpPr>
          <p:cNvPr id="7" name="TextBox 6"/>
          <p:cNvSpPr txBox="1"/>
          <p:nvPr/>
        </p:nvSpPr>
        <p:spPr>
          <a:xfrm>
            <a:off x="150126" y="6467017"/>
            <a:ext cx="2088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Wordle.org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boolean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5278"/>
            <a:ext cx="7596188" cy="4160885"/>
          </a:xfrm>
        </p:spPr>
        <p:txBody>
          <a:bodyPr/>
          <a:lstStyle/>
          <a:p>
            <a:pPr marL="0" indent="0">
              <a:buNone/>
            </a:pPr>
            <a:r>
              <a:rPr lang="en-GB" sz="4000" b="1" dirty="0" err="1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GB" sz="4000" b="1" dirty="0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fit;</a:t>
            </a:r>
          </a:p>
          <a:p>
            <a:pPr marL="0" indent="0">
              <a:buNone/>
            </a:pPr>
            <a:endParaRPr lang="en-GB" sz="4000" b="1" dirty="0">
              <a:solidFill>
                <a:schemeClr val="accent1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4000" b="1" dirty="0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fit = </a:t>
            </a:r>
            <a:r>
              <a:rPr lang="en-GB" sz="4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sz="4000" b="1" dirty="0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en-GB" sz="4000" b="1" dirty="0">
              <a:solidFill>
                <a:schemeClr val="accent1">
                  <a:lumMod val="1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4000" b="1" dirty="0" err="1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GB" sz="4000" b="1" dirty="0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 fit = </a:t>
            </a:r>
            <a:r>
              <a:rPr lang="en-GB" sz="4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sz="4000" b="1" dirty="0">
                <a:solidFill>
                  <a:schemeClr val="accent1">
                    <a:lumMod val="1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4" name="Right Arrow 3"/>
          <p:cNvSpPr/>
          <p:nvPr/>
        </p:nvSpPr>
        <p:spPr bwMode="auto">
          <a:xfrm flipH="1">
            <a:off x="4537872" y="1637730"/>
            <a:ext cx="1856096" cy="1255593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1" i="1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Declare</a:t>
            </a:r>
          </a:p>
        </p:txBody>
      </p:sp>
      <p:sp>
        <p:nvSpPr>
          <p:cNvPr id="5" name="Right Arrow 4"/>
          <p:cNvSpPr/>
          <p:nvPr/>
        </p:nvSpPr>
        <p:spPr bwMode="auto">
          <a:xfrm flipH="1">
            <a:off x="4715297" y="3111689"/>
            <a:ext cx="2333767" cy="1323833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1" i="1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Instantiate</a:t>
            </a:r>
          </a:p>
        </p:txBody>
      </p:sp>
      <p:sp>
        <p:nvSpPr>
          <p:cNvPr id="6" name="Right Arrow 5"/>
          <p:cNvSpPr/>
          <p:nvPr/>
        </p:nvSpPr>
        <p:spPr bwMode="auto">
          <a:xfrm rot="19885357" flipH="1">
            <a:off x="6542039" y="4151023"/>
            <a:ext cx="1856096" cy="1091821"/>
          </a:xfrm>
          <a:prstGeom prst="right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i="1" baseline="0" dirty="0">
                <a:solidFill>
                  <a:schemeClr val="bg1"/>
                </a:solidFill>
                <a:latin typeface="Arial" charset="0"/>
              </a:rPr>
              <a:t>All in one!</a:t>
            </a:r>
            <a:endParaRPr kumimoji="0" lang="en-GB" sz="2000" b="1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352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 careful!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4000" dirty="0">
                <a:latin typeface="Arial Rounded MT Bold" pitchFamily="34" charset="0"/>
              </a:rPr>
              <a:t>true </a:t>
            </a:r>
            <a:r>
              <a:rPr lang="en-GB" sz="4000" dirty="0" err="1">
                <a:latin typeface="Arial Rounded MT Bold" pitchFamily="34" charset="0"/>
              </a:rPr>
              <a:t>vs</a:t>
            </a:r>
            <a:r>
              <a:rPr lang="en-GB" sz="4000" dirty="0">
                <a:latin typeface="Arial Rounded MT Bold" pitchFamily="34" charset="0"/>
              </a:rPr>
              <a:t> </a:t>
            </a:r>
            <a:r>
              <a:rPr lang="en-GB" sz="4000" dirty="0">
                <a:solidFill>
                  <a:srgbClr val="7030A0"/>
                </a:solidFill>
                <a:latin typeface="Arial Rounded MT Bold" pitchFamily="34" charset="0"/>
              </a:rPr>
              <a:t>“true”</a:t>
            </a:r>
          </a:p>
          <a:p>
            <a:pPr marL="0" indent="0" algn="ctr">
              <a:buNone/>
            </a:pPr>
            <a:r>
              <a:rPr lang="en-GB" sz="4000" dirty="0">
                <a:solidFill>
                  <a:srgbClr val="7030A0"/>
                </a:solidFill>
                <a:latin typeface="Arial Rounded MT Bold" pitchFamily="34" charset="0"/>
              </a:rPr>
              <a:t>“a”</a:t>
            </a:r>
            <a:r>
              <a:rPr lang="en-GB" sz="4000" dirty="0">
                <a:latin typeface="Arial Rounded MT Bold" pitchFamily="34" charset="0"/>
              </a:rPr>
              <a:t> </a:t>
            </a:r>
            <a:r>
              <a:rPr lang="en-GB" sz="4000" dirty="0" err="1">
                <a:latin typeface="Arial Rounded MT Bold" pitchFamily="34" charset="0"/>
              </a:rPr>
              <a:t>vs</a:t>
            </a:r>
            <a:r>
              <a:rPr lang="en-GB" sz="4000" dirty="0">
                <a:latin typeface="Arial Rounded MT Bold" pitchFamily="34" charset="0"/>
              </a:rPr>
              <a:t> ‘a’</a:t>
            </a:r>
          </a:p>
          <a:p>
            <a:pPr marL="0" indent="0" algn="ctr">
              <a:buNone/>
            </a:pPr>
            <a:r>
              <a:rPr lang="en-GB" sz="4000" dirty="0">
                <a:solidFill>
                  <a:srgbClr val="7030A0"/>
                </a:solidFill>
                <a:latin typeface="Arial Rounded MT Bold" pitchFamily="34" charset="0"/>
              </a:rPr>
              <a:t>“4”</a:t>
            </a:r>
            <a:r>
              <a:rPr lang="en-GB" sz="4000" dirty="0">
                <a:latin typeface="Arial Rounded MT Bold" pitchFamily="34" charset="0"/>
              </a:rPr>
              <a:t> </a:t>
            </a:r>
            <a:r>
              <a:rPr lang="en-GB" sz="4000" dirty="0" err="1">
                <a:latin typeface="Arial Rounded MT Bold" pitchFamily="34" charset="0"/>
              </a:rPr>
              <a:t>vs</a:t>
            </a:r>
            <a:r>
              <a:rPr lang="en-GB" sz="4000" dirty="0">
                <a:latin typeface="Arial Rounded MT Bold" pitchFamily="34" charset="0"/>
              </a:rPr>
              <a:t> 4</a:t>
            </a:r>
          </a:p>
          <a:p>
            <a:pPr marL="0" indent="0" algn="ctr">
              <a:buNone/>
            </a:pPr>
            <a:r>
              <a:rPr lang="en-GB" sz="4000" dirty="0">
                <a:solidFill>
                  <a:srgbClr val="7030A0"/>
                </a:solidFill>
                <a:latin typeface="Arial Rounded MT Bold" pitchFamily="34" charset="0"/>
              </a:rPr>
              <a:t>“2.99” </a:t>
            </a:r>
            <a:r>
              <a:rPr lang="en-GB" sz="4000" dirty="0" err="1">
                <a:latin typeface="Arial Rounded MT Bold" pitchFamily="34" charset="0"/>
              </a:rPr>
              <a:t>vs</a:t>
            </a:r>
            <a:r>
              <a:rPr lang="en-GB" sz="4000" dirty="0">
                <a:latin typeface="Arial Rounded MT Bold" pitchFamily="34" charset="0"/>
              </a:rPr>
              <a:t> 2.99</a:t>
            </a:r>
          </a:p>
          <a:p>
            <a:pPr marL="0" indent="0" algn="ctr">
              <a:buNone/>
            </a:pPr>
            <a:r>
              <a:rPr lang="en-GB" sz="4000" dirty="0">
                <a:latin typeface="Arial Rounded MT Bold" pitchFamily="34" charset="0"/>
              </a:rPr>
              <a:t>+ </a:t>
            </a:r>
            <a:r>
              <a:rPr lang="en-GB" sz="4000" dirty="0" err="1">
                <a:latin typeface="Arial Rounded MT Bold" pitchFamily="34" charset="0"/>
              </a:rPr>
              <a:t>vs</a:t>
            </a:r>
            <a:r>
              <a:rPr lang="en-GB" sz="4000" dirty="0">
                <a:latin typeface="Arial Rounded MT Bold" pitchFamily="34" charset="0"/>
              </a:rPr>
              <a:t> ‘+’ </a:t>
            </a:r>
            <a:r>
              <a:rPr lang="en-GB" sz="4000" dirty="0" err="1">
                <a:latin typeface="Arial Rounded MT Bold" pitchFamily="34" charset="0"/>
              </a:rPr>
              <a:t>vs</a:t>
            </a:r>
            <a:r>
              <a:rPr lang="en-GB" sz="4000" dirty="0">
                <a:latin typeface="Arial Rounded MT Bold" pitchFamily="34" charset="0"/>
              </a:rPr>
              <a:t> “+”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Note! </a:t>
            </a:r>
            <a:r>
              <a:rPr lang="en-GB" i="1" dirty="0">
                <a:solidFill>
                  <a:srgbClr val="FF0000"/>
                </a:solidFill>
              </a:rPr>
              <a:t>Strings cannot do calculations</a:t>
            </a:r>
          </a:p>
        </p:txBody>
      </p:sp>
    </p:spTree>
    <p:extLst>
      <p:ext uri="{BB962C8B-B14F-4D97-AF65-F5344CB8AC3E}">
        <p14:creationId xmlns:p14="http://schemas.microsoft.com/office/powerpoint/2010/main" val="1493258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23;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(23);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(“23”);</a:t>
            </a:r>
          </a:p>
        </p:txBody>
      </p:sp>
      <p:sp>
        <p:nvSpPr>
          <p:cNvPr id="4" name="Right Arrow 3"/>
          <p:cNvSpPr/>
          <p:nvPr/>
        </p:nvSpPr>
        <p:spPr bwMode="auto">
          <a:xfrm>
            <a:off x="409433" y="4653887"/>
            <a:ext cx="2497540" cy="1733265"/>
          </a:xfrm>
          <a:prstGeom prst="rightArrow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Output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84392" y="4653887"/>
            <a:ext cx="3521123" cy="18697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23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36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1269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35" y="110865"/>
            <a:ext cx="7229475" cy="1008252"/>
          </a:xfrm>
        </p:spPr>
        <p:txBody>
          <a:bodyPr/>
          <a:lstStyle/>
          <a:p>
            <a:r>
              <a:rPr lang="en-GB" sz="3600" b="1" dirty="0"/>
              <a:t>Combining values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1063"/>
            <a:ext cx="8345606" cy="3765100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num1 = 5;</a:t>
            </a:r>
          </a:p>
          <a:p>
            <a:pPr marL="0" indent="0">
              <a:buNone/>
            </a:pP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num2 = 10;</a:t>
            </a:r>
          </a:p>
          <a:p>
            <a:pPr marL="0" indent="0">
              <a:buNone/>
            </a:pP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(num1+num2);</a:t>
            </a:r>
          </a:p>
          <a:p>
            <a:pPr marL="0" indent="0">
              <a:buNone/>
            </a:pP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(num1+</a:t>
            </a:r>
            <a:r>
              <a:rPr lang="en-GB" sz="2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” + ”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+num2);</a:t>
            </a:r>
          </a:p>
        </p:txBody>
      </p:sp>
      <p:sp>
        <p:nvSpPr>
          <p:cNvPr id="4" name="Right Arrow 3"/>
          <p:cNvSpPr/>
          <p:nvPr/>
        </p:nvSpPr>
        <p:spPr bwMode="auto">
          <a:xfrm>
            <a:off x="409433" y="4653887"/>
            <a:ext cx="2497540" cy="1733265"/>
          </a:xfrm>
          <a:prstGeom prst="rightArrow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Output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84391" y="4653886"/>
            <a:ext cx="3521123" cy="18697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15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36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 + 10</a:t>
            </a:r>
            <a:endParaRPr kumimoji="0" lang="en-GB" sz="3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074" name="Picture 2" descr="http://citysearchblog.yellowpages.co.za/citysearchblog/wp-content/uploads/2010/01/sosatie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9" r="67747"/>
          <a:stretch/>
        </p:blipFill>
        <p:spPr bwMode="auto">
          <a:xfrm rot="5400000">
            <a:off x="2990943" y="-1626164"/>
            <a:ext cx="1269240" cy="643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495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35" y="110865"/>
            <a:ext cx="7229475" cy="1008252"/>
          </a:xfrm>
        </p:spPr>
        <p:txBody>
          <a:bodyPr/>
          <a:lstStyle/>
          <a:p>
            <a:r>
              <a:rPr lang="en-GB" sz="3600" b="1" dirty="0"/>
              <a:t>What went wrong?!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436"/>
            <a:ext cx="8345606" cy="4515727"/>
          </a:xfrm>
        </p:spPr>
        <p:txBody>
          <a:bodyPr/>
          <a:lstStyle/>
          <a:p>
            <a:pPr marL="0" indent="0">
              <a:buNone/>
            </a:pP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 number = “2”;</a:t>
            </a:r>
          </a:p>
          <a:p>
            <a:pPr marL="0" indent="0">
              <a:buNone/>
            </a:pP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zombie = 4;</a:t>
            </a:r>
          </a:p>
          <a:p>
            <a:pPr marL="0" indent="0">
              <a:buNone/>
            </a:pP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number+number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zombie+zombie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4" name="Right Arrow 3"/>
          <p:cNvSpPr/>
          <p:nvPr/>
        </p:nvSpPr>
        <p:spPr bwMode="auto">
          <a:xfrm>
            <a:off x="409433" y="4653887"/>
            <a:ext cx="2497540" cy="1733265"/>
          </a:xfrm>
          <a:prstGeom prst="rightArrow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Output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057092" y="4653886"/>
            <a:ext cx="3521123" cy="18697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22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36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</a:t>
            </a:r>
            <a:endParaRPr kumimoji="0" lang="en-GB" sz="3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306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CC7C36-189D-4208-B7E0-264F56E90BD9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b="17011"/>
          <a:stretch/>
        </p:blipFill>
        <p:spPr bwMode="auto">
          <a:xfrm>
            <a:off x="209006" y="-1"/>
            <a:ext cx="7329623" cy="67143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B209C0-4CAA-46D6-8366-46DF63571C34}"/>
              </a:ext>
            </a:extLst>
          </p:cNvPr>
          <p:cNvSpPr txBox="1"/>
          <p:nvPr/>
        </p:nvSpPr>
        <p:spPr>
          <a:xfrm>
            <a:off x="4990012" y="0"/>
            <a:ext cx="4014652" cy="1452384"/>
          </a:xfrm>
          <a:prstGeom prst="cloud">
            <a:avLst/>
          </a:prstGeom>
          <a:solidFill>
            <a:srgbClr val="E0489C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Submit your code into </a:t>
            </a:r>
            <a:r>
              <a:rPr lang="en-US" sz="2800" dirty="0" err="1">
                <a:solidFill>
                  <a:srgbClr val="002060"/>
                </a:solidFill>
              </a:rPr>
              <a:t>onenote</a:t>
            </a:r>
            <a:r>
              <a:rPr lang="en-US" sz="2800" dirty="0">
                <a:solidFill>
                  <a:srgbClr val="002060"/>
                </a:solidFill>
              </a:rPr>
              <a:t> along with the output</a:t>
            </a:r>
          </a:p>
        </p:txBody>
      </p:sp>
    </p:spTree>
    <p:extLst>
      <p:ext uri="{BB962C8B-B14F-4D97-AF65-F5344CB8AC3E}">
        <p14:creationId xmlns:p14="http://schemas.microsoft.com/office/powerpoint/2010/main" val="3317158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C28B9-B663-4B2A-824E-D27C4A2A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E1FB0-2047-4C6A-8EBB-DC5CF6235D5C}"/>
              </a:ext>
            </a:extLst>
          </p:cNvPr>
          <p:cNvPicPr/>
          <p:nvPr/>
        </p:nvPicPr>
        <p:blipFill rotWithShape="1">
          <a:blip r:embed="rId2"/>
          <a:srcRect b="17399"/>
          <a:stretch/>
        </p:blipFill>
        <p:spPr bwMode="auto">
          <a:xfrm>
            <a:off x="104505" y="0"/>
            <a:ext cx="7228114" cy="66620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03A42D-7825-48B5-98AB-55C4E42B279A}"/>
              </a:ext>
            </a:extLst>
          </p:cNvPr>
          <p:cNvSpPr txBox="1"/>
          <p:nvPr/>
        </p:nvSpPr>
        <p:spPr>
          <a:xfrm>
            <a:off x="4990012" y="0"/>
            <a:ext cx="4014652" cy="1452384"/>
          </a:xfrm>
          <a:prstGeom prst="cloud">
            <a:avLst/>
          </a:prstGeom>
          <a:solidFill>
            <a:srgbClr val="E0489C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Submit your code into </a:t>
            </a:r>
            <a:r>
              <a:rPr lang="en-US" sz="2800" dirty="0" err="1">
                <a:solidFill>
                  <a:srgbClr val="002060"/>
                </a:solidFill>
              </a:rPr>
              <a:t>onenote</a:t>
            </a:r>
            <a:r>
              <a:rPr lang="en-US" sz="2800" dirty="0">
                <a:solidFill>
                  <a:srgbClr val="002060"/>
                </a:solidFill>
              </a:rPr>
              <a:t> along with the output</a:t>
            </a:r>
          </a:p>
        </p:txBody>
      </p:sp>
    </p:spTree>
    <p:extLst>
      <p:ext uri="{BB962C8B-B14F-4D97-AF65-F5344CB8AC3E}">
        <p14:creationId xmlns:p14="http://schemas.microsoft.com/office/powerpoint/2010/main" val="919074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C28B9-B663-4B2A-824E-D27C4A2A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3C7A3-67F5-4309-8963-E0517E50121F}"/>
              </a:ext>
            </a:extLst>
          </p:cNvPr>
          <p:cNvPicPr/>
          <p:nvPr/>
        </p:nvPicPr>
        <p:blipFill rotWithShape="1">
          <a:blip r:embed="rId2"/>
          <a:srcRect b="16500"/>
          <a:stretch/>
        </p:blipFill>
        <p:spPr bwMode="auto">
          <a:xfrm>
            <a:off x="94116" y="0"/>
            <a:ext cx="7247210" cy="6705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46C4F1-8C73-4CC3-BDCC-88AD9755DA79}"/>
              </a:ext>
            </a:extLst>
          </p:cNvPr>
          <p:cNvSpPr txBox="1"/>
          <p:nvPr/>
        </p:nvSpPr>
        <p:spPr>
          <a:xfrm>
            <a:off x="4990012" y="0"/>
            <a:ext cx="4014652" cy="1452384"/>
          </a:xfrm>
          <a:prstGeom prst="cloud">
            <a:avLst/>
          </a:prstGeom>
          <a:solidFill>
            <a:srgbClr val="E0489C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Submit your code into </a:t>
            </a:r>
            <a:r>
              <a:rPr lang="en-US" sz="2800" dirty="0" err="1">
                <a:solidFill>
                  <a:srgbClr val="002060"/>
                </a:solidFill>
              </a:rPr>
              <a:t>onenote</a:t>
            </a:r>
            <a:r>
              <a:rPr lang="en-US" sz="2800" dirty="0">
                <a:solidFill>
                  <a:srgbClr val="002060"/>
                </a:solidFill>
              </a:rPr>
              <a:t> along with the output</a:t>
            </a:r>
          </a:p>
        </p:txBody>
      </p:sp>
    </p:spTree>
    <p:extLst>
      <p:ext uri="{BB962C8B-B14F-4D97-AF65-F5344CB8AC3E}">
        <p14:creationId xmlns:p14="http://schemas.microsoft.com/office/powerpoint/2010/main" val="399781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Laws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2" y="1669473"/>
            <a:ext cx="7596188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Every line ends with a  </a:t>
            </a:r>
            <a:r>
              <a:rPr lang="en-GB" sz="4000" b="1" dirty="0"/>
              <a:t>;</a:t>
            </a:r>
            <a:r>
              <a:rPr lang="en-GB" dirty="0"/>
              <a:t> unless the next symbol is a </a:t>
            </a:r>
            <a:r>
              <a:rPr lang="en-GB" sz="4000" b="1" dirty="0"/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Every </a:t>
            </a:r>
            <a:r>
              <a:rPr lang="en-GB" sz="4000" b="1" dirty="0"/>
              <a:t>{</a:t>
            </a:r>
            <a:r>
              <a:rPr lang="en-GB" dirty="0"/>
              <a:t> has a </a:t>
            </a:r>
            <a:r>
              <a:rPr lang="en-GB" sz="4000" b="1" dirty="0"/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Classes start with capital letters, methods and variables start with lower case letters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76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Java’s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Java programs are called ‘</a:t>
            </a:r>
            <a:r>
              <a:rPr lang="en-GB" sz="2400" b="1" dirty="0"/>
              <a:t>classes</a:t>
            </a:r>
            <a:r>
              <a:rPr lang="en-GB" sz="2400" dirty="0"/>
              <a:t>’ </a:t>
            </a:r>
          </a:p>
          <a:p>
            <a:pPr marL="0" indent="0">
              <a:buNone/>
            </a:pPr>
            <a:r>
              <a:rPr lang="en-GB" sz="2400" dirty="0"/>
              <a:t>They exist inside a container called a </a:t>
            </a:r>
            <a:r>
              <a:rPr lang="en-GB" sz="2400" b="1" dirty="0"/>
              <a:t>project</a:t>
            </a:r>
          </a:p>
          <a:p>
            <a:pPr marL="0" indent="0">
              <a:buNone/>
            </a:pPr>
            <a:r>
              <a:rPr lang="en-GB" sz="2400" dirty="0"/>
              <a:t>All classes have at least one method called </a:t>
            </a:r>
            <a:r>
              <a:rPr lang="en-GB" sz="2400" b="1" dirty="0"/>
              <a:t>main()</a:t>
            </a:r>
          </a:p>
        </p:txBody>
      </p:sp>
      <p:pic>
        <p:nvPicPr>
          <p:cNvPr id="9218" name="Picture 2" descr="http://image.shutterstock.com/display_pic_with_logo/61166/61166,1319214844,1/stock-photo-a-box-inside-the-other-concept-of-protection-and-safe-packaging-8710637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45"/>
          <a:stretch/>
        </p:blipFill>
        <p:spPr bwMode="auto">
          <a:xfrm>
            <a:off x="0" y="5133411"/>
            <a:ext cx="1680085" cy="172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2396835" y="3297382"/>
            <a:ext cx="3255819" cy="27986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Project: </a:t>
            </a:r>
            <a:r>
              <a:rPr lang="en-GB" b="1" baseline="0" dirty="0" err="1">
                <a:latin typeface="Arial" charset="0"/>
              </a:rPr>
              <a:t>CheeseCake</a:t>
            </a:r>
            <a:endParaRPr lang="en-GB" b="1" dirty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757053" y="3865418"/>
            <a:ext cx="2673929" cy="20089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baseline="0" dirty="0">
                <a:latin typeface="Arial" charset="0"/>
              </a:rPr>
              <a:t>Class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: </a:t>
            </a:r>
            <a:r>
              <a:rPr lang="en-GB" b="1" baseline="0" dirty="0" err="1">
                <a:latin typeface="Arial" charset="0"/>
              </a:rPr>
              <a:t>CheeseCake</a:t>
            </a:r>
            <a:endParaRPr lang="en-GB" b="1" dirty="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89564" y="4461164"/>
            <a:ext cx="2105891" cy="11987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baseline="0" dirty="0">
                <a:latin typeface="Arial" charset="0"/>
              </a:rPr>
              <a:t>Method: </a:t>
            </a:r>
            <a:r>
              <a:rPr lang="en-GB" b="1" baseline="0" dirty="0">
                <a:latin typeface="Arial" charset="0"/>
              </a:rPr>
              <a:t>main()</a:t>
            </a:r>
            <a:endParaRPr lang="en-GB" b="1" dirty="0">
              <a:latin typeface="Arial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flipH="1">
            <a:off x="4641272" y="4540677"/>
            <a:ext cx="2604655" cy="133365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1" baseline="0" dirty="0">
                <a:solidFill>
                  <a:schemeClr val="bg1"/>
                </a:solidFill>
                <a:latin typeface="Arial" charset="0"/>
              </a:rPr>
              <a:t>We write our ‘code’ here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45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class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6" r="8655"/>
          <a:stretch/>
        </p:blipFill>
        <p:spPr bwMode="auto">
          <a:xfrm>
            <a:off x="0" y="1731818"/>
            <a:ext cx="8209451" cy="349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 bwMode="auto">
          <a:xfrm flipH="1">
            <a:off x="4793674" y="1340277"/>
            <a:ext cx="1579418" cy="1208959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1" baseline="0" dirty="0">
                <a:solidFill>
                  <a:schemeClr val="bg1"/>
                </a:solidFill>
                <a:latin typeface="Arial" charset="0"/>
              </a:rPr>
              <a:t>Class name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 flipH="1">
            <a:off x="6234547" y="2107397"/>
            <a:ext cx="1579418" cy="1208959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1" baseline="0" dirty="0">
                <a:solidFill>
                  <a:schemeClr val="bg1"/>
                </a:solidFill>
                <a:latin typeface="Arial" charset="0"/>
              </a:rPr>
              <a:t>Main method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7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Levels of Java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solidFill>
                  <a:srgbClr val="FF0000"/>
                </a:solidFill>
              </a:rPr>
              <a:t>1: Syntax, laws, variables, output</a:t>
            </a:r>
          </a:p>
          <a:p>
            <a:r>
              <a:rPr lang="en-GB" sz="2400" dirty="0"/>
              <a:t>2: Input, calculations, String manipulation</a:t>
            </a:r>
          </a:p>
          <a:p>
            <a:r>
              <a:rPr lang="en-GB" sz="2400" dirty="0"/>
              <a:t>3: Selection (IF-ELSE)</a:t>
            </a:r>
          </a:p>
          <a:p>
            <a:r>
              <a:rPr lang="en-GB" sz="2400" dirty="0"/>
              <a:t>4: Iteration/Loops (FOR/WHILE)</a:t>
            </a:r>
          </a:p>
          <a:p>
            <a:r>
              <a:rPr lang="en-GB" sz="2400" dirty="0"/>
              <a:t>5: Complex algorithms</a:t>
            </a:r>
          </a:p>
          <a:p>
            <a:r>
              <a:rPr lang="en-GB" sz="2400" dirty="0"/>
              <a:t>6: Arrays</a:t>
            </a:r>
          </a:p>
          <a:p>
            <a:r>
              <a:rPr lang="en-GB" sz="2400" dirty="0"/>
              <a:t>7: File management</a:t>
            </a:r>
          </a:p>
          <a:p>
            <a:r>
              <a:rPr lang="en-GB" sz="2400" dirty="0"/>
              <a:t>8: Methods</a:t>
            </a:r>
          </a:p>
          <a:p>
            <a:r>
              <a:rPr lang="en-GB" sz="2400" dirty="0"/>
              <a:t>9: Objects and classes</a:t>
            </a:r>
          </a:p>
          <a:p>
            <a:r>
              <a:rPr lang="en-GB" sz="2400" dirty="0"/>
              <a:t>10: Graphical user interface elements</a:t>
            </a:r>
          </a:p>
        </p:txBody>
      </p:sp>
    </p:spTree>
    <p:extLst>
      <p:ext uri="{BB962C8B-B14F-4D97-AF65-F5344CB8AC3E}">
        <p14:creationId xmlns:p14="http://schemas.microsoft.com/office/powerpoint/2010/main" val="315726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Variables</a:t>
            </a:r>
            <a:r>
              <a:rPr lang="en-GB" dirty="0"/>
              <a:t> </a:t>
            </a:r>
            <a:r>
              <a:rPr lang="en-GB" i="1" dirty="0"/>
              <a:t>vs.</a:t>
            </a:r>
            <a:r>
              <a:rPr lang="en-GB" dirty="0"/>
              <a:t> </a:t>
            </a:r>
            <a:r>
              <a:rPr lang="en-GB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26591"/>
            <a:ext cx="7596188" cy="1499572"/>
          </a:xfrm>
        </p:spPr>
        <p:txBody>
          <a:bodyPr/>
          <a:lstStyle/>
          <a:p>
            <a:r>
              <a:rPr lang="en-GB" sz="2800" dirty="0"/>
              <a:t>A </a:t>
            </a:r>
            <a:r>
              <a:rPr lang="en-GB" sz="2800" b="1" dirty="0">
                <a:solidFill>
                  <a:srgbClr val="002060"/>
                </a:solidFill>
              </a:rPr>
              <a:t>variable</a:t>
            </a:r>
            <a:r>
              <a:rPr lang="en-GB" sz="2800" dirty="0">
                <a:solidFill>
                  <a:srgbClr val="002060"/>
                </a:solidFill>
              </a:rPr>
              <a:t> </a:t>
            </a:r>
            <a:r>
              <a:rPr lang="en-GB" sz="2800" dirty="0"/>
              <a:t>is like a </a:t>
            </a:r>
            <a:r>
              <a:rPr lang="en-GB" sz="2800" b="1" dirty="0"/>
              <a:t>box</a:t>
            </a:r>
          </a:p>
          <a:p>
            <a:r>
              <a:rPr lang="en-GB" sz="2800" dirty="0"/>
              <a:t>What is inside the box can </a:t>
            </a:r>
            <a:r>
              <a:rPr lang="en-GB" sz="2800" b="1" dirty="0">
                <a:solidFill>
                  <a:srgbClr val="002060"/>
                </a:solidFill>
              </a:rPr>
              <a:t>change</a:t>
            </a:r>
            <a:r>
              <a:rPr lang="en-GB" sz="2800" dirty="0">
                <a:solidFill>
                  <a:srgbClr val="002060"/>
                </a:solidFill>
              </a:rPr>
              <a:t> </a:t>
            </a:r>
            <a:r>
              <a:rPr lang="en-GB" sz="2800" dirty="0"/>
              <a:t>or ‘vary’</a:t>
            </a:r>
          </a:p>
          <a:p>
            <a:r>
              <a:rPr lang="en-GB" sz="2800" dirty="0"/>
              <a:t>The ‘thing’ inside the box is the </a:t>
            </a:r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pic>
        <p:nvPicPr>
          <p:cNvPr id="1026" name="Picture 2" descr="http://www.deeringmath.com/alpart2/rep_4_methods/ani1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62" y="1173659"/>
            <a:ext cx="5165380" cy="297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270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5 types</a:t>
            </a:r>
            <a:r>
              <a:rPr lang="en-GB" dirty="0"/>
              <a:t> of variables</a:t>
            </a:r>
          </a:p>
        </p:txBody>
      </p:sp>
      <p:pic>
        <p:nvPicPr>
          <p:cNvPr id="2050" name="Picture 2" descr="http://critique-of-pure-reason.com/static/content/ha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94913" y="2347413"/>
            <a:ext cx="3409828" cy="394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33014" y="3575716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u="sng" dirty="0">
                <a:solidFill>
                  <a:srgbClr val="FF0000"/>
                </a:solidFill>
                <a:latin typeface="Arial Rounded MT Bold" pitchFamily="34" charset="0"/>
              </a:rPr>
              <a:t>S</a:t>
            </a:r>
            <a:r>
              <a:rPr lang="en-GB" sz="4400" b="1" dirty="0">
                <a:solidFill>
                  <a:srgbClr val="FF0000"/>
                </a:solidFill>
                <a:latin typeface="Arial Rounded MT Bold" pitchFamily="34" charset="0"/>
              </a:rPr>
              <a:t>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4740" y="2779799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  <a:latin typeface="Arial Rounded MT Bold" pitchFamily="34" charset="0"/>
              </a:rPr>
              <a:t>char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72227" y="2075543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 err="1">
                <a:solidFill>
                  <a:srgbClr val="FF0000"/>
                </a:solidFill>
                <a:latin typeface="Arial Rounded MT Bold" pitchFamily="34" charset="0"/>
              </a:rPr>
              <a:t>boolean</a:t>
            </a:r>
            <a:endParaRPr lang="en-GB" sz="4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2861" y="1720705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rgbClr val="FF0000"/>
                </a:solidFill>
                <a:latin typeface="Arial Rounded MT Bold" pitchFamily="34" charset="0"/>
              </a:rPr>
              <a:t>double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7834" y="2251880"/>
            <a:ext cx="1665027" cy="54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400" b="1" dirty="0" err="1">
                <a:solidFill>
                  <a:srgbClr val="FF0000"/>
                </a:solidFill>
                <a:latin typeface="Arial Rounded MT Bold" pitchFamily="34" charset="0"/>
              </a:rPr>
              <a:t>int</a:t>
            </a:r>
            <a:endParaRPr lang="en-GB" sz="4400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0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Why not have just 1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Only type big enough to cope with sentences is </a:t>
            </a:r>
            <a:r>
              <a:rPr lang="en-GB" b="1" dirty="0">
                <a:solidFill>
                  <a:srgbClr val="7030A0"/>
                </a:solidFill>
              </a:rPr>
              <a:t>Strings</a:t>
            </a:r>
          </a:p>
          <a:p>
            <a:r>
              <a:rPr lang="en-GB" dirty="0"/>
              <a:t>Strings are </a:t>
            </a:r>
            <a:r>
              <a:rPr lang="en-GB" b="1" dirty="0">
                <a:solidFill>
                  <a:srgbClr val="7030A0"/>
                </a:solidFill>
              </a:rPr>
              <a:t>BIG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compared with </a:t>
            </a:r>
            <a:r>
              <a:rPr lang="en-GB" dirty="0" err="1"/>
              <a:t>booleans</a:t>
            </a:r>
            <a:r>
              <a:rPr lang="en-GB" dirty="0"/>
              <a:t>/</a:t>
            </a:r>
            <a:r>
              <a:rPr lang="en-GB" dirty="0" err="1"/>
              <a:t>ints</a:t>
            </a:r>
            <a:endParaRPr lang="en-GB" dirty="0"/>
          </a:p>
          <a:p>
            <a:r>
              <a:rPr lang="en-GB" b="1" dirty="0">
                <a:solidFill>
                  <a:srgbClr val="7030A0"/>
                </a:solidFill>
              </a:rPr>
              <a:t>To save space</a:t>
            </a:r>
            <a:r>
              <a:rPr lang="en-GB" dirty="0"/>
              <a:t>, we only use the box type that is “</a:t>
            </a:r>
            <a:r>
              <a:rPr lang="en-GB" i="1" dirty="0"/>
              <a:t>just big enough</a:t>
            </a:r>
            <a:r>
              <a:rPr lang="en-GB" dirty="0"/>
              <a:t>” to contain the value we want. </a:t>
            </a:r>
          </a:p>
          <a:p>
            <a:r>
              <a:rPr lang="en-GB" b="1" dirty="0"/>
              <a:t>Less waste </a:t>
            </a:r>
            <a:r>
              <a:rPr lang="en-GB" dirty="0"/>
              <a:t>= </a:t>
            </a:r>
            <a:r>
              <a:rPr lang="en-GB" b="1" dirty="0">
                <a:solidFill>
                  <a:srgbClr val="7030A0"/>
                </a:solidFill>
              </a:rPr>
              <a:t>faster programs</a:t>
            </a:r>
            <a:r>
              <a:rPr lang="en-GB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345707834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95E7D"/>
      </a:dk1>
      <a:lt1>
        <a:srgbClr val="FFFFFF"/>
      </a:lt1>
      <a:dk2>
        <a:srgbClr val="195E7D"/>
      </a:dk2>
      <a:lt2>
        <a:srgbClr val="808080"/>
      </a:lt2>
      <a:accent1>
        <a:srgbClr val="C0E7FA"/>
      </a:accent1>
      <a:accent2>
        <a:srgbClr val="2691BF"/>
      </a:accent2>
      <a:accent3>
        <a:srgbClr val="FFFFFF"/>
      </a:accent3>
      <a:accent4>
        <a:srgbClr val="144F6A"/>
      </a:accent4>
      <a:accent5>
        <a:srgbClr val="DCF1FC"/>
      </a:accent5>
      <a:accent6>
        <a:srgbClr val="2183AD"/>
      </a:accent6>
      <a:hlink>
        <a:srgbClr val="E0489C"/>
      </a:hlink>
      <a:folHlink>
        <a:srgbClr val="7958A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000000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2691BF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F7BA3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95E7D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44F6A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95E7D"/>
        </a:dk1>
        <a:lt1>
          <a:srgbClr val="FFFFFF"/>
        </a:lt1>
        <a:dk2>
          <a:srgbClr val="195E7D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44F6A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646</Words>
  <Application>Microsoft Office PowerPoint</Application>
  <PresentationFormat>On-screen Show (4:3)</PresentationFormat>
  <Paragraphs>173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Arial Rounded MT Bold</vt:lpstr>
      <vt:lpstr>Courier New</vt:lpstr>
      <vt:lpstr>Default Design</vt:lpstr>
      <vt:lpstr>Java for Beginners</vt:lpstr>
      <vt:lpstr>What do you learn last time?</vt:lpstr>
      <vt:lpstr>3 Laws of Java</vt:lpstr>
      <vt:lpstr>Java’s structure</vt:lpstr>
      <vt:lpstr>Java class example</vt:lpstr>
      <vt:lpstr>Levels of Java coding</vt:lpstr>
      <vt:lpstr>Variables vs. Value</vt:lpstr>
      <vt:lpstr>5 types of variables</vt:lpstr>
      <vt:lpstr>Why not have just 1 type?</vt:lpstr>
      <vt:lpstr>Strings: “cat” “DA1 2HW”</vt:lpstr>
      <vt:lpstr>int: 23 0 -98 39290 -321</vt:lpstr>
      <vt:lpstr>double: 1.2 -5.93 3.3333</vt:lpstr>
      <vt:lpstr>boolean: true / false</vt:lpstr>
      <vt:lpstr>char: ‘a’ ‘3’ ‘@’ ‘A’ ‘  ’</vt:lpstr>
      <vt:lpstr>What data type is each of the following?</vt:lpstr>
      <vt:lpstr>Declare vs. Instantiate</vt:lpstr>
      <vt:lpstr>Strings</vt:lpstr>
      <vt:lpstr>char</vt:lpstr>
      <vt:lpstr>double</vt:lpstr>
      <vt:lpstr>boolean</vt:lpstr>
      <vt:lpstr>Be careful!</vt:lpstr>
      <vt:lpstr>What does this do?</vt:lpstr>
      <vt:lpstr>Combining values and variables</vt:lpstr>
      <vt:lpstr>What went wrong?!</vt:lpstr>
      <vt:lpstr>PowerPoint Presentation</vt:lpstr>
      <vt:lpstr>PowerPoint Presentation</vt:lpstr>
      <vt:lpstr>PowerPoint Presentation</vt:lpstr>
    </vt:vector>
  </TitlesOfParts>
  <Company>Clearly Presented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chart powerpoint presentation</dc:title>
  <dc:creator>Myran.Teasdale@britishschool.org.cn</dc:creator>
  <cp:lastModifiedBy>Myran Teasdale</cp:lastModifiedBy>
  <cp:revision>22</cp:revision>
  <dcterms:created xsi:type="dcterms:W3CDTF">2009-01-01T16:20:39Z</dcterms:created>
  <dcterms:modified xsi:type="dcterms:W3CDTF">2022-10-09T20:37:46Z</dcterms:modified>
</cp:coreProperties>
</file>