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35" r:id="rId2"/>
    <p:sldId id="260" r:id="rId3"/>
    <p:sldId id="334" r:id="rId4"/>
    <p:sldId id="271" r:id="rId5"/>
    <p:sldId id="307" r:id="rId6"/>
    <p:sldId id="309" r:id="rId7"/>
    <p:sldId id="316" r:id="rId8"/>
    <p:sldId id="320" r:id="rId9"/>
    <p:sldId id="321" r:id="rId10"/>
    <p:sldId id="319" r:id="rId11"/>
    <p:sldId id="322" r:id="rId12"/>
    <p:sldId id="323" r:id="rId13"/>
    <p:sldId id="325" r:id="rId14"/>
    <p:sldId id="324" r:id="rId15"/>
    <p:sldId id="313" r:id="rId16"/>
    <p:sldId id="326" r:id="rId17"/>
    <p:sldId id="327" r:id="rId18"/>
    <p:sldId id="328" r:id="rId19"/>
    <p:sldId id="329" r:id="rId20"/>
    <p:sldId id="331" r:id="rId21"/>
    <p:sldId id="332" r:id="rId22"/>
    <p:sldId id="330" r:id="rId23"/>
    <p:sldId id="333" r:id="rId24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C33"/>
    <a:srgbClr val="26911F"/>
    <a:srgbClr val="0000FF"/>
    <a:srgbClr val="FFFF99"/>
    <a:srgbClr val="2691BF"/>
    <a:srgbClr val="C0E7FA"/>
    <a:srgbClr val="E878B5"/>
    <a:srgbClr val="7958A3"/>
    <a:srgbClr val="E048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67B137-F1D4-4C05-A727-F52436615A3A}" v="7" dt="2022-10-09T20:38:31.0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4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0" y="-4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377585e8297f3ba" providerId="LiveId" clId="{3426DC09-5F3A-44AE-9A2F-248C8691C6F7}"/>
    <pc:docChg chg="undo custSel addSld modSld modMainMaster">
      <pc:chgData name="" userId="2377585e8297f3ba" providerId="LiveId" clId="{3426DC09-5F3A-44AE-9A2F-248C8691C6F7}" dt="2020-10-28T06:37:27.744" v="448"/>
      <pc:docMkLst>
        <pc:docMk/>
      </pc:docMkLst>
      <pc:sldChg chg="modSp">
        <pc:chgData name="" userId="2377585e8297f3ba" providerId="LiveId" clId="{3426DC09-5F3A-44AE-9A2F-248C8691C6F7}" dt="2020-10-28T06:37:27.744" v="448"/>
        <pc:sldMkLst>
          <pc:docMk/>
          <pc:sldMk cId="0" sldId="259"/>
        </pc:sldMkLst>
        <pc:spChg chg="mod">
          <ac:chgData name="" userId="2377585e8297f3ba" providerId="LiveId" clId="{3426DC09-5F3A-44AE-9A2F-248C8691C6F7}" dt="2020-10-28T06:37:27.744" v="448"/>
          <ac:spMkLst>
            <pc:docMk/>
            <pc:sldMk cId="0" sldId="259"/>
            <ac:spMk id="4" creationId="{00000000-0000-0000-0000-000000000000}"/>
          </ac:spMkLst>
        </pc:spChg>
        <pc:spChg chg="mod">
          <ac:chgData name="" userId="2377585e8297f3ba" providerId="LiveId" clId="{3426DC09-5F3A-44AE-9A2F-248C8691C6F7}" dt="2020-10-28T06:37:27.744" v="448"/>
          <ac:spMkLst>
            <pc:docMk/>
            <pc:sldMk cId="0" sldId="259"/>
            <ac:spMk id="6" creationId="{00000000-0000-0000-0000-000000000000}"/>
          </ac:spMkLst>
        </pc:spChg>
        <pc:spChg chg="mod">
          <ac:chgData name="" userId="2377585e8297f3ba" providerId="LiveId" clId="{3426DC09-5F3A-44AE-9A2F-248C8691C6F7}" dt="2020-10-28T06:37:27.744" v="448"/>
          <ac:spMkLst>
            <pc:docMk/>
            <pc:sldMk cId="0" sldId="259"/>
            <ac:spMk id="4098" creationId="{00000000-0000-0000-0000-000000000000}"/>
          </ac:spMkLst>
        </pc:spChg>
        <pc:spChg chg="mod">
          <ac:chgData name="" userId="2377585e8297f3ba" providerId="LiveId" clId="{3426DC09-5F3A-44AE-9A2F-248C8691C6F7}" dt="2020-10-23T01:45:41.309" v="46" actId="404"/>
          <ac:spMkLst>
            <pc:docMk/>
            <pc:sldMk cId="0" sldId="259"/>
            <ac:spMk id="4099" creationId="{00000000-0000-0000-0000-000000000000}"/>
          </ac:spMkLst>
        </pc:spChg>
        <pc:picChg chg="mod">
          <ac:chgData name="" userId="2377585e8297f3ba" providerId="LiveId" clId="{3426DC09-5F3A-44AE-9A2F-248C8691C6F7}" dt="2020-10-28T06:37:27.744" v="448"/>
          <ac:picMkLst>
            <pc:docMk/>
            <pc:sldMk cId="0" sldId="259"/>
            <ac:picMk id="13314" creationId="{00000000-0000-0000-0000-000000000000}"/>
          </ac:picMkLst>
        </pc:picChg>
      </pc:sldChg>
      <pc:sldChg chg="addSp delSp modSp">
        <pc:chgData name="" userId="2377585e8297f3ba" providerId="LiveId" clId="{3426DC09-5F3A-44AE-9A2F-248C8691C6F7}" dt="2020-10-28T06:37:27.744" v="448"/>
        <pc:sldMkLst>
          <pc:docMk/>
          <pc:sldMk cId="0" sldId="260"/>
        </pc:sldMkLst>
        <pc:spChg chg="add mod">
          <ac:chgData name="" userId="2377585e8297f3ba" providerId="LiveId" clId="{3426DC09-5F3A-44AE-9A2F-248C8691C6F7}" dt="2020-10-28T06:19:46.807" v="389" actId="20577"/>
          <ac:spMkLst>
            <pc:docMk/>
            <pc:sldMk cId="0" sldId="260"/>
            <ac:spMk id="4" creationId="{FA032869-D94E-4993-895B-ACED68E98082}"/>
          </ac:spMkLst>
        </pc:spChg>
        <pc:spChg chg="mod">
          <ac:chgData name="" userId="2377585e8297f3ba" providerId="LiveId" clId="{3426DC09-5F3A-44AE-9A2F-248C8691C6F7}" dt="2020-10-28T06:37:27.744" v="448"/>
          <ac:spMkLst>
            <pc:docMk/>
            <pc:sldMk cId="0" sldId="260"/>
            <ac:spMk id="7" creationId="{00000000-0000-0000-0000-000000000000}"/>
          </ac:spMkLst>
        </pc:spChg>
        <pc:spChg chg="mod">
          <ac:chgData name="" userId="2377585e8297f3ba" providerId="LiveId" clId="{3426DC09-5F3A-44AE-9A2F-248C8691C6F7}" dt="2020-10-28T06:18:37.825" v="139" actId="20577"/>
          <ac:spMkLst>
            <pc:docMk/>
            <pc:sldMk cId="0" sldId="260"/>
            <ac:spMk id="6146" creationId="{00000000-0000-0000-0000-000000000000}"/>
          </ac:spMkLst>
        </pc:spChg>
        <pc:picChg chg="del">
          <ac:chgData name="" userId="2377585e8297f3ba" providerId="LiveId" clId="{3426DC09-5F3A-44AE-9A2F-248C8691C6F7}" dt="2020-10-28T06:18:39.960" v="140" actId="478"/>
          <ac:picMkLst>
            <pc:docMk/>
            <pc:sldMk cId="0" sldId="260"/>
            <ac:picMk id="3" creationId="{00000000-0000-0000-0000-000000000000}"/>
          </ac:picMkLst>
        </pc:picChg>
      </pc:sldChg>
      <pc:sldChg chg="modSp">
        <pc:chgData name="" userId="2377585e8297f3ba" providerId="LiveId" clId="{3426DC09-5F3A-44AE-9A2F-248C8691C6F7}" dt="2020-10-28T06:37:27.744" v="448"/>
        <pc:sldMkLst>
          <pc:docMk/>
          <pc:sldMk cId="1238474181" sldId="307"/>
        </pc:sldMkLst>
        <pc:spChg chg="mod">
          <ac:chgData name="" userId="2377585e8297f3ba" providerId="LiveId" clId="{3426DC09-5F3A-44AE-9A2F-248C8691C6F7}" dt="2020-10-28T06:37:27.744" v="448"/>
          <ac:spMkLst>
            <pc:docMk/>
            <pc:sldMk cId="1238474181" sldId="307"/>
            <ac:spMk id="2" creationId="{00000000-0000-0000-0000-000000000000}"/>
          </ac:spMkLst>
        </pc:spChg>
        <pc:spChg chg="mod">
          <ac:chgData name="" userId="2377585e8297f3ba" providerId="LiveId" clId="{3426DC09-5F3A-44AE-9A2F-248C8691C6F7}" dt="2020-10-28T06:37:27.744" v="448"/>
          <ac:spMkLst>
            <pc:docMk/>
            <pc:sldMk cId="1238474181" sldId="307"/>
            <ac:spMk id="3" creationId="{00000000-0000-0000-0000-000000000000}"/>
          </ac:spMkLst>
        </pc:spChg>
        <pc:spChg chg="mod">
          <ac:chgData name="" userId="2377585e8297f3ba" providerId="LiveId" clId="{3426DC09-5F3A-44AE-9A2F-248C8691C6F7}" dt="2020-10-28T06:37:27.744" v="448"/>
          <ac:spMkLst>
            <pc:docMk/>
            <pc:sldMk cId="1238474181" sldId="307"/>
            <ac:spMk id="4" creationId="{00000000-0000-0000-0000-000000000000}"/>
          </ac:spMkLst>
        </pc:spChg>
        <pc:spChg chg="mod">
          <ac:chgData name="" userId="2377585e8297f3ba" providerId="LiveId" clId="{3426DC09-5F3A-44AE-9A2F-248C8691C6F7}" dt="2020-10-28T06:37:27.744" v="448"/>
          <ac:spMkLst>
            <pc:docMk/>
            <pc:sldMk cId="1238474181" sldId="307"/>
            <ac:spMk id="5" creationId="{00000000-0000-0000-0000-000000000000}"/>
          </ac:spMkLst>
        </pc:spChg>
        <pc:spChg chg="mod">
          <ac:chgData name="" userId="2377585e8297f3ba" providerId="LiveId" clId="{3426DC09-5F3A-44AE-9A2F-248C8691C6F7}" dt="2020-10-28T06:37:27.744" v="448"/>
          <ac:spMkLst>
            <pc:docMk/>
            <pc:sldMk cId="1238474181" sldId="307"/>
            <ac:spMk id="6" creationId="{00000000-0000-0000-0000-000000000000}"/>
          </ac:spMkLst>
        </pc:spChg>
      </pc:sldChg>
      <pc:sldChg chg="modSp">
        <pc:chgData name="" userId="2377585e8297f3ba" providerId="LiveId" clId="{3426DC09-5F3A-44AE-9A2F-248C8691C6F7}" dt="2020-10-28T06:37:27.744" v="448"/>
        <pc:sldMkLst>
          <pc:docMk/>
          <pc:sldMk cId="385506920" sldId="309"/>
        </pc:sldMkLst>
        <pc:spChg chg="mod">
          <ac:chgData name="" userId="2377585e8297f3ba" providerId="LiveId" clId="{3426DC09-5F3A-44AE-9A2F-248C8691C6F7}" dt="2020-10-28T06:37:27.744" v="448"/>
          <ac:spMkLst>
            <pc:docMk/>
            <pc:sldMk cId="385506920" sldId="309"/>
            <ac:spMk id="3" creationId="{00000000-0000-0000-0000-000000000000}"/>
          </ac:spMkLst>
        </pc:spChg>
        <pc:graphicFrameChg chg="mod">
          <ac:chgData name="" userId="2377585e8297f3ba" providerId="LiveId" clId="{3426DC09-5F3A-44AE-9A2F-248C8691C6F7}" dt="2020-10-28T06:37:27.744" v="448"/>
          <ac:graphicFrameMkLst>
            <pc:docMk/>
            <pc:sldMk cId="385506920" sldId="309"/>
            <ac:graphicFrameMk id="4" creationId="{00000000-0000-0000-0000-000000000000}"/>
          </ac:graphicFrameMkLst>
        </pc:graphicFrameChg>
      </pc:sldChg>
      <pc:sldChg chg="modSp">
        <pc:chgData name="" userId="2377585e8297f3ba" providerId="LiveId" clId="{3426DC09-5F3A-44AE-9A2F-248C8691C6F7}" dt="2020-10-28T06:37:27.744" v="448"/>
        <pc:sldMkLst>
          <pc:docMk/>
          <pc:sldMk cId="2747346017" sldId="313"/>
        </pc:sldMkLst>
        <pc:spChg chg="mod">
          <ac:chgData name="" userId="2377585e8297f3ba" providerId="LiveId" clId="{3426DC09-5F3A-44AE-9A2F-248C8691C6F7}" dt="2020-10-28T06:37:27.744" v="448"/>
          <ac:spMkLst>
            <pc:docMk/>
            <pc:sldMk cId="2747346017" sldId="313"/>
            <ac:spMk id="2" creationId="{00000000-0000-0000-0000-000000000000}"/>
          </ac:spMkLst>
        </pc:spChg>
        <pc:spChg chg="mod">
          <ac:chgData name="" userId="2377585e8297f3ba" providerId="LiveId" clId="{3426DC09-5F3A-44AE-9A2F-248C8691C6F7}" dt="2020-10-28T06:37:27.744" v="448"/>
          <ac:spMkLst>
            <pc:docMk/>
            <pc:sldMk cId="2747346017" sldId="313"/>
            <ac:spMk id="5" creationId="{00000000-0000-0000-0000-000000000000}"/>
          </ac:spMkLst>
        </pc:spChg>
        <pc:spChg chg="mod">
          <ac:chgData name="" userId="2377585e8297f3ba" providerId="LiveId" clId="{3426DC09-5F3A-44AE-9A2F-248C8691C6F7}" dt="2020-10-28T06:37:27.744" v="448"/>
          <ac:spMkLst>
            <pc:docMk/>
            <pc:sldMk cId="2747346017" sldId="313"/>
            <ac:spMk id="11" creationId="{00000000-0000-0000-0000-000000000000}"/>
          </ac:spMkLst>
        </pc:spChg>
        <pc:spChg chg="mod">
          <ac:chgData name="" userId="2377585e8297f3ba" providerId="LiveId" clId="{3426DC09-5F3A-44AE-9A2F-248C8691C6F7}" dt="2020-10-28T06:37:27.744" v="448"/>
          <ac:spMkLst>
            <pc:docMk/>
            <pc:sldMk cId="2747346017" sldId="313"/>
            <ac:spMk id="12" creationId="{00000000-0000-0000-0000-000000000000}"/>
          </ac:spMkLst>
        </pc:spChg>
        <pc:spChg chg="mod">
          <ac:chgData name="" userId="2377585e8297f3ba" providerId="LiveId" clId="{3426DC09-5F3A-44AE-9A2F-248C8691C6F7}" dt="2020-10-28T06:37:27.744" v="448"/>
          <ac:spMkLst>
            <pc:docMk/>
            <pc:sldMk cId="2747346017" sldId="313"/>
            <ac:spMk id="13" creationId="{00000000-0000-0000-0000-000000000000}"/>
          </ac:spMkLst>
        </pc:spChg>
        <pc:picChg chg="mod">
          <ac:chgData name="" userId="2377585e8297f3ba" providerId="LiveId" clId="{3426DC09-5F3A-44AE-9A2F-248C8691C6F7}" dt="2020-10-28T06:37:27.744" v="448"/>
          <ac:picMkLst>
            <pc:docMk/>
            <pc:sldMk cId="2747346017" sldId="313"/>
            <ac:picMk id="9" creationId="{00000000-0000-0000-0000-000000000000}"/>
          </ac:picMkLst>
        </pc:picChg>
        <pc:cxnChg chg="mod">
          <ac:chgData name="" userId="2377585e8297f3ba" providerId="LiveId" clId="{3426DC09-5F3A-44AE-9A2F-248C8691C6F7}" dt="2020-10-28T06:37:27.744" v="448"/>
          <ac:cxnSpMkLst>
            <pc:docMk/>
            <pc:sldMk cId="2747346017" sldId="313"/>
            <ac:cxnSpMk id="6" creationId="{00000000-0000-0000-0000-000000000000}"/>
          </ac:cxnSpMkLst>
        </pc:cxnChg>
      </pc:sldChg>
      <pc:sldChg chg="modSp">
        <pc:chgData name="" userId="2377585e8297f3ba" providerId="LiveId" clId="{3426DC09-5F3A-44AE-9A2F-248C8691C6F7}" dt="2020-10-28T06:37:27.744" v="448"/>
        <pc:sldMkLst>
          <pc:docMk/>
          <pc:sldMk cId="2547695757" sldId="316"/>
        </pc:sldMkLst>
        <pc:picChg chg="mod">
          <ac:chgData name="" userId="2377585e8297f3ba" providerId="LiveId" clId="{3426DC09-5F3A-44AE-9A2F-248C8691C6F7}" dt="2020-10-28T06:37:27.744" v="448"/>
          <ac:picMkLst>
            <pc:docMk/>
            <pc:sldMk cId="2547695757" sldId="316"/>
            <ac:picMk id="2052" creationId="{00000000-0000-0000-0000-000000000000}"/>
          </ac:picMkLst>
        </pc:picChg>
      </pc:sldChg>
      <pc:sldChg chg="modSp">
        <pc:chgData name="" userId="2377585e8297f3ba" providerId="LiveId" clId="{3426DC09-5F3A-44AE-9A2F-248C8691C6F7}" dt="2020-10-28T06:37:27.744" v="448"/>
        <pc:sldMkLst>
          <pc:docMk/>
          <pc:sldMk cId="1134972595" sldId="319"/>
        </pc:sldMkLst>
        <pc:spChg chg="mod">
          <ac:chgData name="" userId="2377585e8297f3ba" providerId="LiveId" clId="{3426DC09-5F3A-44AE-9A2F-248C8691C6F7}" dt="2020-10-28T06:37:27.744" v="448"/>
          <ac:spMkLst>
            <pc:docMk/>
            <pc:sldMk cId="1134972595" sldId="319"/>
            <ac:spMk id="2" creationId="{00000000-0000-0000-0000-000000000000}"/>
          </ac:spMkLst>
        </pc:spChg>
        <pc:spChg chg="mod">
          <ac:chgData name="" userId="2377585e8297f3ba" providerId="LiveId" clId="{3426DC09-5F3A-44AE-9A2F-248C8691C6F7}" dt="2020-10-28T06:37:27.744" v="448"/>
          <ac:spMkLst>
            <pc:docMk/>
            <pc:sldMk cId="1134972595" sldId="319"/>
            <ac:spMk id="9" creationId="{00000000-0000-0000-0000-000000000000}"/>
          </ac:spMkLst>
        </pc:spChg>
        <pc:spChg chg="mod">
          <ac:chgData name="" userId="2377585e8297f3ba" providerId="LiveId" clId="{3426DC09-5F3A-44AE-9A2F-248C8691C6F7}" dt="2020-10-28T06:37:27.744" v="448"/>
          <ac:spMkLst>
            <pc:docMk/>
            <pc:sldMk cId="1134972595" sldId="319"/>
            <ac:spMk id="10" creationId="{00000000-0000-0000-0000-000000000000}"/>
          </ac:spMkLst>
        </pc:spChg>
        <pc:spChg chg="mod">
          <ac:chgData name="" userId="2377585e8297f3ba" providerId="LiveId" clId="{3426DC09-5F3A-44AE-9A2F-248C8691C6F7}" dt="2020-10-28T06:37:27.744" v="448"/>
          <ac:spMkLst>
            <pc:docMk/>
            <pc:sldMk cId="1134972595" sldId="319"/>
            <ac:spMk id="11" creationId="{00000000-0000-0000-0000-000000000000}"/>
          </ac:spMkLst>
        </pc:spChg>
        <pc:picChg chg="mod">
          <ac:chgData name="" userId="2377585e8297f3ba" providerId="LiveId" clId="{3426DC09-5F3A-44AE-9A2F-248C8691C6F7}" dt="2020-10-28T06:37:27.744" v="448"/>
          <ac:picMkLst>
            <pc:docMk/>
            <pc:sldMk cId="1134972595" sldId="319"/>
            <ac:picMk id="3074" creationId="{00000000-0000-0000-0000-000000000000}"/>
          </ac:picMkLst>
        </pc:picChg>
      </pc:sldChg>
      <pc:sldChg chg="modSp">
        <pc:chgData name="" userId="2377585e8297f3ba" providerId="LiveId" clId="{3426DC09-5F3A-44AE-9A2F-248C8691C6F7}" dt="2020-10-28T06:37:27.744" v="448"/>
        <pc:sldMkLst>
          <pc:docMk/>
          <pc:sldMk cId="910862581" sldId="320"/>
        </pc:sldMkLst>
        <pc:graphicFrameChg chg="mod">
          <ac:chgData name="" userId="2377585e8297f3ba" providerId="LiveId" clId="{3426DC09-5F3A-44AE-9A2F-248C8691C6F7}" dt="2020-10-28T06:37:27.744" v="448"/>
          <ac:graphicFrameMkLst>
            <pc:docMk/>
            <pc:sldMk cId="910862581" sldId="320"/>
            <ac:graphicFrameMk id="4" creationId="{00000000-0000-0000-0000-000000000000}"/>
          </ac:graphicFrameMkLst>
        </pc:graphicFrameChg>
        <pc:picChg chg="mod">
          <ac:chgData name="" userId="2377585e8297f3ba" providerId="LiveId" clId="{3426DC09-5F3A-44AE-9A2F-248C8691C6F7}" dt="2020-10-28T06:37:27.744" v="448"/>
          <ac:picMkLst>
            <pc:docMk/>
            <pc:sldMk cId="910862581" sldId="320"/>
            <ac:picMk id="1028" creationId="{00000000-0000-0000-0000-000000000000}"/>
          </ac:picMkLst>
        </pc:picChg>
      </pc:sldChg>
      <pc:sldChg chg="modSp">
        <pc:chgData name="" userId="2377585e8297f3ba" providerId="LiveId" clId="{3426DC09-5F3A-44AE-9A2F-248C8691C6F7}" dt="2020-10-28T06:37:27.744" v="448"/>
        <pc:sldMkLst>
          <pc:docMk/>
          <pc:sldMk cId="2713762956" sldId="321"/>
        </pc:sldMkLst>
        <pc:picChg chg="mod">
          <ac:chgData name="" userId="2377585e8297f3ba" providerId="LiveId" clId="{3426DC09-5F3A-44AE-9A2F-248C8691C6F7}" dt="2020-10-28T06:37:27.744" v="448"/>
          <ac:picMkLst>
            <pc:docMk/>
            <pc:sldMk cId="2713762956" sldId="321"/>
            <ac:picMk id="2050" creationId="{00000000-0000-0000-0000-000000000000}"/>
          </ac:picMkLst>
        </pc:picChg>
      </pc:sldChg>
      <pc:sldChg chg="modSp">
        <pc:chgData name="" userId="2377585e8297f3ba" providerId="LiveId" clId="{3426DC09-5F3A-44AE-9A2F-248C8691C6F7}" dt="2020-10-28T06:37:27.744" v="448"/>
        <pc:sldMkLst>
          <pc:docMk/>
          <pc:sldMk cId="174501030" sldId="322"/>
        </pc:sldMkLst>
        <pc:spChg chg="mod">
          <ac:chgData name="" userId="2377585e8297f3ba" providerId="LiveId" clId="{3426DC09-5F3A-44AE-9A2F-248C8691C6F7}" dt="2020-10-28T06:37:27.744" v="448"/>
          <ac:spMkLst>
            <pc:docMk/>
            <pc:sldMk cId="174501030" sldId="322"/>
            <ac:spMk id="3" creationId="{00000000-0000-0000-0000-000000000000}"/>
          </ac:spMkLst>
        </pc:spChg>
        <pc:spChg chg="mod">
          <ac:chgData name="" userId="2377585e8297f3ba" providerId="LiveId" clId="{3426DC09-5F3A-44AE-9A2F-248C8691C6F7}" dt="2020-10-28T06:37:27.744" v="448"/>
          <ac:spMkLst>
            <pc:docMk/>
            <pc:sldMk cId="174501030" sldId="322"/>
            <ac:spMk id="5" creationId="{00000000-0000-0000-0000-000000000000}"/>
          </ac:spMkLst>
        </pc:spChg>
        <pc:spChg chg="mod">
          <ac:chgData name="" userId="2377585e8297f3ba" providerId="LiveId" clId="{3426DC09-5F3A-44AE-9A2F-248C8691C6F7}" dt="2020-10-28T06:37:27.744" v="448"/>
          <ac:spMkLst>
            <pc:docMk/>
            <pc:sldMk cId="174501030" sldId="322"/>
            <ac:spMk id="6" creationId="{00000000-0000-0000-0000-000000000000}"/>
          </ac:spMkLst>
        </pc:spChg>
        <pc:spChg chg="mod">
          <ac:chgData name="" userId="2377585e8297f3ba" providerId="LiveId" clId="{3426DC09-5F3A-44AE-9A2F-248C8691C6F7}" dt="2020-10-28T06:37:27.744" v="448"/>
          <ac:spMkLst>
            <pc:docMk/>
            <pc:sldMk cId="174501030" sldId="322"/>
            <ac:spMk id="7" creationId="{00000000-0000-0000-0000-000000000000}"/>
          </ac:spMkLst>
        </pc:spChg>
        <pc:spChg chg="mod">
          <ac:chgData name="" userId="2377585e8297f3ba" providerId="LiveId" clId="{3426DC09-5F3A-44AE-9A2F-248C8691C6F7}" dt="2020-10-28T06:37:27.744" v="448"/>
          <ac:spMkLst>
            <pc:docMk/>
            <pc:sldMk cId="174501030" sldId="322"/>
            <ac:spMk id="8" creationId="{00000000-0000-0000-0000-000000000000}"/>
          </ac:spMkLst>
        </pc:spChg>
        <pc:spChg chg="mod">
          <ac:chgData name="" userId="2377585e8297f3ba" providerId="LiveId" clId="{3426DC09-5F3A-44AE-9A2F-248C8691C6F7}" dt="2020-10-28T06:37:27.744" v="448"/>
          <ac:spMkLst>
            <pc:docMk/>
            <pc:sldMk cId="174501030" sldId="322"/>
            <ac:spMk id="9" creationId="{00000000-0000-0000-0000-000000000000}"/>
          </ac:spMkLst>
        </pc:spChg>
      </pc:sldChg>
      <pc:sldChg chg="modSp">
        <pc:chgData name="" userId="2377585e8297f3ba" providerId="LiveId" clId="{3426DC09-5F3A-44AE-9A2F-248C8691C6F7}" dt="2020-10-28T06:37:27.744" v="448"/>
        <pc:sldMkLst>
          <pc:docMk/>
          <pc:sldMk cId="2435557230" sldId="323"/>
        </pc:sldMkLst>
        <pc:spChg chg="mod">
          <ac:chgData name="" userId="2377585e8297f3ba" providerId="LiveId" clId="{3426DC09-5F3A-44AE-9A2F-248C8691C6F7}" dt="2020-10-28T06:37:27.744" v="448"/>
          <ac:spMkLst>
            <pc:docMk/>
            <pc:sldMk cId="2435557230" sldId="323"/>
            <ac:spMk id="3" creationId="{00000000-0000-0000-0000-000000000000}"/>
          </ac:spMkLst>
        </pc:spChg>
        <pc:spChg chg="mod">
          <ac:chgData name="" userId="2377585e8297f3ba" providerId="LiveId" clId="{3426DC09-5F3A-44AE-9A2F-248C8691C6F7}" dt="2020-10-28T06:37:27.744" v="448"/>
          <ac:spMkLst>
            <pc:docMk/>
            <pc:sldMk cId="2435557230" sldId="323"/>
            <ac:spMk id="5" creationId="{00000000-0000-0000-0000-000000000000}"/>
          </ac:spMkLst>
        </pc:spChg>
        <pc:spChg chg="mod">
          <ac:chgData name="" userId="2377585e8297f3ba" providerId="LiveId" clId="{3426DC09-5F3A-44AE-9A2F-248C8691C6F7}" dt="2020-10-28T06:37:27.744" v="448"/>
          <ac:spMkLst>
            <pc:docMk/>
            <pc:sldMk cId="2435557230" sldId="323"/>
            <ac:spMk id="6" creationId="{00000000-0000-0000-0000-000000000000}"/>
          </ac:spMkLst>
        </pc:spChg>
        <pc:spChg chg="mod">
          <ac:chgData name="" userId="2377585e8297f3ba" providerId="LiveId" clId="{3426DC09-5F3A-44AE-9A2F-248C8691C6F7}" dt="2020-10-28T06:37:27.744" v="448"/>
          <ac:spMkLst>
            <pc:docMk/>
            <pc:sldMk cId="2435557230" sldId="323"/>
            <ac:spMk id="7" creationId="{00000000-0000-0000-0000-000000000000}"/>
          </ac:spMkLst>
        </pc:spChg>
        <pc:spChg chg="mod">
          <ac:chgData name="" userId="2377585e8297f3ba" providerId="LiveId" clId="{3426DC09-5F3A-44AE-9A2F-248C8691C6F7}" dt="2020-10-28T06:37:27.744" v="448"/>
          <ac:spMkLst>
            <pc:docMk/>
            <pc:sldMk cId="2435557230" sldId="323"/>
            <ac:spMk id="8" creationId="{00000000-0000-0000-0000-000000000000}"/>
          </ac:spMkLst>
        </pc:spChg>
        <pc:spChg chg="mod">
          <ac:chgData name="" userId="2377585e8297f3ba" providerId="LiveId" clId="{3426DC09-5F3A-44AE-9A2F-248C8691C6F7}" dt="2020-10-28T06:37:27.744" v="448"/>
          <ac:spMkLst>
            <pc:docMk/>
            <pc:sldMk cId="2435557230" sldId="323"/>
            <ac:spMk id="9" creationId="{00000000-0000-0000-0000-000000000000}"/>
          </ac:spMkLst>
        </pc:spChg>
      </pc:sldChg>
      <pc:sldChg chg="modSp">
        <pc:chgData name="" userId="2377585e8297f3ba" providerId="LiveId" clId="{3426DC09-5F3A-44AE-9A2F-248C8691C6F7}" dt="2020-10-28T06:37:27.744" v="448"/>
        <pc:sldMkLst>
          <pc:docMk/>
          <pc:sldMk cId="2225374766" sldId="324"/>
        </pc:sldMkLst>
        <pc:spChg chg="mod">
          <ac:chgData name="" userId="2377585e8297f3ba" providerId="LiveId" clId="{3426DC09-5F3A-44AE-9A2F-248C8691C6F7}" dt="2020-10-28T06:37:27.744" v="448"/>
          <ac:spMkLst>
            <pc:docMk/>
            <pc:sldMk cId="2225374766" sldId="324"/>
            <ac:spMk id="4" creationId="{00000000-0000-0000-0000-000000000000}"/>
          </ac:spMkLst>
        </pc:spChg>
      </pc:sldChg>
      <pc:sldChg chg="modSp">
        <pc:chgData name="" userId="2377585e8297f3ba" providerId="LiveId" clId="{3426DC09-5F3A-44AE-9A2F-248C8691C6F7}" dt="2020-10-28T06:37:27.744" v="448"/>
        <pc:sldMkLst>
          <pc:docMk/>
          <pc:sldMk cId="921955610" sldId="325"/>
        </pc:sldMkLst>
        <pc:spChg chg="mod">
          <ac:chgData name="" userId="2377585e8297f3ba" providerId="LiveId" clId="{3426DC09-5F3A-44AE-9A2F-248C8691C6F7}" dt="2020-10-28T06:37:27.744" v="448"/>
          <ac:spMkLst>
            <pc:docMk/>
            <pc:sldMk cId="921955610" sldId="325"/>
            <ac:spMk id="3" creationId="{00000000-0000-0000-0000-000000000000}"/>
          </ac:spMkLst>
        </pc:spChg>
        <pc:spChg chg="mod">
          <ac:chgData name="" userId="2377585e8297f3ba" providerId="LiveId" clId="{3426DC09-5F3A-44AE-9A2F-248C8691C6F7}" dt="2020-10-28T06:37:27.744" v="448"/>
          <ac:spMkLst>
            <pc:docMk/>
            <pc:sldMk cId="921955610" sldId="325"/>
            <ac:spMk id="4" creationId="{00000000-0000-0000-0000-000000000000}"/>
          </ac:spMkLst>
        </pc:spChg>
        <pc:spChg chg="mod">
          <ac:chgData name="" userId="2377585e8297f3ba" providerId="LiveId" clId="{3426DC09-5F3A-44AE-9A2F-248C8691C6F7}" dt="2020-10-28T06:37:27.744" v="448"/>
          <ac:spMkLst>
            <pc:docMk/>
            <pc:sldMk cId="921955610" sldId="325"/>
            <ac:spMk id="5" creationId="{00000000-0000-0000-0000-000000000000}"/>
          </ac:spMkLst>
        </pc:spChg>
        <pc:spChg chg="mod">
          <ac:chgData name="" userId="2377585e8297f3ba" providerId="LiveId" clId="{3426DC09-5F3A-44AE-9A2F-248C8691C6F7}" dt="2020-10-28T06:37:27.744" v="448"/>
          <ac:spMkLst>
            <pc:docMk/>
            <pc:sldMk cId="921955610" sldId="325"/>
            <ac:spMk id="6" creationId="{00000000-0000-0000-0000-000000000000}"/>
          </ac:spMkLst>
        </pc:spChg>
        <pc:spChg chg="mod">
          <ac:chgData name="" userId="2377585e8297f3ba" providerId="LiveId" clId="{3426DC09-5F3A-44AE-9A2F-248C8691C6F7}" dt="2020-10-28T06:37:27.744" v="448"/>
          <ac:spMkLst>
            <pc:docMk/>
            <pc:sldMk cId="921955610" sldId="325"/>
            <ac:spMk id="7" creationId="{00000000-0000-0000-0000-000000000000}"/>
          </ac:spMkLst>
        </pc:spChg>
        <pc:spChg chg="mod">
          <ac:chgData name="" userId="2377585e8297f3ba" providerId="LiveId" clId="{3426DC09-5F3A-44AE-9A2F-248C8691C6F7}" dt="2020-10-28T06:37:27.744" v="448"/>
          <ac:spMkLst>
            <pc:docMk/>
            <pc:sldMk cId="921955610" sldId="325"/>
            <ac:spMk id="8" creationId="{00000000-0000-0000-0000-000000000000}"/>
          </ac:spMkLst>
        </pc:spChg>
        <pc:spChg chg="mod">
          <ac:chgData name="" userId="2377585e8297f3ba" providerId="LiveId" clId="{3426DC09-5F3A-44AE-9A2F-248C8691C6F7}" dt="2020-10-28T06:37:27.744" v="448"/>
          <ac:spMkLst>
            <pc:docMk/>
            <pc:sldMk cId="921955610" sldId="325"/>
            <ac:spMk id="9" creationId="{00000000-0000-0000-0000-000000000000}"/>
          </ac:spMkLst>
        </pc:spChg>
      </pc:sldChg>
      <pc:sldChg chg="modSp">
        <pc:chgData name="" userId="2377585e8297f3ba" providerId="LiveId" clId="{3426DC09-5F3A-44AE-9A2F-248C8691C6F7}" dt="2020-10-28T06:37:27.744" v="448"/>
        <pc:sldMkLst>
          <pc:docMk/>
          <pc:sldMk cId="1472465130" sldId="326"/>
        </pc:sldMkLst>
        <pc:spChg chg="mod">
          <ac:chgData name="" userId="2377585e8297f3ba" providerId="LiveId" clId="{3426DC09-5F3A-44AE-9A2F-248C8691C6F7}" dt="2020-10-28T06:37:27.744" v="448"/>
          <ac:spMkLst>
            <pc:docMk/>
            <pc:sldMk cId="1472465130" sldId="326"/>
            <ac:spMk id="2" creationId="{00000000-0000-0000-0000-000000000000}"/>
          </ac:spMkLst>
        </pc:spChg>
        <pc:spChg chg="mod">
          <ac:chgData name="" userId="2377585e8297f3ba" providerId="LiveId" clId="{3426DC09-5F3A-44AE-9A2F-248C8691C6F7}" dt="2020-10-28T06:37:27.744" v="448"/>
          <ac:spMkLst>
            <pc:docMk/>
            <pc:sldMk cId="1472465130" sldId="326"/>
            <ac:spMk id="6" creationId="{00000000-0000-0000-0000-000000000000}"/>
          </ac:spMkLst>
        </pc:spChg>
        <pc:spChg chg="mod">
          <ac:chgData name="" userId="2377585e8297f3ba" providerId="LiveId" clId="{3426DC09-5F3A-44AE-9A2F-248C8691C6F7}" dt="2020-10-28T06:37:27.744" v="448"/>
          <ac:spMkLst>
            <pc:docMk/>
            <pc:sldMk cId="1472465130" sldId="326"/>
            <ac:spMk id="7" creationId="{00000000-0000-0000-0000-000000000000}"/>
          </ac:spMkLst>
        </pc:spChg>
        <pc:spChg chg="mod">
          <ac:chgData name="" userId="2377585e8297f3ba" providerId="LiveId" clId="{3426DC09-5F3A-44AE-9A2F-248C8691C6F7}" dt="2020-10-28T06:37:27.744" v="448"/>
          <ac:spMkLst>
            <pc:docMk/>
            <pc:sldMk cId="1472465130" sldId="326"/>
            <ac:spMk id="8" creationId="{00000000-0000-0000-0000-000000000000}"/>
          </ac:spMkLst>
        </pc:spChg>
        <pc:picChg chg="mod">
          <ac:chgData name="" userId="2377585e8297f3ba" providerId="LiveId" clId="{3426DC09-5F3A-44AE-9A2F-248C8691C6F7}" dt="2020-10-28T06:37:27.744" v="448"/>
          <ac:picMkLst>
            <pc:docMk/>
            <pc:sldMk cId="1472465130" sldId="326"/>
            <ac:picMk id="5" creationId="{00000000-0000-0000-0000-000000000000}"/>
          </ac:picMkLst>
        </pc:picChg>
      </pc:sldChg>
      <pc:sldChg chg="modSp">
        <pc:chgData name="" userId="2377585e8297f3ba" providerId="LiveId" clId="{3426DC09-5F3A-44AE-9A2F-248C8691C6F7}" dt="2020-10-28T06:37:27.744" v="448"/>
        <pc:sldMkLst>
          <pc:docMk/>
          <pc:sldMk cId="3637627119" sldId="328"/>
        </pc:sldMkLst>
        <pc:picChg chg="mod">
          <ac:chgData name="" userId="2377585e8297f3ba" providerId="LiveId" clId="{3426DC09-5F3A-44AE-9A2F-248C8691C6F7}" dt="2020-10-28T06:37:27.744" v="448"/>
          <ac:picMkLst>
            <pc:docMk/>
            <pc:sldMk cId="3637627119" sldId="328"/>
            <ac:picMk id="13314" creationId="{00000000-0000-0000-0000-000000000000}"/>
          </ac:picMkLst>
        </pc:picChg>
      </pc:sldChg>
      <pc:sldChg chg="modSp">
        <pc:chgData name="" userId="2377585e8297f3ba" providerId="LiveId" clId="{3426DC09-5F3A-44AE-9A2F-248C8691C6F7}" dt="2020-10-28T06:37:27.744" v="448"/>
        <pc:sldMkLst>
          <pc:docMk/>
          <pc:sldMk cId="3937029463" sldId="329"/>
        </pc:sldMkLst>
        <pc:spChg chg="mod">
          <ac:chgData name="" userId="2377585e8297f3ba" providerId="LiveId" clId="{3426DC09-5F3A-44AE-9A2F-248C8691C6F7}" dt="2020-10-28T06:37:27.744" v="448"/>
          <ac:spMkLst>
            <pc:docMk/>
            <pc:sldMk cId="3937029463" sldId="329"/>
            <ac:spMk id="3" creationId="{00000000-0000-0000-0000-000000000000}"/>
          </ac:spMkLst>
        </pc:spChg>
        <pc:spChg chg="mod">
          <ac:chgData name="" userId="2377585e8297f3ba" providerId="LiveId" clId="{3426DC09-5F3A-44AE-9A2F-248C8691C6F7}" dt="2020-10-28T06:37:27.744" v="448"/>
          <ac:spMkLst>
            <pc:docMk/>
            <pc:sldMk cId="3937029463" sldId="329"/>
            <ac:spMk id="4" creationId="{00000000-0000-0000-0000-000000000000}"/>
          </ac:spMkLst>
        </pc:spChg>
      </pc:sldChg>
      <pc:sldChg chg="modSp">
        <pc:chgData name="" userId="2377585e8297f3ba" providerId="LiveId" clId="{3426DC09-5F3A-44AE-9A2F-248C8691C6F7}" dt="2020-10-28T06:37:27.744" v="448"/>
        <pc:sldMkLst>
          <pc:docMk/>
          <pc:sldMk cId="2688178634" sldId="330"/>
        </pc:sldMkLst>
        <pc:spChg chg="mod">
          <ac:chgData name="" userId="2377585e8297f3ba" providerId="LiveId" clId="{3426DC09-5F3A-44AE-9A2F-248C8691C6F7}" dt="2020-10-28T06:37:27.744" v="448"/>
          <ac:spMkLst>
            <pc:docMk/>
            <pc:sldMk cId="2688178634" sldId="330"/>
            <ac:spMk id="3" creationId="{00000000-0000-0000-0000-000000000000}"/>
          </ac:spMkLst>
        </pc:spChg>
        <pc:spChg chg="mod">
          <ac:chgData name="" userId="2377585e8297f3ba" providerId="LiveId" clId="{3426DC09-5F3A-44AE-9A2F-248C8691C6F7}" dt="2020-10-28T06:37:27.744" v="448"/>
          <ac:spMkLst>
            <pc:docMk/>
            <pc:sldMk cId="2688178634" sldId="330"/>
            <ac:spMk id="6" creationId="{00000000-0000-0000-0000-000000000000}"/>
          </ac:spMkLst>
        </pc:spChg>
        <pc:picChg chg="mod">
          <ac:chgData name="" userId="2377585e8297f3ba" providerId="LiveId" clId="{3426DC09-5F3A-44AE-9A2F-248C8691C6F7}" dt="2020-10-28T06:37:27.744" v="448"/>
          <ac:picMkLst>
            <pc:docMk/>
            <pc:sldMk cId="2688178634" sldId="330"/>
            <ac:picMk id="5" creationId="{00000000-0000-0000-0000-000000000000}"/>
          </ac:picMkLst>
        </pc:picChg>
      </pc:sldChg>
      <pc:sldChg chg="modSp">
        <pc:chgData name="" userId="2377585e8297f3ba" providerId="LiveId" clId="{3426DC09-5F3A-44AE-9A2F-248C8691C6F7}" dt="2020-10-28T06:37:27.744" v="448"/>
        <pc:sldMkLst>
          <pc:docMk/>
          <pc:sldMk cId="3812620399" sldId="331"/>
        </pc:sldMkLst>
        <pc:spChg chg="mod">
          <ac:chgData name="" userId="2377585e8297f3ba" providerId="LiveId" clId="{3426DC09-5F3A-44AE-9A2F-248C8691C6F7}" dt="2020-10-28T06:37:27.744" v="448"/>
          <ac:spMkLst>
            <pc:docMk/>
            <pc:sldMk cId="3812620399" sldId="331"/>
            <ac:spMk id="2" creationId="{00000000-0000-0000-0000-000000000000}"/>
          </ac:spMkLst>
        </pc:spChg>
        <pc:spChg chg="mod">
          <ac:chgData name="" userId="2377585e8297f3ba" providerId="LiveId" clId="{3426DC09-5F3A-44AE-9A2F-248C8691C6F7}" dt="2020-10-28T06:37:27.744" v="448"/>
          <ac:spMkLst>
            <pc:docMk/>
            <pc:sldMk cId="3812620399" sldId="331"/>
            <ac:spMk id="6" creationId="{00000000-0000-0000-0000-000000000000}"/>
          </ac:spMkLst>
        </pc:spChg>
        <pc:spChg chg="mod">
          <ac:chgData name="" userId="2377585e8297f3ba" providerId="LiveId" clId="{3426DC09-5F3A-44AE-9A2F-248C8691C6F7}" dt="2020-10-28T06:37:27.744" v="448"/>
          <ac:spMkLst>
            <pc:docMk/>
            <pc:sldMk cId="3812620399" sldId="331"/>
            <ac:spMk id="7" creationId="{00000000-0000-0000-0000-000000000000}"/>
          </ac:spMkLst>
        </pc:spChg>
        <pc:spChg chg="mod">
          <ac:chgData name="" userId="2377585e8297f3ba" providerId="LiveId" clId="{3426DC09-5F3A-44AE-9A2F-248C8691C6F7}" dt="2020-10-28T06:37:27.744" v="448"/>
          <ac:spMkLst>
            <pc:docMk/>
            <pc:sldMk cId="3812620399" sldId="331"/>
            <ac:spMk id="8" creationId="{00000000-0000-0000-0000-000000000000}"/>
          </ac:spMkLst>
        </pc:spChg>
        <pc:picChg chg="mod">
          <ac:chgData name="" userId="2377585e8297f3ba" providerId="LiveId" clId="{3426DC09-5F3A-44AE-9A2F-248C8691C6F7}" dt="2020-10-28T06:37:27.744" v="448"/>
          <ac:picMkLst>
            <pc:docMk/>
            <pc:sldMk cId="3812620399" sldId="331"/>
            <ac:picMk id="3" creationId="{00000000-0000-0000-0000-000000000000}"/>
          </ac:picMkLst>
        </pc:picChg>
      </pc:sldChg>
      <pc:sldChg chg="modSp">
        <pc:chgData name="" userId="2377585e8297f3ba" providerId="LiveId" clId="{3426DC09-5F3A-44AE-9A2F-248C8691C6F7}" dt="2020-10-28T06:37:27.744" v="448"/>
        <pc:sldMkLst>
          <pc:docMk/>
          <pc:sldMk cId="1978705129" sldId="332"/>
        </pc:sldMkLst>
        <pc:spChg chg="mod">
          <ac:chgData name="" userId="2377585e8297f3ba" providerId="LiveId" clId="{3426DC09-5F3A-44AE-9A2F-248C8691C6F7}" dt="2020-10-28T06:37:27.744" v="448"/>
          <ac:spMkLst>
            <pc:docMk/>
            <pc:sldMk cId="1978705129" sldId="332"/>
            <ac:spMk id="2" creationId="{00000000-0000-0000-0000-000000000000}"/>
          </ac:spMkLst>
        </pc:spChg>
        <pc:spChg chg="mod">
          <ac:chgData name="" userId="2377585e8297f3ba" providerId="LiveId" clId="{3426DC09-5F3A-44AE-9A2F-248C8691C6F7}" dt="2020-10-28T06:37:27.744" v="448"/>
          <ac:spMkLst>
            <pc:docMk/>
            <pc:sldMk cId="1978705129" sldId="332"/>
            <ac:spMk id="6" creationId="{00000000-0000-0000-0000-000000000000}"/>
          </ac:spMkLst>
        </pc:spChg>
        <pc:spChg chg="mod">
          <ac:chgData name="" userId="2377585e8297f3ba" providerId="LiveId" clId="{3426DC09-5F3A-44AE-9A2F-248C8691C6F7}" dt="2020-10-28T06:37:27.744" v="448"/>
          <ac:spMkLst>
            <pc:docMk/>
            <pc:sldMk cId="1978705129" sldId="332"/>
            <ac:spMk id="7" creationId="{00000000-0000-0000-0000-000000000000}"/>
          </ac:spMkLst>
        </pc:spChg>
        <pc:spChg chg="mod">
          <ac:chgData name="" userId="2377585e8297f3ba" providerId="LiveId" clId="{3426DC09-5F3A-44AE-9A2F-248C8691C6F7}" dt="2020-10-28T06:37:27.744" v="448"/>
          <ac:spMkLst>
            <pc:docMk/>
            <pc:sldMk cId="1978705129" sldId="332"/>
            <ac:spMk id="8" creationId="{00000000-0000-0000-0000-000000000000}"/>
          </ac:spMkLst>
        </pc:spChg>
        <pc:picChg chg="mod">
          <ac:chgData name="" userId="2377585e8297f3ba" providerId="LiveId" clId="{3426DC09-5F3A-44AE-9A2F-248C8691C6F7}" dt="2020-10-28T06:37:27.744" v="448"/>
          <ac:picMkLst>
            <pc:docMk/>
            <pc:sldMk cId="1978705129" sldId="332"/>
            <ac:picMk id="4" creationId="{00000000-0000-0000-0000-000000000000}"/>
          </ac:picMkLst>
        </pc:picChg>
      </pc:sldChg>
      <pc:sldChg chg="modSp">
        <pc:chgData name="" userId="2377585e8297f3ba" providerId="LiveId" clId="{3426DC09-5F3A-44AE-9A2F-248C8691C6F7}" dt="2020-10-28T06:37:27.744" v="448"/>
        <pc:sldMkLst>
          <pc:docMk/>
          <pc:sldMk cId="4109067991" sldId="333"/>
        </pc:sldMkLst>
        <pc:spChg chg="mod">
          <ac:chgData name="" userId="2377585e8297f3ba" providerId="LiveId" clId="{3426DC09-5F3A-44AE-9A2F-248C8691C6F7}" dt="2020-10-28T06:17:06.761" v="66" actId="5793"/>
          <ac:spMkLst>
            <pc:docMk/>
            <pc:sldMk cId="4109067991" sldId="333"/>
            <ac:spMk id="2" creationId="{00000000-0000-0000-0000-000000000000}"/>
          </ac:spMkLst>
        </pc:spChg>
        <pc:spChg chg="mod">
          <ac:chgData name="" userId="2377585e8297f3ba" providerId="LiveId" clId="{3426DC09-5F3A-44AE-9A2F-248C8691C6F7}" dt="2020-10-28T06:36:56.591" v="446" actId="20577"/>
          <ac:spMkLst>
            <pc:docMk/>
            <pc:sldMk cId="4109067991" sldId="333"/>
            <ac:spMk id="3" creationId="{00000000-0000-0000-0000-000000000000}"/>
          </ac:spMkLst>
        </pc:spChg>
        <pc:picChg chg="mod">
          <ac:chgData name="" userId="2377585e8297f3ba" providerId="LiveId" clId="{3426DC09-5F3A-44AE-9A2F-248C8691C6F7}" dt="2020-10-28T06:37:27.744" v="448"/>
          <ac:picMkLst>
            <pc:docMk/>
            <pc:sldMk cId="4109067991" sldId="333"/>
            <ac:picMk id="4098" creationId="{00000000-0000-0000-0000-000000000000}"/>
          </ac:picMkLst>
        </pc:picChg>
      </pc:sldChg>
      <pc:sldChg chg="modSp add">
        <pc:chgData name="" userId="2377585e8297f3ba" providerId="LiveId" clId="{3426DC09-5F3A-44AE-9A2F-248C8691C6F7}" dt="2020-10-28T06:37:27.744" v="448"/>
        <pc:sldMkLst>
          <pc:docMk/>
          <pc:sldMk cId="603723349" sldId="334"/>
        </pc:sldMkLst>
        <pc:spChg chg="mod">
          <ac:chgData name="" userId="2377585e8297f3ba" providerId="LiveId" clId="{3426DC09-5F3A-44AE-9A2F-248C8691C6F7}" dt="2020-10-28T06:37:27.744" v="448"/>
          <ac:spMkLst>
            <pc:docMk/>
            <pc:sldMk cId="603723349" sldId="334"/>
            <ac:spMk id="7" creationId="{00000000-0000-0000-0000-000000000000}"/>
          </ac:spMkLst>
        </pc:spChg>
        <pc:picChg chg="mod">
          <ac:chgData name="" userId="2377585e8297f3ba" providerId="LiveId" clId="{3426DC09-5F3A-44AE-9A2F-248C8691C6F7}" dt="2020-10-28T06:37:27.744" v="448"/>
          <ac:picMkLst>
            <pc:docMk/>
            <pc:sldMk cId="603723349" sldId="334"/>
            <ac:picMk id="3" creationId="{00000000-0000-0000-0000-000000000000}"/>
          </ac:picMkLst>
        </pc:picChg>
      </pc:sldChg>
      <pc:sldMasterChg chg="addSp delSp modSp modSldLayout">
        <pc:chgData name="" userId="2377585e8297f3ba" providerId="LiveId" clId="{3426DC09-5F3A-44AE-9A2F-248C8691C6F7}" dt="2020-10-28T06:37:27.744" v="448"/>
        <pc:sldMasterMkLst>
          <pc:docMk/>
          <pc:sldMasterMk cId="0" sldId="2147483648"/>
        </pc:sldMasterMkLst>
        <pc:spChg chg="mod">
          <ac:chgData name="" userId="2377585e8297f3ba" providerId="LiveId" clId="{3426DC09-5F3A-44AE-9A2F-248C8691C6F7}" dt="2020-10-28T06:37:27.744" v="448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" userId="2377585e8297f3ba" providerId="LiveId" clId="{3426DC09-5F3A-44AE-9A2F-248C8691C6F7}" dt="2020-10-28T06:37:27.744" v="448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" userId="2377585e8297f3ba" providerId="LiveId" clId="{3426DC09-5F3A-44AE-9A2F-248C8691C6F7}" dt="2020-10-28T06:37:27.744" v="448"/>
          <ac:spMkLst>
            <pc:docMk/>
            <pc:sldMasterMk cId="0" sldId="2147483648"/>
            <ac:spMk id="4" creationId="{00000000-0000-0000-0000-000000000000}"/>
          </ac:spMkLst>
        </pc:spChg>
        <pc:spChg chg="add mod">
          <ac:chgData name="" userId="2377585e8297f3ba" providerId="LiveId" clId="{3426DC09-5F3A-44AE-9A2F-248C8691C6F7}" dt="2020-10-28T06:37:27.744" v="448"/>
          <ac:spMkLst>
            <pc:docMk/>
            <pc:sldMasterMk cId="0" sldId="2147483648"/>
            <ac:spMk id="25" creationId="{083BA4B9-2CF3-49C2-A040-34C48569A96F}"/>
          </ac:spMkLst>
        </pc:spChg>
        <pc:spChg chg="add mod">
          <ac:chgData name="" userId="2377585e8297f3ba" providerId="LiveId" clId="{3426DC09-5F3A-44AE-9A2F-248C8691C6F7}" dt="2020-10-28T06:37:27.744" v="448"/>
          <ac:spMkLst>
            <pc:docMk/>
            <pc:sldMasterMk cId="0" sldId="2147483648"/>
            <ac:spMk id="26" creationId="{D877000A-471E-4355-8822-86792EF72735}"/>
          </ac:spMkLst>
        </pc:spChg>
        <pc:spChg chg="add mod">
          <ac:chgData name="" userId="2377585e8297f3ba" providerId="LiveId" clId="{3426DC09-5F3A-44AE-9A2F-248C8691C6F7}" dt="2020-10-28T06:37:27.744" v="448"/>
          <ac:spMkLst>
            <pc:docMk/>
            <pc:sldMasterMk cId="0" sldId="2147483648"/>
            <ac:spMk id="27" creationId="{9FD15750-A7CB-406F-8B69-53A80CD76B28}"/>
          </ac:spMkLst>
        </pc:spChg>
        <pc:spChg chg="add mod">
          <ac:chgData name="" userId="2377585e8297f3ba" providerId="LiveId" clId="{3426DC09-5F3A-44AE-9A2F-248C8691C6F7}" dt="2020-10-28T06:37:27.744" v="448"/>
          <ac:spMkLst>
            <pc:docMk/>
            <pc:sldMasterMk cId="0" sldId="2147483648"/>
            <ac:spMk id="28" creationId="{82A26FF0-94C3-4E05-8D75-B3AD43F99D3D}"/>
          </ac:spMkLst>
        </pc:spChg>
        <pc:spChg chg="add mod">
          <ac:chgData name="" userId="2377585e8297f3ba" providerId="LiveId" clId="{3426DC09-5F3A-44AE-9A2F-248C8691C6F7}" dt="2020-10-28T06:37:27.744" v="448"/>
          <ac:spMkLst>
            <pc:docMk/>
            <pc:sldMasterMk cId="0" sldId="2147483648"/>
            <ac:spMk id="29" creationId="{FEED7595-249E-4667-B2B6-5564E4276C99}"/>
          </ac:spMkLst>
        </pc:spChg>
        <pc:spChg chg="add mod">
          <ac:chgData name="" userId="2377585e8297f3ba" providerId="LiveId" clId="{3426DC09-5F3A-44AE-9A2F-248C8691C6F7}" dt="2020-10-28T06:37:27.744" v="448"/>
          <ac:spMkLst>
            <pc:docMk/>
            <pc:sldMasterMk cId="0" sldId="2147483648"/>
            <ac:spMk id="30" creationId="{87DDF438-5FC0-4832-A9B8-D7A9D951BCC2}"/>
          </ac:spMkLst>
        </pc:spChg>
        <pc:spChg chg="add mod">
          <ac:chgData name="" userId="2377585e8297f3ba" providerId="LiveId" clId="{3426DC09-5F3A-44AE-9A2F-248C8691C6F7}" dt="2020-10-28T06:37:27.744" v="448"/>
          <ac:spMkLst>
            <pc:docMk/>
            <pc:sldMasterMk cId="0" sldId="2147483648"/>
            <ac:spMk id="31" creationId="{7CD6B7AA-85A3-4ADA-8157-3A489A57039A}"/>
          </ac:spMkLst>
        </pc:spChg>
        <pc:spChg chg="add mod">
          <ac:chgData name="" userId="2377585e8297f3ba" providerId="LiveId" clId="{3426DC09-5F3A-44AE-9A2F-248C8691C6F7}" dt="2020-10-28T06:37:27.744" v="448"/>
          <ac:spMkLst>
            <pc:docMk/>
            <pc:sldMasterMk cId="0" sldId="2147483648"/>
            <ac:spMk id="32" creationId="{7915D857-E8A4-451A-9866-BCC3620BF149}"/>
          </ac:spMkLst>
        </pc:spChg>
        <pc:spChg chg="add mod">
          <ac:chgData name="" userId="2377585e8297f3ba" providerId="LiveId" clId="{3426DC09-5F3A-44AE-9A2F-248C8691C6F7}" dt="2020-10-28T06:37:27.744" v="448"/>
          <ac:spMkLst>
            <pc:docMk/>
            <pc:sldMasterMk cId="0" sldId="2147483648"/>
            <ac:spMk id="33" creationId="{8F7466D3-791D-457E-91AE-8C86D352C33B}"/>
          </ac:spMkLst>
        </pc:spChg>
        <pc:spChg chg="add mod">
          <ac:chgData name="" userId="2377585e8297f3ba" providerId="LiveId" clId="{3426DC09-5F3A-44AE-9A2F-248C8691C6F7}" dt="2020-10-28T06:37:27.744" v="448"/>
          <ac:spMkLst>
            <pc:docMk/>
            <pc:sldMasterMk cId="0" sldId="2147483648"/>
            <ac:spMk id="34" creationId="{D7F6C6BD-6BA2-483A-8410-85BF41EE5046}"/>
          </ac:spMkLst>
        </pc:spChg>
        <pc:spChg chg="add mod">
          <ac:chgData name="" userId="2377585e8297f3ba" providerId="LiveId" clId="{3426DC09-5F3A-44AE-9A2F-248C8691C6F7}" dt="2020-10-28T06:37:27.744" v="448"/>
          <ac:spMkLst>
            <pc:docMk/>
            <pc:sldMasterMk cId="0" sldId="2147483648"/>
            <ac:spMk id="35" creationId="{B86235D4-1E74-4A80-880A-17D49E534B1F}"/>
          </ac:spMkLst>
        </pc:spChg>
        <pc:spChg chg="add mod">
          <ac:chgData name="" userId="2377585e8297f3ba" providerId="LiveId" clId="{3426DC09-5F3A-44AE-9A2F-248C8691C6F7}" dt="2020-10-28T06:37:27.744" v="448"/>
          <ac:spMkLst>
            <pc:docMk/>
            <pc:sldMasterMk cId="0" sldId="2147483648"/>
            <ac:spMk id="36" creationId="{2FE55029-76FD-4E42-AD86-E0671D717EB7}"/>
          </ac:spMkLst>
        </pc:spChg>
        <pc:spChg chg="add mod">
          <ac:chgData name="" userId="2377585e8297f3ba" providerId="LiveId" clId="{3426DC09-5F3A-44AE-9A2F-248C8691C6F7}" dt="2020-10-28T06:37:27.744" v="448"/>
          <ac:spMkLst>
            <pc:docMk/>
            <pc:sldMasterMk cId="0" sldId="2147483648"/>
            <ac:spMk id="37" creationId="{30EB3826-6BC6-444A-971A-AE0AF1F5D07F}"/>
          </ac:spMkLst>
        </pc:spChg>
        <pc:spChg chg="add mod">
          <ac:chgData name="" userId="2377585e8297f3ba" providerId="LiveId" clId="{3426DC09-5F3A-44AE-9A2F-248C8691C6F7}" dt="2020-10-28T06:37:27.744" v="448"/>
          <ac:spMkLst>
            <pc:docMk/>
            <pc:sldMasterMk cId="0" sldId="2147483648"/>
            <ac:spMk id="38" creationId="{1E35A0E8-C4DA-4D81-AB33-E5884F27AFFD}"/>
          </ac:spMkLst>
        </pc:spChg>
        <pc:spChg chg="add mod">
          <ac:chgData name="" userId="2377585e8297f3ba" providerId="LiveId" clId="{3426DC09-5F3A-44AE-9A2F-248C8691C6F7}" dt="2020-10-28T06:37:27.744" v="448"/>
          <ac:spMkLst>
            <pc:docMk/>
            <pc:sldMasterMk cId="0" sldId="2147483648"/>
            <ac:spMk id="39" creationId="{19BE6342-1C44-4E7E-AEA3-B53539FD277D}"/>
          </ac:spMkLst>
        </pc:spChg>
        <pc:spChg chg="add mod">
          <ac:chgData name="" userId="2377585e8297f3ba" providerId="LiveId" clId="{3426DC09-5F3A-44AE-9A2F-248C8691C6F7}" dt="2020-10-28T06:37:27.744" v="448"/>
          <ac:spMkLst>
            <pc:docMk/>
            <pc:sldMasterMk cId="0" sldId="2147483648"/>
            <ac:spMk id="40" creationId="{65A9B754-F16C-4E00-88CA-D21F806D0D26}"/>
          </ac:spMkLst>
        </pc:spChg>
        <pc:spChg chg="add mod">
          <ac:chgData name="" userId="2377585e8297f3ba" providerId="LiveId" clId="{3426DC09-5F3A-44AE-9A2F-248C8691C6F7}" dt="2020-10-28T06:37:27.744" v="448"/>
          <ac:spMkLst>
            <pc:docMk/>
            <pc:sldMasterMk cId="0" sldId="2147483648"/>
            <ac:spMk id="41" creationId="{7C6C2EDB-02D1-43E9-A910-EDA952F5C5CB}"/>
          </ac:spMkLst>
        </pc:spChg>
        <pc:spChg chg="add mod">
          <ac:chgData name="" userId="2377585e8297f3ba" providerId="LiveId" clId="{3426DC09-5F3A-44AE-9A2F-248C8691C6F7}" dt="2020-10-28T06:37:27.744" v="448"/>
          <ac:spMkLst>
            <pc:docMk/>
            <pc:sldMasterMk cId="0" sldId="2147483648"/>
            <ac:spMk id="42" creationId="{AABBF2A4-8FAC-4D78-A182-0E5EC6A14412}"/>
          </ac:spMkLst>
        </pc:spChg>
        <pc:spChg chg="del">
          <ac:chgData name="" userId="2377585e8297f3ba" providerId="LiveId" clId="{3426DC09-5F3A-44AE-9A2F-248C8691C6F7}" dt="2020-10-28T06:16:16.820" v="49" actId="478"/>
          <ac:spMkLst>
            <pc:docMk/>
            <pc:sldMasterMk cId="0" sldId="2147483648"/>
            <ac:spMk id="1026" creationId="{00000000-0000-0000-0000-000000000000}"/>
          </ac:spMkLst>
        </pc:spChg>
        <pc:spChg chg="del">
          <ac:chgData name="" userId="2377585e8297f3ba" providerId="LiveId" clId="{3426DC09-5F3A-44AE-9A2F-248C8691C6F7}" dt="2020-10-28T06:16:16.820" v="49" actId="478"/>
          <ac:spMkLst>
            <pc:docMk/>
            <pc:sldMasterMk cId="0" sldId="2147483648"/>
            <ac:spMk id="1027" creationId="{00000000-0000-0000-0000-000000000000}"/>
          </ac:spMkLst>
        </pc:spChg>
        <pc:spChg chg="del">
          <ac:chgData name="" userId="2377585e8297f3ba" providerId="LiveId" clId="{3426DC09-5F3A-44AE-9A2F-248C8691C6F7}" dt="2020-10-28T06:16:16.820" v="49" actId="478"/>
          <ac:spMkLst>
            <pc:docMk/>
            <pc:sldMasterMk cId="0" sldId="2147483648"/>
            <ac:spMk id="1028" creationId="{00000000-0000-0000-0000-000000000000}"/>
          </ac:spMkLst>
        </pc:spChg>
        <pc:spChg chg="del">
          <ac:chgData name="" userId="2377585e8297f3ba" providerId="LiveId" clId="{3426DC09-5F3A-44AE-9A2F-248C8691C6F7}" dt="2020-10-28T06:16:16.820" v="49" actId="478"/>
          <ac:spMkLst>
            <pc:docMk/>
            <pc:sldMasterMk cId="0" sldId="2147483648"/>
            <ac:spMk id="1029" creationId="{00000000-0000-0000-0000-000000000000}"/>
          </ac:spMkLst>
        </pc:spChg>
        <pc:spChg chg="del">
          <ac:chgData name="" userId="2377585e8297f3ba" providerId="LiveId" clId="{3426DC09-5F3A-44AE-9A2F-248C8691C6F7}" dt="2020-10-28T06:16:16.820" v="49" actId="478"/>
          <ac:spMkLst>
            <pc:docMk/>
            <pc:sldMasterMk cId="0" sldId="2147483648"/>
            <ac:spMk id="1030" creationId="{00000000-0000-0000-0000-000000000000}"/>
          </ac:spMkLst>
        </pc:spChg>
        <pc:spChg chg="del">
          <ac:chgData name="" userId="2377585e8297f3ba" providerId="LiveId" clId="{3426DC09-5F3A-44AE-9A2F-248C8691C6F7}" dt="2020-10-28T06:16:16.820" v="49" actId="478"/>
          <ac:spMkLst>
            <pc:docMk/>
            <pc:sldMasterMk cId="0" sldId="2147483648"/>
            <ac:spMk id="1031" creationId="{00000000-0000-0000-0000-000000000000}"/>
          </ac:spMkLst>
        </pc:spChg>
        <pc:spChg chg="del">
          <ac:chgData name="" userId="2377585e8297f3ba" providerId="LiveId" clId="{3426DC09-5F3A-44AE-9A2F-248C8691C6F7}" dt="2020-10-28T06:16:16.820" v="49" actId="478"/>
          <ac:spMkLst>
            <pc:docMk/>
            <pc:sldMasterMk cId="0" sldId="2147483648"/>
            <ac:spMk id="1032" creationId="{00000000-0000-0000-0000-000000000000}"/>
          </ac:spMkLst>
        </pc:spChg>
        <pc:spChg chg="del">
          <ac:chgData name="" userId="2377585e8297f3ba" providerId="LiveId" clId="{3426DC09-5F3A-44AE-9A2F-248C8691C6F7}" dt="2020-10-28T06:16:16.820" v="49" actId="478"/>
          <ac:spMkLst>
            <pc:docMk/>
            <pc:sldMasterMk cId="0" sldId="2147483648"/>
            <ac:spMk id="1033" creationId="{00000000-0000-0000-0000-000000000000}"/>
          </ac:spMkLst>
        </pc:spChg>
        <pc:spChg chg="del">
          <ac:chgData name="" userId="2377585e8297f3ba" providerId="LiveId" clId="{3426DC09-5F3A-44AE-9A2F-248C8691C6F7}" dt="2020-10-28T06:16:16.820" v="49" actId="478"/>
          <ac:spMkLst>
            <pc:docMk/>
            <pc:sldMasterMk cId="0" sldId="2147483648"/>
            <ac:spMk id="1034" creationId="{00000000-0000-0000-0000-000000000000}"/>
          </ac:spMkLst>
        </pc:spChg>
        <pc:spChg chg="del">
          <ac:chgData name="" userId="2377585e8297f3ba" providerId="LiveId" clId="{3426DC09-5F3A-44AE-9A2F-248C8691C6F7}" dt="2020-10-28T06:16:16.820" v="49" actId="478"/>
          <ac:spMkLst>
            <pc:docMk/>
            <pc:sldMasterMk cId="0" sldId="2147483648"/>
            <ac:spMk id="1035" creationId="{00000000-0000-0000-0000-000000000000}"/>
          </ac:spMkLst>
        </pc:spChg>
        <pc:spChg chg="del">
          <ac:chgData name="" userId="2377585e8297f3ba" providerId="LiveId" clId="{3426DC09-5F3A-44AE-9A2F-248C8691C6F7}" dt="2020-10-28T06:16:16.820" v="49" actId="478"/>
          <ac:spMkLst>
            <pc:docMk/>
            <pc:sldMasterMk cId="0" sldId="2147483648"/>
            <ac:spMk id="1036" creationId="{00000000-0000-0000-0000-000000000000}"/>
          </ac:spMkLst>
        </pc:spChg>
        <pc:spChg chg="del">
          <ac:chgData name="" userId="2377585e8297f3ba" providerId="LiveId" clId="{3426DC09-5F3A-44AE-9A2F-248C8691C6F7}" dt="2020-10-28T06:16:16.820" v="49" actId="478"/>
          <ac:spMkLst>
            <pc:docMk/>
            <pc:sldMasterMk cId="0" sldId="2147483648"/>
            <ac:spMk id="1037" creationId="{00000000-0000-0000-0000-000000000000}"/>
          </ac:spMkLst>
        </pc:spChg>
        <pc:spChg chg="del">
          <ac:chgData name="" userId="2377585e8297f3ba" providerId="LiveId" clId="{3426DC09-5F3A-44AE-9A2F-248C8691C6F7}" dt="2020-10-28T06:16:16.820" v="49" actId="478"/>
          <ac:spMkLst>
            <pc:docMk/>
            <pc:sldMasterMk cId="0" sldId="2147483648"/>
            <ac:spMk id="1038" creationId="{00000000-0000-0000-0000-000000000000}"/>
          </ac:spMkLst>
        </pc:spChg>
        <pc:spChg chg="del">
          <ac:chgData name="" userId="2377585e8297f3ba" providerId="LiveId" clId="{3426DC09-5F3A-44AE-9A2F-248C8691C6F7}" dt="2020-10-28T06:16:16.820" v="49" actId="478"/>
          <ac:spMkLst>
            <pc:docMk/>
            <pc:sldMasterMk cId="0" sldId="2147483648"/>
            <ac:spMk id="1039" creationId="{00000000-0000-0000-0000-000000000000}"/>
          </ac:spMkLst>
        </pc:spChg>
        <pc:spChg chg="del">
          <ac:chgData name="" userId="2377585e8297f3ba" providerId="LiveId" clId="{3426DC09-5F3A-44AE-9A2F-248C8691C6F7}" dt="2020-10-28T06:16:16.820" v="49" actId="478"/>
          <ac:spMkLst>
            <pc:docMk/>
            <pc:sldMasterMk cId="0" sldId="2147483648"/>
            <ac:spMk id="1040" creationId="{00000000-0000-0000-0000-000000000000}"/>
          </ac:spMkLst>
        </pc:spChg>
        <pc:spChg chg="del">
          <ac:chgData name="" userId="2377585e8297f3ba" providerId="LiveId" clId="{3426DC09-5F3A-44AE-9A2F-248C8691C6F7}" dt="2020-10-28T06:16:16.820" v="49" actId="478"/>
          <ac:spMkLst>
            <pc:docMk/>
            <pc:sldMasterMk cId="0" sldId="2147483648"/>
            <ac:spMk id="1041" creationId="{00000000-0000-0000-0000-000000000000}"/>
          </ac:spMkLst>
        </pc:spChg>
        <pc:spChg chg="del">
          <ac:chgData name="" userId="2377585e8297f3ba" providerId="LiveId" clId="{3426DC09-5F3A-44AE-9A2F-248C8691C6F7}" dt="2020-10-28T06:16:16.820" v="49" actId="478"/>
          <ac:spMkLst>
            <pc:docMk/>
            <pc:sldMasterMk cId="0" sldId="2147483648"/>
            <ac:spMk id="1042" creationId="{00000000-0000-0000-0000-000000000000}"/>
          </ac:spMkLst>
        </pc:spChg>
        <pc:spChg chg="del">
          <ac:chgData name="" userId="2377585e8297f3ba" providerId="LiveId" clId="{3426DC09-5F3A-44AE-9A2F-248C8691C6F7}" dt="2020-10-28T06:16:16.820" v="49" actId="478"/>
          <ac:spMkLst>
            <pc:docMk/>
            <pc:sldMasterMk cId="0" sldId="2147483648"/>
            <ac:spMk id="1043" creationId="{00000000-0000-0000-0000-000000000000}"/>
          </ac:spMkLst>
        </pc:spChg>
        <pc:spChg chg="mod">
          <ac:chgData name="" userId="2377585e8297f3ba" providerId="LiveId" clId="{3426DC09-5F3A-44AE-9A2F-248C8691C6F7}" dt="2020-10-28T06:37:27.744" v="448"/>
          <ac:spMkLst>
            <pc:docMk/>
            <pc:sldMasterMk cId="0" sldId="2147483648"/>
            <ac:spMk id="1044" creationId="{00000000-0000-0000-0000-000000000000}"/>
          </ac:spMkLst>
        </pc:spChg>
        <pc:spChg chg="mod">
          <ac:chgData name="" userId="2377585e8297f3ba" providerId="LiveId" clId="{3426DC09-5F3A-44AE-9A2F-248C8691C6F7}" dt="2020-10-28T06:37:27.744" v="448"/>
          <ac:spMkLst>
            <pc:docMk/>
            <pc:sldMasterMk cId="0" sldId="2147483648"/>
            <ac:spMk id="1045" creationId="{00000000-0000-0000-0000-000000000000}"/>
          </ac:spMkLst>
        </pc:spChg>
        <pc:picChg chg="add mod">
          <ac:chgData name="" userId="2377585e8297f3ba" providerId="LiveId" clId="{3426DC09-5F3A-44AE-9A2F-248C8691C6F7}" dt="2020-10-28T06:37:27.744" v="448"/>
          <ac:picMkLst>
            <pc:docMk/>
            <pc:sldMasterMk cId="0" sldId="2147483648"/>
            <ac:picMk id="43" creationId="{0FA7FB66-819B-4B78-B1CA-3D50BCDB19B3}"/>
          </ac:picMkLst>
        </pc:picChg>
        <pc:sldLayoutChg chg="modSp">
          <pc:chgData name="" userId="2377585e8297f3ba" providerId="LiveId" clId="{3426DC09-5F3A-44AE-9A2F-248C8691C6F7}" dt="2020-10-28T06:37:27.744" v="448"/>
          <pc:sldLayoutMkLst>
            <pc:docMk/>
            <pc:sldMasterMk cId="0" sldId="2147483648"/>
            <pc:sldLayoutMk cId="287019926" sldId="2147483720"/>
          </pc:sldLayoutMkLst>
          <pc:spChg chg="mod">
            <ac:chgData name="" userId="2377585e8297f3ba" providerId="LiveId" clId="{3426DC09-5F3A-44AE-9A2F-248C8691C6F7}" dt="2020-10-28T06:37:27.744" v="448"/>
            <ac:spMkLst>
              <pc:docMk/>
              <pc:sldMasterMk cId="0" sldId="2147483648"/>
              <pc:sldLayoutMk cId="287019926" sldId="2147483720"/>
              <ac:spMk id="2" creationId="{00000000-0000-0000-0000-000000000000}"/>
            </ac:spMkLst>
          </pc:spChg>
          <pc:spChg chg="mod">
            <ac:chgData name="" userId="2377585e8297f3ba" providerId="LiveId" clId="{3426DC09-5F3A-44AE-9A2F-248C8691C6F7}" dt="2020-10-28T06:37:27.744" v="448"/>
            <ac:spMkLst>
              <pc:docMk/>
              <pc:sldMasterMk cId="0" sldId="2147483648"/>
              <pc:sldLayoutMk cId="287019926" sldId="2147483720"/>
              <ac:spMk id="3" creationId="{00000000-0000-0000-0000-000000000000}"/>
            </ac:spMkLst>
          </pc:spChg>
        </pc:sldLayoutChg>
        <pc:sldLayoutChg chg="modSp">
          <pc:chgData name="" userId="2377585e8297f3ba" providerId="LiveId" clId="{3426DC09-5F3A-44AE-9A2F-248C8691C6F7}" dt="2020-10-28T06:37:27.744" v="448"/>
          <pc:sldLayoutMkLst>
            <pc:docMk/>
            <pc:sldMasterMk cId="0" sldId="2147483648"/>
            <pc:sldLayoutMk cId="1102864025" sldId="2147483721"/>
          </pc:sldLayoutMkLst>
          <pc:spChg chg="mod">
            <ac:chgData name="" userId="2377585e8297f3ba" providerId="LiveId" clId="{3426DC09-5F3A-44AE-9A2F-248C8691C6F7}" dt="2020-10-28T06:37:27.744" v="448"/>
            <ac:spMkLst>
              <pc:docMk/>
              <pc:sldMasterMk cId="0" sldId="2147483648"/>
              <pc:sldLayoutMk cId="1102864025" sldId="2147483721"/>
              <ac:spMk id="3" creationId="{00000000-0000-0000-0000-000000000000}"/>
            </ac:spMkLst>
          </pc:spChg>
          <pc:spChg chg="mod">
            <ac:chgData name="" userId="2377585e8297f3ba" providerId="LiveId" clId="{3426DC09-5F3A-44AE-9A2F-248C8691C6F7}" dt="2020-10-28T06:37:27.744" v="448"/>
            <ac:spMkLst>
              <pc:docMk/>
              <pc:sldMasterMk cId="0" sldId="2147483648"/>
              <pc:sldLayoutMk cId="1102864025" sldId="2147483721"/>
              <ac:spMk id="4" creationId="{00000000-0000-0000-0000-000000000000}"/>
            </ac:spMkLst>
          </pc:spChg>
        </pc:sldLayoutChg>
        <pc:sldLayoutChg chg="modSp">
          <pc:chgData name="" userId="2377585e8297f3ba" providerId="LiveId" clId="{3426DC09-5F3A-44AE-9A2F-248C8691C6F7}" dt="2020-10-28T06:37:27.744" v="448"/>
          <pc:sldLayoutMkLst>
            <pc:docMk/>
            <pc:sldMasterMk cId="0" sldId="2147483648"/>
            <pc:sldLayoutMk cId="1745251493" sldId="2147483722"/>
          </pc:sldLayoutMkLst>
          <pc:spChg chg="mod">
            <ac:chgData name="" userId="2377585e8297f3ba" providerId="LiveId" clId="{3426DC09-5F3A-44AE-9A2F-248C8691C6F7}" dt="2020-10-28T06:37:27.744" v="448"/>
            <ac:spMkLst>
              <pc:docMk/>
              <pc:sldMasterMk cId="0" sldId="2147483648"/>
              <pc:sldLayoutMk cId="1745251493" sldId="2147483722"/>
              <ac:spMk id="2" creationId="{00000000-0000-0000-0000-000000000000}"/>
            </ac:spMkLst>
          </pc:spChg>
          <pc:spChg chg="mod">
            <ac:chgData name="" userId="2377585e8297f3ba" providerId="LiveId" clId="{3426DC09-5F3A-44AE-9A2F-248C8691C6F7}" dt="2020-10-28T06:37:27.744" v="448"/>
            <ac:spMkLst>
              <pc:docMk/>
              <pc:sldMasterMk cId="0" sldId="2147483648"/>
              <pc:sldLayoutMk cId="1745251493" sldId="2147483722"/>
              <ac:spMk id="3" creationId="{00000000-0000-0000-0000-000000000000}"/>
            </ac:spMkLst>
          </pc:spChg>
          <pc:spChg chg="mod">
            <ac:chgData name="" userId="2377585e8297f3ba" providerId="LiveId" clId="{3426DC09-5F3A-44AE-9A2F-248C8691C6F7}" dt="2020-10-28T06:37:27.744" v="448"/>
            <ac:spMkLst>
              <pc:docMk/>
              <pc:sldMasterMk cId="0" sldId="2147483648"/>
              <pc:sldLayoutMk cId="1745251493" sldId="2147483722"/>
              <ac:spMk id="4" creationId="{00000000-0000-0000-0000-000000000000}"/>
            </ac:spMkLst>
          </pc:spChg>
          <pc:spChg chg="mod">
            <ac:chgData name="" userId="2377585e8297f3ba" providerId="LiveId" clId="{3426DC09-5F3A-44AE-9A2F-248C8691C6F7}" dt="2020-10-28T06:37:27.744" v="448"/>
            <ac:spMkLst>
              <pc:docMk/>
              <pc:sldMasterMk cId="0" sldId="2147483648"/>
              <pc:sldLayoutMk cId="1745251493" sldId="2147483722"/>
              <ac:spMk id="5" creationId="{00000000-0000-0000-0000-000000000000}"/>
            </ac:spMkLst>
          </pc:spChg>
          <pc:spChg chg="mod">
            <ac:chgData name="" userId="2377585e8297f3ba" providerId="LiveId" clId="{3426DC09-5F3A-44AE-9A2F-248C8691C6F7}" dt="2020-10-28T06:37:27.744" v="448"/>
            <ac:spMkLst>
              <pc:docMk/>
              <pc:sldMasterMk cId="0" sldId="2147483648"/>
              <pc:sldLayoutMk cId="1745251493" sldId="2147483722"/>
              <ac:spMk id="6" creationId="{00000000-0000-0000-0000-000000000000}"/>
            </ac:spMkLst>
          </pc:spChg>
        </pc:sldLayoutChg>
        <pc:sldLayoutChg chg="modSp">
          <pc:chgData name="" userId="2377585e8297f3ba" providerId="LiveId" clId="{3426DC09-5F3A-44AE-9A2F-248C8691C6F7}" dt="2020-10-28T06:37:27.744" v="448"/>
          <pc:sldLayoutMkLst>
            <pc:docMk/>
            <pc:sldMasterMk cId="0" sldId="2147483648"/>
            <pc:sldLayoutMk cId="43365879" sldId="2147483725"/>
          </pc:sldLayoutMkLst>
          <pc:spChg chg="mod">
            <ac:chgData name="" userId="2377585e8297f3ba" providerId="LiveId" clId="{3426DC09-5F3A-44AE-9A2F-248C8691C6F7}" dt="2020-10-28T06:37:27.744" v="448"/>
            <ac:spMkLst>
              <pc:docMk/>
              <pc:sldMasterMk cId="0" sldId="2147483648"/>
              <pc:sldLayoutMk cId="43365879" sldId="2147483725"/>
              <ac:spMk id="2" creationId="{00000000-0000-0000-0000-000000000000}"/>
            </ac:spMkLst>
          </pc:spChg>
          <pc:spChg chg="mod">
            <ac:chgData name="" userId="2377585e8297f3ba" providerId="LiveId" clId="{3426DC09-5F3A-44AE-9A2F-248C8691C6F7}" dt="2020-10-28T06:37:27.744" v="448"/>
            <ac:spMkLst>
              <pc:docMk/>
              <pc:sldMasterMk cId="0" sldId="2147483648"/>
              <pc:sldLayoutMk cId="43365879" sldId="2147483725"/>
              <ac:spMk id="3" creationId="{00000000-0000-0000-0000-000000000000}"/>
            </ac:spMkLst>
          </pc:spChg>
          <pc:spChg chg="mod">
            <ac:chgData name="" userId="2377585e8297f3ba" providerId="LiveId" clId="{3426DC09-5F3A-44AE-9A2F-248C8691C6F7}" dt="2020-10-28T06:37:27.744" v="448"/>
            <ac:spMkLst>
              <pc:docMk/>
              <pc:sldMasterMk cId="0" sldId="2147483648"/>
              <pc:sldLayoutMk cId="43365879" sldId="2147483725"/>
              <ac:spMk id="4" creationId="{00000000-0000-0000-0000-000000000000}"/>
            </ac:spMkLst>
          </pc:spChg>
        </pc:sldLayoutChg>
        <pc:sldLayoutChg chg="modSp">
          <pc:chgData name="" userId="2377585e8297f3ba" providerId="LiveId" clId="{3426DC09-5F3A-44AE-9A2F-248C8691C6F7}" dt="2020-10-28T06:37:27.744" v="448"/>
          <pc:sldLayoutMkLst>
            <pc:docMk/>
            <pc:sldMasterMk cId="0" sldId="2147483648"/>
            <pc:sldLayoutMk cId="448405832" sldId="2147483726"/>
          </pc:sldLayoutMkLst>
          <pc:spChg chg="mod">
            <ac:chgData name="" userId="2377585e8297f3ba" providerId="LiveId" clId="{3426DC09-5F3A-44AE-9A2F-248C8691C6F7}" dt="2020-10-28T06:37:27.744" v="448"/>
            <ac:spMkLst>
              <pc:docMk/>
              <pc:sldMasterMk cId="0" sldId="2147483648"/>
              <pc:sldLayoutMk cId="448405832" sldId="2147483726"/>
              <ac:spMk id="2" creationId="{00000000-0000-0000-0000-000000000000}"/>
            </ac:spMkLst>
          </pc:spChg>
          <pc:spChg chg="mod">
            <ac:chgData name="" userId="2377585e8297f3ba" providerId="LiveId" clId="{3426DC09-5F3A-44AE-9A2F-248C8691C6F7}" dt="2020-10-28T06:37:27.744" v="448"/>
            <ac:spMkLst>
              <pc:docMk/>
              <pc:sldMasterMk cId="0" sldId="2147483648"/>
              <pc:sldLayoutMk cId="448405832" sldId="2147483726"/>
              <ac:spMk id="3" creationId="{00000000-0000-0000-0000-000000000000}"/>
            </ac:spMkLst>
          </pc:spChg>
          <pc:spChg chg="mod">
            <ac:chgData name="" userId="2377585e8297f3ba" providerId="LiveId" clId="{3426DC09-5F3A-44AE-9A2F-248C8691C6F7}" dt="2020-10-28T06:37:27.744" v="448"/>
            <ac:spMkLst>
              <pc:docMk/>
              <pc:sldMasterMk cId="0" sldId="2147483648"/>
              <pc:sldLayoutMk cId="448405832" sldId="2147483726"/>
              <ac:spMk id="4" creationId="{00000000-0000-0000-0000-000000000000}"/>
            </ac:spMkLst>
          </pc:spChg>
        </pc:sldLayoutChg>
        <pc:sldLayoutChg chg="modSp">
          <pc:chgData name="" userId="2377585e8297f3ba" providerId="LiveId" clId="{3426DC09-5F3A-44AE-9A2F-248C8691C6F7}" dt="2020-10-28T06:37:27.744" v="448"/>
          <pc:sldLayoutMkLst>
            <pc:docMk/>
            <pc:sldMasterMk cId="0" sldId="2147483648"/>
            <pc:sldLayoutMk cId="242062069" sldId="2147483728"/>
          </pc:sldLayoutMkLst>
          <pc:spChg chg="mod">
            <ac:chgData name="" userId="2377585e8297f3ba" providerId="LiveId" clId="{3426DC09-5F3A-44AE-9A2F-248C8691C6F7}" dt="2020-10-28T06:37:27.744" v="448"/>
            <ac:spMkLst>
              <pc:docMk/>
              <pc:sldMasterMk cId="0" sldId="2147483648"/>
              <pc:sldLayoutMk cId="242062069" sldId="2147483728"/>
              <ac:spMk id="2" creationId="{00000000-0000-0000-0000-000000000000}"/>
            </ac:spMkLst>
          </pc:spChg>
          <pc:spChg chg="mod">
            <ac:chgData name="" userId="2377585e8297f3ba" providerId="LiveId" clId="{3426DC09-5F3A-44AE-9A2F-248C8691C6F7}" dt="2020-10-28T06:37:27.744" v="448"/>
            <ac:spMkLst>
              <pc:docMk/>
              <pc:sldMasterMk cId="0" sldId="2147483648"/>
              <pc:sldLayoutMk cId="242062069" sldId="2147483728"/>
              <ac:spMk id="3" creationId="{00000000-0000-0000-0000-000000000000}"/>
            </ac:spMkLst>
          </pc:spChg>
        </pc:sldLayoutChg>
        <pc:sldLayoutChg chg="modSp">
          <pc:chgData name="" userId="2377585e8297f3ba" providerId="LiveId" clId="{3426DC09-5F3A-44AE-9A2F-248C8691C6F7}" dt="2020-10-28T06:37:27.744" v="448"/>
          <pc:sldLayoutMkLst>
            <pc:docMk/>
            <pc:sldMasterMk cId="0" sldId="2147483648"/>
            <pc:sldLayoutMk cId="2000288643" sldId="2147483729"/>
          </pc:sldLayoutMkLst>
          <pc:spChg chg="mod">
            <ac:chgData name="" userId="2377585e8297f3ba" providerId="LiveId" clId="{3426DC09-5F3A-44AE-9A2F-248C8691C6F7}" dt="2020-10-28T06:37:27.744" v="448"/>
            <ac:spMkLst>
              <pc:docMk/>
              <pc:sldMasterMk cId="0" sldId="2147483648"/>
              <pc:sldLayoutMk cId="2000288643" sldId="2147483729"/>
              <ac:spMk id="2" creationId="{00000000-0000-0000-0000-000000000000}"/>
            </ac:spMkLst>
          </pc:spChg>
          <pc:spChg chg="mod">
            <ac:chgData name="" userId="2377585e8297f3ba" providerId="LiveId" clId="{3426DC09-5F3A-44AE-9A2F-248C8691C6F7}" dt="2020-10-28T06:37:27.744" v="448"/>
            <ac:spMkLst>
              <pc:docMk/>
              <pc:sldMasterMk cId="0" sldId="2147483648"/>
              <pc:sldLayoutMk cId="2000288643" sldId="2147483729"/>
              <ac:spMk id="3" creationId="{00000000-0000-0000-0000-000000000000}"/>
            </ac:spMkLst>
          </pc:spChg>
        </pc:sldLayoutChg>
        <pc:sldLayoutChg chg="modSp">
          <pc:chgData name="" userId="2377585e8297f3ba" providerId="LiveId" clId="{3426DC09-5F3A-44AE-9A2F-248C8691C6F7}" dt="2020-10-28T06:37:27.744" v="448"/>
          <pc:sldLayoutMkLst>
            <pc:docMk/>
            <pc:sldMasterMk cId="0" sldId="2147483648"/>
            <pc:sldLayoutMk cId="3556107906" sldId="2147483730"/>
          </pc:sldLayoutMkLst>
          <pc:spChg chg="mod">
            <ac:chgData name="" userId="2377585e8297f3ba" providerId="LiveId" clId="{3426DC09-5F3A-44AE-9A2F-248C8691C6F7}" dt="2020-10-28T06:37:27.744" v="448"/>
            <ac:spMkLst>
              <pc:docMk/>
              <pc:sldMasterMk cId="0" sldId="2147483648"/>
              <pc:sldLayoutMk cId="3556107906" sldId="2147483730"/>
              <ac:spMk id="2" creationId="{00000000-0000-0000-0000-000000000000}"/>
            </ac:spMkLst>
          </pc:spChg>
          <pc:spChg chg="mod">
            <ac:chgData name="" userId="2377585e8297f3ba" providerId="LiveId" clId="{3426DC09-5F3A-44AE-9A2F-248C8691C6F7}" dt="2020-10-28T06:37:27.744" v="448"/>
            <ac:spMkLst>
              <pc:docMk/>
              <pc:sldMasterMk cId="0" sldId="2147483648"/>
              <pc:sldLayoutMk cId="3556107906" sldId="2147483730"/>
              <ac:spMk id="3" creationId="{00000000-0000-0000-0000-000000000000}"/>
            </ac:spMkLst>
          </pc:spChg>
          <pc:spChg chg="mod">
            <ac:chgData name="" userId="2377585e8297f3ba" providerId="LiveId" clId="{3426DC09-5F3A-44AE-9A2F-248C8691C6F7}" dt="2020-10-28T06:37:27.744" v="448"/>
            <ac:spMkLst>
              <pc:docMk/>
              <pc:sldMasterMk cId="0" sldId="2147483648"/>
              <pc:sldLayoutMk cId="3556107906" sldId="2147483730"/>
              <ac:spMk id="4" creationId="{00000000-0000-0000-0000-000000000000}"/>
            </ac:spMkLst>
          </pc:spChg>
        </pc:sldLayoutChg>
        <pc:sldLayoutChg chg="modSp">
          <pc:chgData name="" userId="2377585e8297f3ba" providerId="LiveId" clId="{3426DC09-5F3A-44AE-9A2F-248C8691C6F7}" dt="2020-10-28T06:37:27.744" v="448"/>
          <pc:sldLayoutMkLst>
            <pc:docMk/>
            <pc:sldMasterMk cId="0" sldId="2147483648"/>
            <pc:sldLayoutMk cId="4092041030" sldId="2147483731"/>
          </pc:sldLayoutMkLst>
          <pc:spChg chg="mod">
            <ac:chgData name="" userId="2377585e8297f3ba" providerId="LiveId" clId="{3426DC09-5F3A-44AE-9A2F-248C8691C6F7}" dt="2020-10-28T06:37:27.744" v="448"/>
            <ac:spMkLst>
              <pc:docMk/>
              <pc:sldMasterMk cId="0" sldId="2147483648"/>
              <pc:sldLayoutMk cId="4092041030" sldId="2147483731"/>
              <ac:spMk id="23554" creationId="{00000000-0000-0000-0000-000000000000}"/>
            </ac:spMkLst>
          </pc:spChg>
          <pc:spChg chg="mod">
            <ac:chgData name="" userId="2377585e8297f3ba" providerId="LiveId" clId="{3426DC09-5F3A-44AE-9A2F-248C8691C6F7}" dt="2020-10-28T06:37:27.744" v="448"/>
            <ac:spMkLst>
              <pc:docMk/>
              <pc:sldMasterMk cId="0" sldId="2147483648"/>
              <pc:sldLayoutMk cId="4092041030" sldId="2147483731"/>
              <ac:spMk id="23555" creationId="{00000000-0000-0000-0000-000000000000}"/>
            </ac:spMkLst>
          </pc:spChg>
          <pc:grpChg chg="mod">
            <ac:chgData name="" userId="2377585e8297f3ba" providerId="LiveId" clId="{3426DC09-5F3A-44AE-9A2F-248C8691C6F7}" dt="2020-10-28T06:37:27.744" v="448"/>
            <ac:grpSpMkLst>
              <pc:docMk/>
              <pc:sldMasterMk cId="0" sldId="2147483648"/>
              <pc:sldLayoutMk cId="4092041030" sldId="2147483731"/>
              <ac:grpSpMk id="4" creationId="{00000000-0000-0000-0000-000000000000}"/>
            </ac:grpSpMkLst>
          </pc:grpChg>
        </pc:sldLayoutChg>
      </pc:sldMasterChg>
    </pc:docChg>
  </pc:docChgLst>
  <pc:docChgLst>
    <pc:chgData name="Myran Teasdale" userId="2377585e8297f3ba" providerId="LiveId" clId="{1067B137-F1D4-4C05-A727-F52436615A3A}"/>
    <pc:docChg chg="custSel addSld delSld modSld modMainMaster modNotesMaster">
      <pc:chgData name="Myran Teasdale" userId="2377585e8297f3ba" providerId="LiveId" clId="{1067B137-F1D4-4C05-A727-F52436615A3A}" dt="2022-10-09T20:38:49.496" v="23" actId="403"/>
      <pc:docMkLst>
        <pc:docMk/>
      </pc:docMkLst>
      <pc:sldChg chg="delSp modSp del modNotes">
        <pc:chgData name="Myran Teasdale" userId="2377585e8297f3ba" providerId="LiveId" clId="{1067B137-F1D4-4C05-A727-F52436615A3A}" dt="2022-10-09T20:38:39.669" v="16" actId="47"/>
        <pc:sldMkLst>
          <pc:docMk/>
          <pc:sldMk cId="0" sldId="259"/>
        </pc:sldMkLst>
        <pc:spChg chg="del mod">
          <ac:chgData name="Myran Teasdale" userId="2377585e8297f3ba" providerId="LiveId" clId="{1067B137-F1D4-4C05-A727-F52436615A3A}" dt="2022-10-09T20:38:18.038" v="8" actId="478"/>
          <ac:spMkLst>
            <pc:docMk/>
            <pc:sldMk cId="0" sldId="259"/>
            <ac:spMk id="4" creationId="{00000000-0000-0000-0000-000000000000}"/>
          </ac:spMkLst>
        </pc:spChg>
        <pc:spChg chg="mod">
          <ac:chgData name="Myran Teasdale" userId="2377585e8297f3ba" providerId="LiveId" clId="{1067B137-F1D4-4C05-A727-F52436615A3A}" dt="2022-10-09T20:36:15.009" v="0"/>
          <ac:spMkLst>
            <pc:docMk/>
            <pc:sldMk cId="0" sldId="259"/>
            <ac:spMk id="6" creationId="{00000000-0000-0000-0000-000000000000}"/>
          </ac:spMkLst>
        </pc:spChg>
        <pc:spChg chg="mod">
          <ac:chgData name="Myran Teasdale" userId="2377585e8297f3ba" providerId="LiveId" clId="{1067B137-F1D4-4C05-A727-F52436615A3A}" dt="2022-10-09T20:36:15.009" v="0"/>
          <ac:spMkLst>
            <pc:docMk/>
            <pc:sldMk cId="0" sldId="259"/>
            <ac:spMk id="4098" creationId="{00000000-0000-0000-0000-000000000000}"/>
          </ac:spMkLst>
        </pc:spChg>
        <pc:picChg chg="mod">
          <ac:chgData name="Myran Teasdale" userId="2377585e8297f3ba" providerId="LiveId" clId="{1067B137-F1D4-4C05-A727-F52436615A3A}" dt="2022-10-09T20:36:15.009" v="0"/>
          <ac:picMkLst>
            <pc:docMk/>
            <pc:sldMk cId="0" sldId="259"/>
            <ac:picMk id="13314" creationId="{00000000-0000-0000-0000-000000000000}"/>
          </ac:picMkLst>
        </pc:picChg>
      </pc:sldChg>
      <pc:sldChg chg="modSp modNotes">
        <pc:chgData name="Myran Teasdale" userId="2377585e8297f3ba" providerId="LiveId" clId="{1067B137-F1D4-4C05-A727-F52436615A3A}" dt="2022-10-09T20:36:15.009" v="0"/>
        <pc:sldMkLst>
          <pc:docMk/>
          <pc:sldMk cId="0" sldId="260"/>
        </pc:sldMkLst>
        <pc:spChg chg="mod">
          <ac:chgData name="Myran Teasdale" userId="2377585e8297f3ba" providerId="LiveId" clId="{1067B137-F1D4-4C05-A727-F52436615A3A}" dt="2022-10-09T20:36:15.009" v="0"/>
          <ac:spMkLst>
            <pc:docMk/>
            <pc:sldMk cId="0" sldId="260"/>
            <ac:spMk id="7" creationId="{00000000-0000-0000-0000-000000000000}"/>
          </ac:spMkLst>
        </pc:spChg>
      </pc:sldChg>
      <pc:sldChg chg="modSp">
        <pc:chgData name="Myran Teasdale" userId="2377585e8297f3ba" providerId="LiveId" clId="{1067B137-F1D4-4C05-A727-F52436615A3A}" dt="2022-10-09T20:36:15.009" v="0"/>
        <pc:sldMkLst>
          <pc:docMk/>
          <pc:sldMk cId="1238474181" sldId="307"/>
        </pc:sldMkLst>
        <pc:spChg chg="mod">
          <ac:chgData name="Myran Teasdale" userId="2377585e8297f3ba" providerId="LiveId" clId="{1067B137-F1D4-4C05-A727-F52436615A3A}" dt="2022-10-09T20:36:15.009" v="0"/>
          <ac:spMkLst>
            <pc:docMk/>
            <pc:sldMk cId="1238474181" sldId="307"/>
            <ac:spMk id="2" creationId="{00000000-0000-0000-0000-000000000000}"/>
          </ac:spMkLst>
        </pc:spChg>
        <pc:spChg chg="mod">
          <ac:chgData name="Myran Teasdale" userId="2377585e8297f3ba" providerId="LiveId" clId="{1067B137-F1D4-4C05-A727-F52436615A3A}" dt="2022-10-09T20:36:15.009" v="0"/>
          <ac:spMkLst>
            <pc:docMk/>
            <pc:sldMk cId="1238474181" sldId="307"/>
            <ac:spMk id="3" creationId="{00000000-0000-0000-0000-000000000000}"/>
          </ac:spMkLst>
        </pc:spChg>
        <pc:spChg chg="mod">
          <ac:chgData name="Myran Teasdale" userId="2377585e8297f3ba" providerId="LiveId" clId="{1067B137-F1D4-4C05-A727-F52436615A3A}" dt="2022-10-09T20:36:15.009" v="0"/>
          <ac:spMkLst>
            <pc:docMk/>
            <pc:sldMk cId="1238474181" sldId="307"/>
            <ac:spMk id="4" creationId="{00000000-0000-0000-0000-000000000000}"/>
          </ac:spMkLst>
        </pc:spChg>
        <pc:spChg chg="mod">
          <ac:chgData name="Myran Teasdale" userId="2377585e8297f3ba" providerId="LiveId" clId="{1067B137-F1D4-4C05-A727-F52436615A3A}" dt="2022-10-09T20:36:15.009" v="0"/>
          <ac:spMkLst>
            <pc:docMk/>
            <pc:sldMk cId="1238474181" sldId="307"/>
            <ac:spMk id="5" creationId="{00000000-0000-0000-0000-000000000000}"/>
          </ac:spMkLst>
        </pc:spChg>
        <pc:spChg chg="mod">
          <ac:chgData name="Myran Teasdale" userId="2377585e8297f3ba" providerId="LiveId" clId="{1067B137-F1D4-4C05-A727-F52436615A3A}" dt="2022-10-09T20:36:15.009" v="0"/>
          <ac:spMkLst>
            <pc:docMk/>
            <pc:sldMk cId="1238474181" sldId="307"/>
            <ac:spMk id="6" creationId="{00000000-0000-0000-0000-000000000000}"/>
          </ac:spMkLst>
        </pc:spChg>
      </pc:sldChg>
      <pc:sldChg chg="modSp">
        <pc:chgData name="Myran Teasdale" userId="2377585e8297f3ba" providerId="LiveId" clId="{1067B137-F1D4-4C05-A727-F52436615A3A}" dt="2022-10-09T20:36:15.009" v="0"/>
        <pc:sldMkLst>
          <pc:docMk/>
          <pc:sldMk cId="385506920" sldId="309"/>
        </pc:sldMkLst>
        <pc:spChg chg="mod">
          <ac:chgData name="Myran Teasdale" userId="2377585e8297f3ba" providerId="LiveId" clId="{1067B137-F1D4-4C05-A727-F52436615A3A}" dt="2022-10-09T20:36:15.009" v="0"/>
          <ac:spMkLst>
            <pc:docMk/>
            <pc:sldMk cId="385506920" sldId="309"/>
            <ac:spMk id="3" creationId="{00000000-0000-0000-0000-000000000000}"/>
          </ac:spMkLst>
        </pc:spChg>
        <pc:graphicFrameChg chg="mod">
          <ac:chgData name="Myran Teasdale" userId="2377585e8297f3ba" providerId="LiveId" clId="{1067B137-F1D4-4C05-A727-F52436615A3A}" dt="2022-10-09T20:36:15.009" v="0"/>
          <ac:graphicFrameMkLst>
            <pc:docMk/>
            <pc:sldMk cId="385506920" sldId="309"/>
            <ac:graphicFrameMk id="4" creationId="{00000000-0000-0000-0000-000000000000}"/>
          </ac:graphicFrameMkLst>
        </pc:graphicFrameChg>
      </pc:sldChg>
      <pc:sldChg chg="modSp">
        <pc:chgData name="Myran Teasdale" userId="2377585e8297f3ba" providerId="LiveId" clId="{1067B137-F1D4-4C05-A727-F52436615A3A}" dt="2022-10-09T20:36:15.009" v="0"/>
        <pc:sldMkLst>
          <pc:docMk/>
          <pc:sldMk cId="2747346017" sldId="313"/>
        </pc:sldMkLst>
        <pc:spChg chg="mod">
          <ac:chgData name="Myran Teasdale" userId="2377585e8297f3ba" providerId="LiveId" clId="{1067B137-F1D4-4C05-A727-F52436615A3A}" dt="2022-10-09T20:36:15.009" v="0"/>
          <ac:spMkLst>
            <pc:docMk/>
            <pc:sldMk cId="2747346017" sldId="313"/>
            <ac:spMk id="2" creationId="{00000000-0000-0000-0000-000000000000}"/>
          </ac:spMkLst>
        </pc:spChg>
        <pc:spChg chg="mod">
          <ac:chgData name="Myran Teasdale" userId="2377585e8297f3ba" providerId="LiveId" clId="{1067B137-F1D4-4C05-A727-F52436615A3A}" dt="2022-10-09T20:36:15.009" v="0"/>
          <ac:spMkLst>
            <pc:docMk/>
            <pc:sldMk cId="2747346017" sldId="313"/>
            <ac:spMk id="5" creationId="{00000000-0000-0000-0000-000000000000}"/>
          </ac:spMkLst>
        </pc:spChg>
        <pc:spChg chg="mod">
          <ac:chgData name="Myran Teasdale" userId="2377585e8297f3ba" providerId="LiveId" clId="{1067B137-F1D4-4C05-A727-F52436615A3A}" dt="2022-10-09T20:36:15.009" v="0"/>
          <ac:spMkLst>
            <pc:docMk/>
            <pc:sldMk cId="2747346017" sldId="313"/>
            <ac:spMk id="11" creationId="{00000000-0000-0000-0000-000000000000}"/>
          </ac:spMkLst>
        </pc:spChg>
        <pc:spChg chg="mod">
          <ac:chgData name="Myran Teasdale" userId="2377585e8297f3ba" providerId="LiveId" clId="{1067B137-F1D4-4C05-A727-F52436615A3A}" dt="2022-10-09T20:36:15.009" v="0"/>
          <ac:spMkLst>
            <pc:docMk/>
            <pc:sldMk cId="2747346017" sldId="313"/>
            <ac:spMk id="12" creationId="{00000000-0000-0000-0000-000000000000}"/>
          </ac:spMkLst>
        </pc:spChg>
        <pc:spChg chg="mod">
          <ac:chgData name="Myran Teasdale" userId="2377585e8297f3ba" providerId="LiveId" clId="{1067B137-F1D4-4C05-A727-F52436615A3A}" dt="2022-10-09T20:36:15.009" v="0"/>
          <ac:spMkLst>
            <pc:docMk/>
            <pc:sldMk cId="2747346017" sldId="313"/>
            <ac:spMk id="13" creationId="{00000000-0000-0000-0000-000000000000}"/>
          </ac:spMkLst>
        </pc:spChg>
        <pc:picChg chg="mod">
          <ac:chgData name="Myran Teasdale" userId="2377585e8297f3ba" providerId="LiveId" clId="{1067B137-F1D4-4C05-A727-F52436615A3A}" dt="2022-10-09T20:36:15.009" v="0"/>
          <ac:picMkLst>
            <pc:docMk/>
            <pc:sldMk cId="2747346017" sldId="313"/>
            <ac:picMk id="9" creationId="{00000000-0000-0000-0000-000000000000}"/>
          </ac:picMkLst>
        </pc:picChg>
        <pc:cxnChg chg="mod">
          <ac:chgData name="Myran Teasdale" userId="2377585e8297f3ba" providerId="LiveId" clId="{1067B137-F1D4-4C05-A727-F52436615A3A}" dt="2022-10-09T20:36:15.009" v="0"/>
          <ac:cxnSpMkLst>
            <pc:docMk/>
            <pc:sldMk cId="2747346017" sldId="313"/>
            <ac:cxnSpMk id="6" creationId="{00000000-0000-0000-0000-000000000000}"/>
          </ac:cxnSpMkLst>
        </pc:cxnChg>
      </pc:sldChg>
      <pc:sldChg chg="modSp">
        <pc:chgData name="Myran Teasdale" userId="2377585e8297f3ba" providerId="LiveId" clId="{1067B137-F1D4-4C05-A727-F52436615A3A}" dt="2022-10-09T20:36:15.009" v="0"/>
        <pc:sldMkLst>
          <pc:docMk/>
          <pc:sldMk cId="2547695757" sldId="316"/>
        </pc:sldMkLst>
        <pc:picChg chg="mod">
          <ac:chgData name="Myran Teasdale" userId="2377585e8297f3ba" providerId="LiveId" clId="{1067B137-F1D4-4C05-A727-F52436615A3A}" dt="2022-10-09T20:36:15.009" v="0"/>
          <ac:picMkLst>
            <pc:docMk/>
            <pc:sldMk cId="2547695757" sldId="316"/>
            <ac:picMk id="2052" creationId="{00000000-0000-0000-0000-000000000000}"/>
          </ac:picMkLst>
        </pc:picChg>
      </pc:sldChg>
      <pc:sldChg chg="modSp">
        <pc:chgData name="Myran Teasdale" userId="2377585e8297f3ba" providerId="LiveId" clId="{1067B137-F1D4-4C05-A727-F52436615A3A}" dt="2022-10-09T20:36:15.009" v="0"/>
        <pc:sldMkLst>
          <pc:docMk/>
          <pc:sldMk cId="1134972595" sldId="319"/>
        </pc:sldMkLst>
        <pc:spChg chg="mod">
          <ac:chgData name="Myran Teasdale" userId="2377585e8297f3ba" providerId="LiveId" clId="{1067B137-F1D4-4C05-A727-F52436615A3A}" dt="2022-10-09T20:36:15.009" v="0"/>
          <ac:spMkLst>
            <pc:docMk/>
            <pc:sldMk cId="1134972595" sldId="319"/>
            <ac:spMk id="2" creationId="{00000000-0000-0000-0000-000000000000}"/>
          </ac:spMkLst>
        </pc:spChg>
        <pc:spChg chg="mod">
          <ac:chgData name="Myran Teasdale" userId="2377585e8297f3ba" providerId="LiveId" clId="{1067B137-F1D4-4C05-A727-F52436615A3A}" dt="2022-10-09T20:36:15.009" v="0"/>
          <ac:spMkLst>
            <pc:docMk/>
            <pc:sldMk cId="1134972595" sldId="319"/>
            <ac:spMk id="9" creationId="{00000000-0000-0000-0000-000000000000}"/>
          </ac:spMkLst>
        </pc:spChg>
        <pc:spChg chg="mod">
          <ac:chgData name="Myran Teasdale" userId="2377585e8297f3ba" providerId="LiveId" clId="{1067B137-F1D4-4C05-A727-F52436615A3A}" dt="2022-10-09T20:36:15.009" v="0"/>
          <ac:spMkLst>
            <pc:docMk/>
            <pc:sldMk cId="1134972595" sldId="319"/>
            <ac:spMk id="10" creationId="{00000000-0000-0000-0000-000000000000}"/>
          </ac:spMkLst>
        </pc:spChg>
        <pc:spChg chg="mod">
          <ac:chgData name="Myran Teasdale" userId="2377585e8297f3ba" providerId="LiveId" clId="{1067B137-F1D4-4C05-A727-F52436615A3A}" dt="2022-10-09T20:36:15.009" v="0"/>
          <ac:spMkLst>
            <pc:docMk/>
            <pc:sldMk cId="1134972595" sldId="319"/>
            <ac:spMk id="11" creationId="{00000000-0000-0000-0000-000000000000}"/>
          </ac:spMkLst>
        </pc:spChg>
        <pc:picChg chg="mod">
          <ac:chgData name="Myran Teasdale" userId="2377585e8297f3ba" providerId="LiveId" clId="{1067B137-F1D4-4C05-A727-F52436615A3A}" dt="2022-10-09T20:36:15.009" v="0"/>
          <ac:picMkLst>
            <pc:docMk/>
            <pc:sldMk cId="1134972595" sldId="319"/>
            <ac:picMk id="3074" creationId="{00000000-0000-0000-0000-000000000000}"/>
          </ac:picMkLst>
        </pc:picChg>
      </pc:sldChg>
      <pc:sldChg chg="modSp">
        <pc:chgData name="Myran Teasdale" userId="2377585e8297f3ba" providerId="LiveId" clId="{1067B137-F1D4-4C05-A727-F52436615A3A}" dt="2022-10-09T20:36:15.009" v="0"/>
        <pc:sldMkLst>
          <pc:docMk/>
          <pc:sldMk cId="910862581" sldId="320"/>
        </pc:sldMkLst>
        <pc:graphicFrameChg chg="mod">
          <ac:chgData name="Myran Teasdale" userId="2377585e8297f3ba" providerId="LiveId" clId="{1067B137-F1D4-4C05-A727-F52436615A3A}" dt="2022-10-09T20:36:15.009" v="0"/>
          <ac:graphicFrameMkLst>
            <pc:docMk/>
            <pc:sldMk cId="910862581" sldId="320"/>
            <ac:graphicFrameMk id="4" creationId="{00000000-0000-0000-0000-000000000000}"/>
          </ac:graphicFrameMkLst>
        </pc:graphicFrameChg>
        <pc:picChg chg="mod">
          <ac:chgData name="Myran Teasdale" userId="2377585e8297f3ba" providerId="LiveId" clId="{1067B137-F1D4-4C05-A727-F52436615A3A}" dt="2022-10-09T20:36:15.009" v="0"/>
          <ac:picMkLst>
            <pc:docMk/>
            <pc:sldMk cId="910862581" sldId="320"/>
            <ac:picMk id="1028" creationId="{00000000-0000-0000-0000-000000000000}"/>
          </ac:picMkLst>
        </pc:picChg>
      </pc:sldChg>
      <pc:sldChg chg="modSp">
        <pc:chgData name="Myran Teasdale" userId="2377585e8297f3ba" providerId="LiveId" clId="{1067B137-F1D4-4C05-A727-F52436615A3A}" dt="2022-10-09T20:36:15.009" v="0"/>
        <pc:sldMkLst>
          <pc:docMk/>
          <pc:sldMk cId="2713762956" sldId="321"/>
        </pc:sldMkLst>
        <pc:picChg chg="mod">
          <ac:chgData name="Myran Teasdale" userId="2377585e8297f3ba" providerId="LiveId" clId="{1067B137-F1D4-4C05-A727-F52436615A3A}" dt="2022-10-09T20:36:15.009" v="0"/>
          <ac:picMkLst>
            <pc:docMk/>
            <pc:sldMk cId="2713762956" sldId="321"/>
            <ac:picMk id="2050" creationId="{00000000-0000-0000-0000-000000000000}"/>
          </ac:picMkLst>
        </pc:picChg>
      </pc:sldChg>
      <pc:sldChg chg="modSp">
        <pc:chgData name="Myran Teasdale" userId="2377585e8297f3ba" providerId="LiveId" clId="{1067B137-F1D4-4C05-A727-F52436615A3A}" dt="2022-10-09T20:36:15.009" v="0"/>
        <pc:sldMkLst>
          <pc:docMk/>
          <pc:sldMk cId="174501030" sldId="322"/>
        </pc:sldMkLst>
        <pc:spChg chg="mod">
          <ac:chgData name="Myran Teasdale" userId="2377585e8297f3ba" providerId="LiveId" clId="{1067B137-F1D4-4C05-A727-F52436615A3A}" dt="2022-10-09T20:36:15.009" v="0"/>
          <ac:spMkLst>
            <pc:docMk/>
            <pc:sldMk cId="174501030" sldId="322"/>
            <ac:spMk id="3" creationId="{00000000-0000-0000-0000-000000000000}"/>
          </ac:spMkLst>
        </pc:spChg>
        <pc:spChg chg="mod">
          <ac:chgData name="Myran Teasdale" userId="2377585e8297f3ba" providerId="LiveId" clId="{1067B137-F1D4-4C05-A727-F52436615A3A}" dt="2022-10-09T20:36:15.009" v="0"/>
          <ac:spMkLst>
            <pc:docMk/>
            <pc:sldMk cId="174501030" sldId="322"/>
            <ac:spMk id="5" creationId="{00000000-0000-0000-0000-000000000000}"/>
          </ac:spMkLst>
        </pc:spChg>
        <pc:spChg chg="mod">
          <ac:chgData name="Myran Teasdale" userId="2377585e8297f3ba" providerId="LiveId" clId="{1067B137-F1D4-4C05-A727-F52436615A3A}" dt="2022-10-09T20:36:15.009" v="0"/>
          <ac:spMkLst>
            <pc:docMk/>
            <pc:sldMk cId="174501030" sldId="322"/>
            <ac:spMk id="6" creationId="{00000000-0000-0000-0000-000000000000}"/>
          </ac:spMkLst>
        </pc:spChg>
        <pc:spChg chg="mod">
          <ac:chgData name="Myran Teasdale" userId="2377585e8297f3ba" providerId="LiveId" clId="{1067B137-F1D4-4C05-A727-F52436615A3A}" dt="2022-10-09T20:36:15.009" v="0"/>
          <ac:spMkLst>
            <pc:docMk/>
            <pc:sldMk cId="174501030" sldId="322"/>
            <ac:spMk id="7" creationId="{00000000-0000-0000-0000-000000000000}"/>
          </ac:spMkLst>
        </pc:spChg>
        <pc:spChg chg="mod">
          <ac:chgData name="Myran Teasdale" userId="2377585e8297f3ba" providerId="LiveId" clId="{1067B137-F1D4-4C05-A727-F52436615A3A}" dt="2022-10-09T20:36:15.009" v="0"/>
          <ac:spMkLst>
            <pc:docMk/>
            <pc:sldMk cId="174501030" sldId="322"/>
            <ac:spMk id="8" creationId="{00000000-0000-0000-0000-000000000000}"/>
          </ac:spMkLst>
        </pc:spChg>
        <pc:spChg chg="mod">
          <ac:chgData name="Myran Teasdale" userId="2377585e8297f3ba" providerId="LiveId" clId="{1067B137-F1D4-4C05-A727-F52436615A3A}" dt="2022-10-09T20:36:15.009" v="0"/>
          <ac:spMkLst>
            <pc:docMk/>
            <pc:sldMk cId="174501030" sldId="322"/>
            <ac:spMk id="9" creationId="{00000000-0000-0000-0000-000000000000}"/>
          </ac:spMkLst>
        </pc:spChg>
      </pc:sldChg>
      <pc:sldChg chg="modSp">
        <pc:chgData name="Myran Teasdale" userId="2377585e8297f3ba" providerId="LiveId" clId="{1067B137-F1D4-4C05-A727-F52436615A3A}" dt="2022-10-09T20:36:15.009" v="0"/>
        <pc:sldMkLst>
          <pc:docMk/>
          <pc:sldMk cId="2435557230" sldId="323"/>
        </pc:sldMkLst>
        <pc:spChg chg="mod">
          <ac:chgData name="Myran Teasdale" userId="2377585e8297f3ba" providerId="LiveId" clId="{1067B137-F1D4-4C05-A727-F52436615A3A}" dt="2022-10-09T20:36:15.009" v="0"/>
          <ac:spMkLst>
            <pc:docMk/>
            <pc:sldMk cId="2435557230" sldId="323"/>
            <ac:spMk id="3" creationId="{00000000-0000-0000-0000-000000000000}"/>
          </ac:spMkLst>
        </pc:spChg>
        <pc:spChg chg="mod">
          <ac:chgData name="Myran Teasdale" userId="2377585e8297f3ba" providerId="LiveId" clId="{1067B137-F1D4-4C05-A727-F52436615A3A}" dt="2022-10-09T20:36:15.009" v="0"/>
          <ac:spMkLst>
            <pc:docMk/>
            <pc:sldMk cId="2435557230" sldId="323"/>
            <ac:spMk id="5" creationId="{00000000-0000-0000-0000-000000000000}"/>
          </ac:spMkLst>
        </pc:spChg>
        <pc:spChg chg="mod">
          <ac:chgData name="Myran Teasdale" userId="2377585e8297f3ba" providerId="LiveId" clId="{1067B137-F1D4-4C05-A727-F52436615A3A}" dt="2022-10-09T20:36:15.009" v="0"/>
          <ac:spMkLst>
            <pc:docMk/>
            <pc:sldMk cId="2435557230" sldId="323"/>
            <ac:spMk id="6" creationId="{00000000-0000-0000-0000-000000000000}"/>
          </ac:spMkLst>
        </pc:spChg>
        <pc:spChg chg="mod">
          <ac:chgData name="Myran Teasdale" userId="2377585e8297f3ba" providerId="LiveId" clId="{1067B137-F1D4-4C05-A727-F52436615A3A}" dt="2022-10-09T20:36:15.009" v="0"/>
          <ac:spMkLst>
            <pc:docMk/>
            <pc:sldMk cId="2435557230" sldId="323"/>
            <ac:spMk id="7" creationId="{00000000-0000-0000-0000-000000000000}"/>
          </ac:spMkLst>
        </pc:spChg>
        <pc:spChg chg="mod">
          <ac:chgData name="Myran Teasdale" userId="2377585e8297f3ba" providerId="LiveId" clId="{1067B137-F1D4-4C05-A727-F52436615A3A}" dt="2022-10-09T20:36:15.009" v="0"/>
          <ac:spMkLst>
            <pc:docMk/>
            <pc:sldMk cId="2435557230" sldId="323"/>
            <ac:spMk id="8" creationId="{00000000-0000-0000-0000-000000000000}"/>
          </ac:spMkLst>
        </pc:spChg>
        <pc:spChg chg="mod">
          <ac:chgData name="Myran Teasdale" userId="2377585e8297f3ba" providerId="LiveId" clId="{1067B137-F1D4-4C05-A727-F52436615A3A}" dt="2022-10-09T20:36:15.009" v="0"/>
          <ac:spMkLst>
            <pc:docMk/>
            <pc:sldMk cId="2435557230" sldId="323"/>
            <ac:spMk id="9" creationId="{00000000-0000-0000-0000-000000000000}"/>
          </ac:spMkLst>
        </pc:spChg>
      </pc:sldChg>
      <pc:sldChg chg="modSp">
        <pc:chgData name="Myran Teasdale" userId="2377585e8297f3ba" providerId="LiveId" clId="{1067B137-F1D4-4C05-A727-F52436615A3A}" dt="2022-10-09T20:36:15.009" v="0"/>
        <pc:sldMkLst>
          <pc:docMk/>
          <pc:sldMk cId="2225374766" sldId="324"/>
        </pc:sldMkLst>
        <pc:spChg chg="mod">
          <ac:chgData name="Myran Teasdale" userId="2377585e8297f3ba" providerId="LiveId" clId="{1067B137-F1D4-4C05-A727-F52436615A3A}" dt="2022-10-09T20:36:15.009" v="0"/>
          <ac:spMkLst>
            <pc:docMk/>
            <pc:sldMk cId="2225374766" sldId="324"/>
            <ac:spMk id="4" creationId="{00000000-0000-0000-0000-000000000000}"/>
          </ac:spMkLst>
        </pc:spChg>
      </pc:sldChg>
      <pc:sldChg chg="modSp">
        <pc:chgData name="Myran Teasdale" userId="2377585e8297f3ba" providerId="LiveId" clId="{1067B137-F1D4-4C05-A727-F52436615A3A}" dt="2022-10-09T20:36:15.009" v="0"/>
        <pc:sldMkLst>
          <pc:docMk/>
          <pc:sldMk cId="921955610" sldId="325"/>
        </pc:sldMkLst>
        <pc:spChg chg="mod">
          <ac:chgData name="Myran Teasdale" userId="2377585e8297f3ba" providerId="LiveId" clId="{1067B137-F1D4-4C05-A727-F52436615A3A}" dt="2022-10-09T20:36:15.009" v="0"/>
          <ac:spMkLst>
            <pc:docMk/>
            <pc:sldMk cId="921955610" sldId="325"/>
            <ac:spMk id="3" creationId="{00000000-0000-0000-0000-000000000000}"/>
          </ac:spMkLst>
        </pc:spChg>
        <pc:spChg chg="mod">
          <ac:chgData name="Myran Teasdale" userId="2377585e8297f3ba" providerId="LiveId" clId="{1067B137-F1D4-4C05-A727-F52436615A3A}" dt="2022-10-09T20:36:15.009" v="0"/>
          <ac:spMkLst>
            <pc:docMk/>
            <pc:sldMk cId="921955610" sldId="325"/>
            <ac:spMk id="4" creationId="{00000000-0000-0000-0000-000000000000}"/>
          </ac:spMkLst>
        </pc:spChg>
        <pc:spChg chg="mod">
          <ac:chgData name="Myran Teasdale" userId="2377585e8297f3ba" providerId="LiveId" clId="{1067B137-F1D4-4C05-A727-F52436615A3A}" dt="2022-10-09T20:36:15.009" v="0"/>
          <ac:spMkLst>
            <pc:docMk/>
            <pc:sldMk cId="921955610" sldId="325"/>
            <ac:spMk id="5" creationId="{00000000-0000-0000-0000-000000000000}"/>
          </ac:spMkLst>
        </pc:spChg>
        <pc:spChg chg="mod">
          <ac:chgData name="Myran Teasdale" userId="2377585e8297f3ba" providerId="LiveId" clId="{1067B137-F1D4-4C05-A727-F52436615A3A}" dt="2022-10-09T20:36:15.009" v="0"/>
          <ac:spMkLst>
            <pc:docMk/>
            <pc:sldMk cId="921955610" sldId="325"/>
            <ac:spMk id="6" creationId="{00000000-0000-0000-0000-000000000000}"/>
          </ac:spMkLst>
        </pc:spChg>
        <pc:spChg chg="mod">
          <ac:chgData name="Myran Teasdale" userId="2377585e8297f3ba" providerId="LiveId" clId="{1067B137-F1D4-4C05-A727-F52436615A3A}" dt="2022-10-09T20:36:15.009" v="0"/>
          <ac:spMkLst>
            <pc:docMk/>
            <pc:sldMk cId="921955610" sldId="325"/>
            <ac:spMk id="7" creationId="{00000000-0000-0000-0000-000000000000}"/>
          </ac:spMkLst>
        </pc:spChg>
        <pc:spChg chg="mod">
          <ac:chgData name="Myran Teasdale" userId="2377585e8297f3ba" providerId="LiveId" clId="{1067B137-F1D4-4C05-A727-F52436615A3A}" dt="2022-10-09T20:36:15.009" v="0"/>
          <ac:spMkLst>
            <pc:docMk/>
            <pc:sldMk cId="921955610" sldId="325"/>
            <ac:spMk id="8" creationId="{00000000-0000-0000-0000-000000000000}"/>
          </ac:spMkLst>
        </pc:spChg>
        <pc:spChg chg="mod">
          <ac:chgData name="Myran Teasdale" userId="2377585e8297f3ba" providerId="LiveId" clId="{1067B137-F1D4-4C05-A727-F52436615A3A}" dt="2022-10-09T20:36:15.009" v="0"/>
          <ac:spMkLst>
            <pc:docMk/>
            <pc:sldMk cId="921955610" sldId="325"/>
            <ac:spMk id="9" creationId="{00000000-0000-0000-0000-000000000000}"/>
          </ac:spMkLst>
        </pc:spChg>
      </pc:sldChg>
      <pc:sldChg chg="modSp">
        <pc:chgData name="Myran Teasdale" userId="2377585e8297f3ba" providerId="LiveId" clId="{1067B137-F1D4-4C05-A727-F52436615A3A}" dt="2022-10-09T20:36:15.009" v="0"/>
        <pc:sldMkLst>
          <pc:docMk/>
          <pc:sldMk cId="1472465130" sldId="326"/>
        </pc:sldMkLst>
        <pc:spChg chg="mod">
          <ac:chgData name="Myran Teasdale" userId="2377585e8297f3ba" providerId="LiveId" clId="{1067B137-F1D4-4C05-A727-F52436615A3A}" dt="2022-10-09T20:36:15.009" v="0"/>
          <ac:spMkLst>
            <pc:docMk/>
            <pc:sldMk cId="1472465130" sldId="326"/>
            <ac:spMk id="2" creationId="{00000000-0000-0000-0000-000000000000}"/>
          </ac:spMkLst>
        </pc:spChg>
        <pc:spChg chg="mod">
          <ac:chgData name="Myran Teasdale" userId="2377585e8297f3ba" providerId="LiveId" clId="{1067B137-F1D4-4C05-A727-F52436615A3A}" dt="2022-10-09T20:36:15.009" v="0"/>
          <ac:spMkLst>
            <pc:docMk/>
            <pc:sldMk cId="1472465130" sldId="326"/>
            <ac:spMk id="6" creationId="{00000000-0000-0000-0000-000000000000}"/>
          </ac:spMkLst>
        </pc:spChg>
        <pc:spChg chg="mod">
          <ac:chgData name="Myran Teasdale" userId="2377585e8297f3ba" providerId="LiveId" clId="{1067B137-F1D4-4C05-A727-F52436615A3A}" dt="2022-10-09T20:36:15.009" v="0"/>
          <ac:spMkLst>
            <pc:docMk/>
            <pc:sldMk cId="1472465130" sldId="326"/>
            <ac:spMk id="7" creationId="{00000000-0000-0000-0000-000000000000}"/>
          </ac:spMkLst>
        </pc:spChg>
        <pc:spChg chg="mod">
          <ac:chgData name="Myran Teasdale" userId="2377585e8297f3ba" providerId="LiveId" clId="{1067B137-F1D4-4C05-A727-F52436615A3A}" dt="2022-10-09T20:36:15.009" v="0"/>
          <ac:spMkLst>
            <pc:docMk/>
            <pc:sldMk cId="1472465130" sldId="326"/>
            <ac:spMk id="8" creationId="{00000000-0000-0000-0000-000000000000}"/>
          </ac:spMkLst>
        </pc:spChg>
        <pc:picChg chg="mod">
          <ac:chgData name="Myran Teasdale" userId="2377585e8297f3ba" providerId="LiveId" clId="{1067B137-F1D4-4C05-A727-F52436615A3A}" dt="2022-10-09T20:36:15.009" v="0"/>
          <ac:picMkLst>
            <pc:docMk/>
            <pc:sldMk cId="1472465130" sldId="326"/>
            <ac:picMk id="5" creationId="{00000000-0000-0000-0000-000000000000}"/>
          </ac:picMkLst>
        </pc:picChg>
      </pc:sldChg>
      <pc:sldChg chg="modSp">
        <pc:chgData name="Myran Teasdale" userId="2377585e8297f3ba" providerId="LiveId" clId="{1067B137-F1D4-4C05-A727-F52436615A3A}" dt="2022-10-09T20:36:15.009" v="0"/>
        <pc:sldMkLst>
          <pc:docMk/>
          <pc:sldMk cId="3637627119" sldId="328"/>
        </pc:sldMkLst>
        <pc:picChg chg="mod">
          <ac:chgData name="Myran Teasdale" userId="2377585e8297f3ba" providerId="LiveId" clId="{1067B137-F1D4-4C05-A727-F52436615A3A}" dt="2022-10-09T20:36:15.009" v="0"/>
          <ac:picMkLst>
            <pc:docMk/>
            <pc:sldMk cId="3637627119" sldId="328"/>
            <ac:picMk id="13314" creationId="{00000000-0000-0000-0000-000000000000}"/>
          </ac:picMkLst>
        </pc:picChg>
      </pc:sldChg>
      <pc:sldChg chg="modSp">
        <pc:chgData name="Myran Teasdale" userId="2377585e8297f3ba" providerId="LiveId" clId="{1067B137-F1D4-4C05-A727-F52436615A3A}" dt="2022-10-09T20:36:15.009" v="0"/>
        <pc:sldMkLst>
          <pc:docMk/>
          <pc:sldMk cId="3937029463" sldId="329"/>
        </pc:sldMkLst>
        <pc:spChg chg="mod">
          <ac:chgData name="Myran Teasdale" userId="2377585e8297f3ba" providerId="LiveId" clId="{1067B137-F1D4-4C05-A727-F52436615A3A}" dt="2022-10-09T20:36:15.009" v="0"/>
          <ac:spMkLst>
            <pc:docMk/>
            <pc:sldMk cId="3937029463" sldId="329"/>
            <ac:spMk id="3" creationId="{00000000-0000-0000-0000-000000000000}"/>
          </ac:spMkLst>
        </pc:spChg>
        <pc:spChg chg="mod">
          <ac:chgData name="Myran Teasdale" userId="2377585e8297f3ba" providerId="LiveId" clId="{1067B137-F1D4-4C05-A727-F52436615A3A}" dt="2022-10-09T20:36:15.009" v="0"/>
          <ac:spMkLst>
            <pc:docMk/>
            <pc:sldMk cId="3937029463" sldId="329"/>
            <ac:spMk id="4" creationId="{00000000-0000-0000-0000-000000000000}"/>
          </ac:spMkLst>
        </pc:spChg>
      </pc:sldChg>
      <pc:sldChg chg="modSp">
        <pc:chgData name="Myran Teasdale" userId="2377585e8297f3ba" providerId="LiveId" clId="{1067B137-F1D4-4C05-A727-F52436615A3A}" dt="2022-10-09T20:36:15.009" v="0"/>
        <pc:sldMkLst>
          <pc:docMk/>
          <pc:sldMk cId="2688178634" sldId="330"/>
        </pc:sldMkLst>
        <pc:spChg chg="mod">
          <ac:chgData name="Myran Teasdale" userId="2377585e8297f3ba" providerId="LiveId" clId="{1067B137-F1D4-4C05-A727-F52436615A3A}" dt="2022-10-09T20:36:15.009" v="0"/>
          <ac:spMkLst>
            <pc:docMk/>
            <pc:sldMk cId="2688178634" sldId="330"/>
            <ac:spMk id="3" creationId="{00000000-0000-0000-0000-000000000000}"/>
          </ac:spMkLst>
        </pc:spChg>
        <pc:spChg chg="mod">
          <ac:chgData name="Myran Teasdale" userId="2377585e8297f3ba" providerId="LiveId" clId="{1067B137-F1D4-4C05-A727-F52436615A3A}" dt="2022-10-09T20:36:15.009" v="0"/>
          <ac:spMkLst>
            <pc:docMk/>
            <pc:sldMk cId="2688178634" sldId="330"/>
            <ac:spMk id="6" creationId="{00000000-0000-0000-0000-000000000000}"/>
          </ac:spMkLst>
        </pc:spChg>
        <pc:picChg chg="mod">
          <ac:chgData name="Myran Teasdale" userId="2377585e8297f3ba" providerId="LiveId" clId="{1067B137-F1D4-4C05-A727-F52436615A3A}" dt="2022-10-09T20:36:15.009" v="0"/>
          <ac:picMkLst>
            <pc:docMk/>
            <pc:sldMk cId="2688178634" sldId="330"/>
            <ac:picMk id="5" creationId="{00000000-0000-0000-0000-000000000000}"/>
          </ac:picMkLst>
        </pc:picChg>
      </pc:sldChg>
      <pc:sldChg chg="modSp">
        <pc:chgData name="Myran Teasdale" userId="2377585e8297f3ba" providerId="LiveId" clId="{1067B137-F1D4-4C05-A727-F52436615A3A}" dt="2022-10-09T20:36:15.009" v="0"/>
        <pc:sldMkLst>
          <pc:docMk/>
          <pc:sldMk cId="3812620399" sldId="331"/>
        </pc:sldMkLst>
        <pc:spChg chg="mod">
          <ac:chgData name="Myran Teasdale" userId="2377585e8297f3ba" providerId="LiveId" clId="{1067B137-F1D4-4C05-A727-F52436615A3A}" dt="2022-10-09T20:36:15.009" v="0"/>
          <ac:spMkLst>
            <pc:docMk/>
            <pc:sldMk cId="3812620399" sldId="331"/>
            <ac:spMk id="2" creationId="{00000000-0000-0000-0000-000000000000}"/>
          </ac:spMkLst>
        </pc:spChg>
        <pc:spChg chg="mod">
          <ac:chgData name="Myran Teasdale" userId="2377585e8297f3ba" providerId="LiveId" clId="{1067B137-F1D4-4C05-A727-F52436615A3A}" dt="2022-10-09T20:36:15.009" v="0"/>
          <ac:spMkLst>
            <pc:docMk/>
            <pc:sldMk cId="3812620399" sldId="331"/>
            <ac:spMk id="6" creationId="{00000000-0000-0000-0000-000000000000}"/>
          </ac:spMkLst>
        </pc:spChg>
        <pc:spChg chg="mod">
          <ac:chgData name="Myran Teasdale" userId="2377585e8297f3ba" providerId="LiveId" clId="{1067B137-F1D4-4C05-A727-F52436615A3A}" dt="2022-10-09T20:36:15.009" v="0"/>
          <ac:spMkLst>
            <pc:docMk/>
            <pc:sldMk cId="3812620399" sldId="331"/>
            <ac:spMk id="7" creationId="{00000000-0000-0000-0000-000000000000}"/>
          </ac:spMkLst>
        </pc:spChg>
        <pc:spChg chg="mod">
          <ac:chgData name="Myran Teasdale" userId="2377585e8297f3ba" providerId="LiveId" clId="{1067B137-F1D4-4C05-A727-F52436615A3A}" dt="2022-10-09T20:36:15.009" v="0"/>
          <ac:spMkLst>
            <pc:docMk/>
            <pc:sldMk cId="3812620399" sldId="331"/>
            <ac:spMk id="8" creationId="{00000000-0000-0000-0000-000000000000}"/>
          </ac:spMkLst>
        </pc:spChg>
        <pc:picChg chg="mod">
          <ac:chgData name="Myran Teasdale" userId="2377585e8297f3ba" providerId="LiveId" clId="{1067B137-F1D4-4C05-A727-F52436615A3A}" dt="2022-10-09T20:36:15.009" v="0"/>
          <ac:picMkLst>
            <pc:docMk/>
            <pc:sldMk cId="3812620399" sldId="331"/>
            <ac:picMk id="3" creationId="{00000000-0000-0000-0000-000000000000}"/>
          </ac:picMkLst>
        </pc:picChg>
      </pc:sldChg>
      <pc:sldChg chg="modSp">
        <pc:chgData name="Myran Teasdale" userId="2377585e8297f3ba" providerId="LiveId" clId="{1067B137-F1D4-4C05-A727-F52436615A3A}" dt="2022-10-09T20:36:15.009" v="0"/>
        <pc:sldMkLst>
          <pc:docMk/>
          <pc:sldMk cId="1978705129" sldId="332"/>
        </pc:sldMkLst>
        <pc:spChg chg="mod">
          <ac:chgData name="Myran Teasdale" userId="2377585e8297f3ba" providerId="LiveId" clId="{1067B137-F1D4-4C05-A727-F52436615A3A}" dt="2022-10-09T20:36:15.009" v="0"/>
          <ac:spMkLst>
            <pc:docMk/>
            <pc:sldMk cId="1978705129" sldId="332"/>
            <ac:spMk id="2" creationId="{00000000-0000-0000-0000-000000000000}"/>
          </ac:spMkLst>
        </pc:spChg>
        <pc:spChg chg="mod">
          <ac:chgData name="Myran Teasdale" userId="2377585e8297f3ba" providerId="LiveId" clId="{1067B137-F1D4-4C05-A727-F52436615A3A}" dt="2022-10-09T20:36:15.009" v="0"/>
          <ac:spMkLst>
            <pc:docMk/>
            <pc:sldMk cId="1978705129" sldId="332"/>
            <ac:spMk id="6" creationId="{00000000-0000-0000-0000-000000000000}"/>
          </ac:spMkLst>
        </pc:spChg>
        <pc:spChg chg="mod">
          <ac:chgData name="Myran Teasdale" userId="2377585e8297f3ba" providerId="LiveId" clId="{1067B137-F1D4-4C05-A727-F52436615A3A}" dt="2022-10-09T20:36:15.009" v="0"/>
          <ac:spMkLst>
            <pc:docMk/>
            <pc:sldMk cId="1978705129" sldId="332"/>
            <ac:spMk id="7" creationId="{00000000-0000-0000-0000-000000000000}"/>
          </ac:spMkLst>
        </pc:spChg>
        <pc:spChg chg="mod">
          <ac:chgData name="Myran Teasdale" userId="2377585e8297f3ba" providerId="LiveId" clId="{1067B137-F1D4-4C05-A727-F52436615A3A}" dt="2022-10-09T20:36:15.009" v="0"/>
          <ac:spMkLst>
            <pc:docMk/>
            <pc:sldMk cId="1978705129" sldId="332"/>
            <ac:spMk id="8" creationId="{00000000-0000-0000-0000-000000000000}"/>
          </ac:spMkLst>
        </pc:spChg>
        <pc:picChg chg="mod">
          <ac:chgData name="Myran Teasdale" userId="2377585e8297f3ba" providerId="LiveId" clId="{1067B137-F1D4-4C05-A727-F52436615A3A}" dt="2022-10-09T20:36:15.009" v="0"/>
          <ac:picMkLst>
            <pc:docMk/>
            <pc:sldMk cId="1978705129" sldId="332"/>
            <ac:picMk id="4" creationId="{00000000-0000-0000-0000-000000000000}"/>
          </ac:picMkLst>
        </pc:picChg>
      </pc:sldChg>
      <pc:sldChg chg="modSp">
        <pc:chgData name="Myran Teasdale" userId="2377585e8297f3ba" providerId="LiveId" clId="{1067B137-F1D4-4C05-A727-F52436615A3A}" dt="2022-10-09T20:36:15.009" v="0"/>
        <pc:sldMkLst>
          <pc:docMk/>
          <pc:sldMk cId="4109067991" sldId="333"/>
        </pc:sldMkLst>
        <pc:picChg chg="mod">
          <ac:chgData name="Myran Teasdale" userId="2377585e8297f3ba" providerId="LiveId" clId="{1067B137-F1D4-4C05-A727-F52436615A3A}" dt="2022-10-09T20:36:15.009" v="0"/>
          <ac:picMkLst>
            <pc:docMk/>
            <pc:sldMk cId="4109067991" sldId="333"/>
            <ac:picMk id="4098" creationId="{00000000-0000-0000-0000-000000000000}"/>
          </ac:picMkLst>
        </pc:picChg>
      </pc:sldChg>
      <pc:sldChg chg="modSp modNotes">
        <pc:chgData name="Myran Teasdale" userId="2377585e8297f3ba" providerId="LiveId" clId="{1067B137-F1D4-4C05-A727-F52436615A3A}" dt="2022-10-09T20:36:15.009" v="0"/>
        <pc:sldMkLst>
          <pc:docMk/>
          <pc:sldMk cId="603723349" sldId="334"/>
        </pc:sldMkLst>
        <pc:spChg chg="mod">
          <ac:chgData name="Myran Teasdale" userId="2377585e8297f3ba" providerId="LiveId" clId="{1067B137-F1D4-4C05-A727-F52436615A3A}" dt="2022-10-09T20:36:15.009" v="0"/>
          <ac:spMkLst>
            <pc:docMk/>
            <pc:sldMk cId="603723349" sldId="334"/>
            <ac:spMk id="7" creationId="{00000000-0000-0000-0000-000000000000}"/>
          </ac:spMkLst>
        </pc:spChg>
        <pc:picChg chg="mod">
          <ac:chgData name="Myran Teasdale" userId="2377585e8297f3ba" providerId="LiveId" clId="{1067B137-F1D4-4C05-A727-F52436615A3A}" dt="2022-10-09T20:36:15.009" v="0"/>
          <ac:picMkLst>
            <pc:docMk/>
            <pc:sldMk cId="603723349" sldId="334"/>
            <ac:picMk id="3" creationId="{00000000-0000-0000-0000-000000000000}"/>
          </ac:picMkLst>
        </pc:picChg>
      </pc:sldChg>
      <pc:sldChg chg="modSp add mod">
        <pc:chgData name="Myran Teasdale" userId="2377585e8297f3ba" providerId="LiveId" clId="{1067B137-F1D4-4C05-A727-F52436615A3A}" dt="2022-10-09T20:38:49.496" v="23" actId="403"/>
        <pc:sldMkLst>
          <pc:docMk/>
          <pc:sldMk cId="0" sldId="335"/>
        </pc:sldMkLst>
        <pc:spChg chg="mod">
          <ac:chgData name="Myran Teasdale" userId="2377585e8297f3ba" providerId="LiveId" clId="{1067B137-F1D4-4C05-A727-F52436615A3A}" dt="2022-10-09T20:38:49.496" v="23" actId="403"/>
          <ac:spMkLst>
            <pc:docMk/>
            <pc:sldMk cId="0" sldId="335"/>
            <ac:spMk id="4" creationId="{00000000-0000-0000-0000-000000000000}"/>
          </ac:spMkLst>
        </pc:spChg>
      </pc:sldChg>
      <pc:sldMasterChg chg="addSp delSp modSp mod modSldLayout">
        <pc:chgData name="Myran Teasdale" userId="2377585e8297f3ba" providerId="LiveId" clId="{1067B137-F1D4-4C05-A727-F52436615A3A}" dt="2022-10-09T20:37:30.844" v="6" actId="478"/>
        <pc:sldMasterMkLst>
          <pc:docMk/>
          <pc:sldMasterMk cId="0" sldId="2147483648"/>
        </pc:sldMasterMkLst>
        <pc:spChg chg="mod">
          <ac:chgData name="Myran Teasdale" userId="2377585e8297f3ba" providerId="LiveId" clId="{1067B137-F1D4-4C05-A727-F52436615A3A}" dt="2022-10-09T20:36:15.009" v="0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Myran Teasdale" userId="2377585e8297f3ba" providerId="LiveId" clId="{1067B137-F1D4-4C05-A727-F52436615A3A}" dt="2022-10-09T20:36:15.009" v="0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Myran Teasdale" userId="2377585e8297f3ba" providerId="LiveId" clId="{1067B137-F1D4-4C05-A727-F52436615A3A}" dt="2022-10-09T20:36:15.009" v="0"/>
          <ac:spMkLst>
            <pc:docMk/>
            <pc:sldMasterMk cId="0" sldId="2147483648"/>
            <ac:spMk id="4" creationId="{00000000-0000-0000-0000-000000000000}"/>
          </ac:spMkLst>
        </pc:spChg>
        <pc:spChg chg="add mod">
          <ac:chgData name="Myran Teasdale" userId="2377585e8297f3ba" providerId="LiveId" clId="{1067B137-F1D4-4C05-A727-F52436615A3A}" dt="2022-10-09T20:37:27.354" v="2"/>
          <ac:spMkLst>
            <pc:docMk/>
            <pc:sldMasterMk cId="0" sldId="2147483648"/>
            <ac:spMk id="5" creationId="{29F7DDB0-1341-6AA0-9C61-AF1654290D2D}"/>
          </ac:spMkLst>
        </pc:spChg>
        <pc:spChg chg="add mod">
          <ac:chgData name="Myran Teasdale" userId="2377585e8297f3ba" providerId="LiveId" clId="{1067B137-F1D4-4C05-A727-F52436615A3A}" dt="2022-10-09T20:37:27.354" v="2"/>
          <ac:spMkLst>
            <pc:docMk/>
            <pc:sldMasterMk cId="0" sldId="2147483648"/>
            <ac:spMk id="6" creationId="{A8B80595-70C8-43D9-8E1C-487C77F35791}"/>
          </ac:spMkLst>
        </pc:spChg>
        <pc:spChg chg="add mod">
          <ac:chgData name="Myran Teasdale" userId="2377585e8297f3ba" providerId="LiveId" clId="{1067B137-F1D4-4C05-A727-F52436615A3A}" dt="2022-10-09T20:37:27.354" v="2"/>
          <ac:spMkLst>
            <pc:docMk/>
            <pc:sldMasterMk cId="0" sldId="2147483648"/>
            <ac:spMk id="7" creationId="{D1D5F06E-FE64-E725-58E1-9FD2F59B942C}"/>
          </ac:spMkLst>
        </pc:spChg>
        <pc:spChg chg="del mod">
          <ac:chgData name="Myran Teasdale" userId="2377585e8297f3ba" providerId="LiveId" clId="{1067B137-F1D4-4C05-A727-F52436615A3A}" dt="2022-10-09T20:37:30.304" v="5" actId="478"/>
          <ac:spMkLst>
            <pc:docMk/>
            <pc:sldMasterMk cId="0" sldId="2147483648"/>
            <ac:spMk id="25" creationId="{083BA4B9-2CF3-49C2-A040-34C48569A96F}"/>
          </ac:spMkLst>
        </pc:spChg>
        <pc:spChg chg="mod">
          <ac:chgData name="Myran Teasdale" userId="2377585e8297f3ba" providerId="LiveId" clId="{1067B137-F1D4-4C05-A727-F52436615A3A}" dt="2022-10-09T20:36:15.009" v="0"/>
          <ac:spMkLst>
            <pc:docMk/>
            <pc:sldMasterMk cId="0" sldId="2147483648"/>
            <ac:spMk id="26" creationId="{D877000A-471E-4355-8822-86792EF72735}"/>
          </ac:spMkLst>
        </pc:spChg>
        <pc:spChg chg="del mod">
          <ac:chgData name="Myran Teasdale" userId="2377585e8297f3ba" providerId="LiveId" clId="{1067B137-F1D4-4C05-A727-F52436615A3A}" dt="2022-10-09T20:37:29.311" v="3" actId="478"/>
          <ac:spMkLst>
            <pc:docMk/>
            <pc:sldMasterMk cId="0" sldId="2147483648"/>
            <ac:spMk id="27" creationId="{9FD15750-A7CB-406F-8B69-53A80CD76B28}"/>
          </ac:spMkLst>
        </pc:spChg>
        <pc:spChg chg="mod">
          <ac:chgData name="Myran Teasdale" userId="2377585e8297f3ba" providerId="LiveId" clId="{1067B137-F1D4-4C05-A727-F52436615A3A}" dt="2022-10-09T20:36:15.009" v="0"/>
          <ac:spMkLst>
            <pc:docMk/>
            <pc:sldMasterMk cId="0" sldId="2147483648"/>
            <ac:spMk id="28" creationId="{82A26FF0-94C3-4E05-8D75-B3AD43F99D3D}"/>
          </ac:spMkLst>
        </pc:spChg>
        <pc:spChg chg="del mod">
          <ac:chgData name="Myran Teasdale" userId="2377585e8297f3ba" providerId="LiveId" clId="{1067B137-F1D4-4C05-A727-F52436615A3A}" dt="2022-10-09T20:37:30.844" v="6" actId="478"/>
          <ac:spMkLst>
            <pc:docMk/>
            <pc:sldMasterMk cId="0" sldId="2147483648"/>
            <ac:spMk id="29" creationId="{FEED7595-249E-4667-B2B6-5564E4276C99}"/>
          </ac:spMkLst>
        </pc:spChg>
        <pc:spChg chg="mod">
          <ac:chgData name="Myran Teasdale" userId="2377585e8297f3ba" providerId="LiveId" clId="{1067B137-F1D4-4C05-A727-F52436615A3A}" dt="2022-10-09T20:36:15.009" v="0"/>
          <ac:spMkLst>
            <pc:docMk/>
            <pc:sldMasterMk cId="0" sldId="2147483648"/>
            <ac:spMk id="30" creationId="{87DDF438-5FC0-4832-A9B8-D7A9D951BCC2}"/>
          </ac:spMkLst>
        </pc:spChg>
        <pc:spChg chg="mod">
          <ac:chgData name="Myran Teasdale" userId="2377585e8297f3ba" providerId="LiveId" clId="{1067B137-F1D4-4C05-A727-F52436615A3A}" dt="2022-10-09T20:36:15.009" v="0"/>
          <ac:spMkLst>
            <pc:docMk/>
            <pc:sldMasterMk cId="0" sldId="2147483648"/>
            <ac:spMk id="31" creationId="{7CD6B7AA-85A3-4ADA-8157-3A489A57039A}"/>
          </ac:spMkLst>
        </pc:spChg>
        <pc:spChg chg="mod">
          <ac:chgData name="Myran Teasdale" userId="2377585e8297f3ba" providerId="LiveId" clId="{1067B137-F1D4-4C05-A727-F52436615A3A}" dt="2022-10-09T20:36:15.009" v="0"/>
          <ac:spMkLst>
            <pc:docMk/>
            <pc:sldMasterMk cId="0" sldId="2147483648"/>
            <ac:spMk id="32" creationId="{7915D857-E8A4-451A-9866-BCC3620BF149}"/>
          </ac:spMkLst>
        </pc:spChg>
        <pc:spChg chg="mod">
          <ac:chgData name="Myran Teasdale" userId="2377585e8297f3ba" providerId="LiveId" clId="{1067B137-F1D4-4C05-A727-F52436615A3A}" dt="2022-10-09T20:36:15.009" v="0"/>
          <ac:spMkLst>
            <pc:docMk/>
            <pc:sldMasterMk cId="0" sldId="2147483648"/>
            <ac:spMk id="33" creationId="{8F7466D3-791D-457E-91AE-8C86D352C33B}"/>
          </ac:spMkLst>
        </pc:spChg>
        <pc:spChg chg="del mod">
          <ac:chgData name="Myran Teasdale" userId="2377585e8297f3ba" providerId="LiveId" clId="{1067B137-F1D4-4C05-A727-F52436615A3A}" dt="2022-10-09T20:37:29.601" v="4" actId="478"/>
          <ac:spMkLst>
            <pc:docMk/>
            <pc:sldMasterMk cId="0" sldId="2147483648"/>
            <ac:spMk id="34" creationId="{D7F6C6BD-6BA2-483A-8410-85BF41EE5046}"/>
          </ac:spMkLst>
        </pc:spChg>
        <pc:spChg chg="mod">
          <ac:chgData name="Myran Teasdale" userId="2377585e8297f3ba" providerId="LiveId" clId="{1067B137-F1D4-4C05-A727-F52436615A3A}" dt="2022-10-09T20:36:15.009" v="0"/>
          <ac:spMkLst>
            <pc:docMk/>
            <pc:sldMasterMk cId="0" sldId="2147483648"/>
            <ac:spMk id="35" creationId="{B86235D4-1E74-4A80-880A-17D49E534B1F}"/>
          </ac:spMkLst>
        </pc:spChg>
        <pc:spChg chg="mod">
          <ac:chgData name="Myran Teasdale" userId="2377585e8297f3ba" providerId="LiveId" clId="{1067B137-F1D4-4C05-A727-F52436615A3A}" dt="2022-10-09T20:36:15.009" v="0"/>
          <ac:spMkLst>
            <pc:docMk/>
            <pc:sldMasterMk cId="0" sldId="2147483648"/>
            <ac:spMk id="36" creationId="{2FE55029-76FD-4E42-AD86-E0671D717EB7}"/>
          </ac:spMkLst>
        </pc:spChg>
        <pc:spChg chg="mod">
          <ac:chgData name="Myran Teasdale" userId="2377585e8297f3ba" providerId="LiveId" clId="{1067B137-F1D4-4C05-A727-F52436615A3A}" dt="2022-10-09T20:36:15.009" v="0"/>
          <ac:spMkLst>
            <pc:docMk/>
            <pc:sldMasterMk cId="0" sldId="2147483648"/>
            <ac:spMk id="37" creationId="{30EB3826-6BC6-444A-971A-AE0AF1F5D07F}"/>
          </ac:spMkLst>
        </pc:spChg>
        <pc:spChg chg="mod">
          <ac:chgData name="Myran Teasdale" userId="2377585e8297f3ba" providerId="LiveId" clId="{1067B137-F1D4-4C05-A727-F52436615A3A}" dt="2022-10-09T20:36:15.009" v="0"/>
          <ac:spMkLst>
            <pc:docMk/>
            <pc:sldMasterMk cId="0" sldId="2147483648"/>
            <ac:spMk id="38" creationId="{1E35A0E8-C4DA-4D81-AB33-E5884F27AFFD}"/>
          </ac:spMkLst>
        </pc:spChg>
        <pc:spChg chg="mod">
          <ac:chgData name="Myran Teasdale" userId="2377585e8297f3ba" providerId="LiveId" clId="{1067B137-F1D4-4C05-A727-F52436615A3A}" dt="2022-10-09T20:36:15.009" v="0"/>
          <ac:spMkLst>
            <pc:docMk/>
            <pc:sldMasterMk cId="0" sldId="2147483648"/>
            <ac:spMk id="39" creationId="{19BE6342-1C44-4E7E-AEA3-B53539FD277D}"/>
          </ac:spMkLst>
        </pc:spChg>
        <pc:spChg chg="mod">
          <ac:chgData name="Myran Teasdale" userId="2377585e8297f3ba" providerId="LiveId" clId="{1067B137-F1D4-4C05-A727-F52436615A3A}" dt="2022-10-09T20:36:15.009" v="0"/>
          <ac:spMkLst>
            <pc:docMk/>
            <pc:sldMasterMk cId="0" sldId="2147483648"/>
            <ac:spMk id="40" creationId="{65A9B754-F16C-4E00-88CA-D21F806D0D26}"/>
          </ac:spMkLst>
        </pc:spChg>
        <pc:spChg chg="mod">
          <ac:chgData name="Myran Teasdale" userId="2377585e8297f3ba" providerId="LiveId" clId="{1067B137-F1D4-4C05-A727-F52436615A3A}" dt="2022-10-09T20:36:15.009" v="0"/>
          <ac:spMkLst>
            <pc:docMk/>
            <pc:sldMasterMk cId="0" sldId="2147483648"/>
            <ac:spMk id="41" creationId="{7C6C2EDB-02D1-43E9-A910-EDA952F5C5CB}"/>
          </ac:spMkLst>
        </pc:spChg>
        <pc:spChg chg="mod">
          <ac:chgData name="Myran Teasdale" userId="2377585e8297f3ba" providerId="LiveId" clId="{1067B137-F1D4-4C05-A727-F52436615A3A}" dt="2022-10-09T20:36:15.009" v="0"/>
          <ac:spMkLst>
            <pc:docMk/>
            <pc:sldMasterMk cId="0" sldId="2147483648"/>
            <ac:spMk id="42" creationId="{AABBF2A4-8FAC-4D78-A182-0E5EC6A14412}"/>
          </ac:spMkLst>
        </pc:spChg>
        <pc:spChg chg="mod">
          <ac:chgData name="Myran Teasdale" userId="2377585e8297f3ba" providerId="LiveId" clId="{1067B137-F1D4-4C05-A727-F52436615A3A}" dt="2022-10-09T20:36:15.009" v="0"/>
          <ac:spMkLst>
            <pc:docMk/>
            <pc:sldMasterMk cId="0" sldId="2147483648"/>
            <ac:spMk id="1044" creationId="{00000000-0000-0000-0000-000000000000}"/>
          </ac:spMkLst>
        </pc:spChg>
        <pc:spChg chg="mod">
          <ac:chgData name="Myran Teasdale" userId="2377585e8297f3ba" providerId="LiveId" clId="{1067B137-F1D4-4C05-A727-F52436615A3A}" dt="2022-10-09T20:36:15.009" v="0"/>
          <ac:spMkLst>
            <pc:docMk/>
            <pc:sldMasterMk cId="0" sldId="2147483648"/>
            <ac:spMk id="1045" creationId="{00000000-0000-0000-0000-000000000000}"/>
          </ac:spMkLst>
        </pc:spChg>
        <pc:picChg chg="del mod">
          <ac:chgData name="Myran Teasdale" userId="2377585e8297f3ba" providerId="LiveId" clId="{1067B137-F1D4-4C05-A727-F52436615A3A}" dt="2022-10-09T20:36:22.410" v="1" actId="478"/>
          <ac:picMkLst>
            <pc:docMk/>
            <pc:sldMasterMk cId="0" sldId="2147483648"/>
            <ac:picMk id="43" creationId="{0FA7FB66-819B-4B78-B1CA-3D50BCDB19B3}"/>
          </ac:picMkLst>
        </pc:picChg>
        <pc:sldLayoutChg chg="modSp">
          <pc:chgData name="Myran Teasdale" userId="2377585e8297f3ba" providerId="LiveId" clId="{1067B137-F1D4-4C05-A727-F52436615A3A}" dt="2022-10-09T20:36:15.009" v="0"/>
          <pc:sldLayoutMkLst>
            <pc:docMk/>
            <pc:sldMasterMk cId="0" sldId="2147483648"/>
            <pc:sldLayoutMk cId="287019926" sldId="2147483720"/>
          </pc:sldLayoutMkLst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287019926" sldId="2147483720"/>
              <ac:spMk id="2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287019926" sldId="2147483720"/>
              <ac:spMk id="3" creationId="{00000000-0000-0000-0000-000000000000}"/>
            </ac:spMkLst>
          </pc:spChg>
        </pc:sldLayoutChg>
        <pc:sldLayoutChg chg="modSp">
          <pc:chgData name="Myran Teasdale" userId="2377585e8297f3ba" providerId="LiveId" clId="{1067B137-F1D4-4C05-A727-F52436615A3A}" dt="2022-10-09T20:36:15.009" v="0"/>
          <pc:sldLayoutMkLst>
            <pc:docMk/>
            <pc:sldMasterMk cId="0" sldId="2147483648"/>
            <pc:sldLayoutMk cId="1102864025" sldId="2147483721"/>
          </pc:sldLayoutMkLst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1102864025" sldId="2147483721"/>
              <ac:spMk id="3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1102864025" sldId="2147483721"/>
              <ac:spMk id="4" creationId="{00000000-0000-0000-0000-000000000000}"/>
            </ac:spMkLst>
          </pc:spChg>
        </pc:sldLayoutChg>
        <pc:sldLayoutChg chg="modSp">
          <pc:chgData name="Myran Teasdale" userId="2377585e8297f3ba" providerId="LiveId" clId="{1067B137-F1D4-4C05-A727-F52436615A3A}" dt="2022-10-09T20:36:15.009" v="0"/>
          <pc:sldLayoutMkLst>
            <pc:docMk/>
            <pc:sldMasterMk cId="0" sldId="2147483648"/>
            <pc:sldLayoutMk cId="1745251493" sldId="2147483722"/>
          </pc:sldLayoutMkLst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1745251493" sldId="2147483722"/>
              <ac:spMk id="2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1745251493" sldId="2147483722"/>
              <ac:spMk id="3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1745251493" sldId="2147483722"/>
              <ac:spMk id="4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1745251493" sldId="2147483722"/>
              <ac:spMk id="5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1745251493" sldId="2147483722"/>
              <ac:spMk id="6" creationId="{00000000-0000-0000-0000-000000000000}"/>
            </ac:spMkLst>
          </pc:spChg>
        </pc:sldLayoutChg>
        <pc:sldLayoutChg chg="modSp">
          <pc:chgData name="Myran Teasdale" userId="2377585e8297f3ba" providerId="LiveId" clId="{1067B137-F1D4-4C05-A727-F52436615A3A}" dt="2022-10-09T20:36:15.009" v="0"/>
          <pc:sldLayoutMkLst>
            <pc:docMk/>
            <pc:sldMasterMk cId="0" sldId="2147483648"/>
            <pc:sldLayoutMk cId="43365879" sldId="2147483725"/>
          </pc:sldLayoutMkLst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3365879" sldId="2147483725"/>
              <ac:spMk id="2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3365879" sldId="2147483725"/>
              <ac:spMk id="3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3365879" sldId="2147483725"/>
              <ac:spMk id="4" creationId="{00000000-0000-0000-0000-000000000000}"/>
            </ac:spMkLst>
          </pc:spChg>
        </pc:sldLayoutChg>
        <pc:sldLayoutChg chg="modSp">
          <pc:chgData name="Myran Teasdale" userId="2377585e8297f3ba" providerId="LiveId" clId="{1067B137-F1D4-4C05-A727-F52436615A3A}" dt="2022-10-09T20:36:15.009" v="0"/>
          <pc:sldLayoutMkLst>
            <pc:docMk/>
            <pc:sldMasterMk cId="0" sldId="2147483648"/>
            <pc:sldLayoutMk cId="448405832" sldId="2147483726"/>
          </pc:sldLayoutMkLst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48405832" sldId="2147483726"/>
              <ac:spMk id="2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48405832" sldId="2147483726"/>
              <ac:spMk id="3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48405832" sldId="2147483726"/>
              <ac:spMk id="4" creationId="{00000000-0000-0000-0000-000000000000}"/>
            </ac:spMkLst>
          </pc:spChg>
        </pc:sldLayoutChg>
        <pc:sldLayoutChg chg="modSp">
          <pc:chgData name="Myran Teasdale" userId="2377585e8297f3ba" providerId="LiveId" clId="{1067B137-F1D4-4C05-A727-F52436615A3A}" dt="2022-10-09T20:36:15.009" v="0"/>
          <pc:sldLayoutMkLst>
            <pc:docMk/>
            <pc:sldMasterMk cId="0" sldId="2147483648"/>
            <pc:sldLayoutMk cId="242062069" sldId="2147483728"/>
          </pc:sldLayoutMkLst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242062069" sldId="2147483728"/>
              <ac:spMk id="2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242062069" sldId="2147483728"/>
              <ac:spMk id="3" creationId="{00000000-0000-0000-0000-000000000000}"/>
            </ac:spMkLst>
          </pc:spChg>
        </pc:sldLayoutChg>
        <pc:sldLayoutChg chg="modSp">
          <pc:chgData name="Myran Teasdale" userId="2377585e8297f3ba" providerId="LiveId" clId="{1067B137-F1D4-4C05-A727-F52436615A3A}" dt="2022-10-09T20:36:15.009" v="0"/>
          <pc:sldLayoutMkLst>
            <pc:docMk/>
            <pc:sldMasterMk cId="0" sldId="2147483648"/>
            <pc:sldLayoutMk cId="2000288643" sldId="2147483729"/>
          </pc:sldLayoutMkLst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2000288643" sldId="2147483729"/>
              <ac:spMk id="2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2000288643" sldId="2147483729"/>
              <ac:spMk id="3" creationId="{00000000-0000-0000-0000-000000000000}"/>
            </ac:spMkLst>
          </pc:spChg>
        </pc:sldLayoutChg>
        <pc:sldLayoutChg chg="modSp">
          <pc:chgData name="Myran Teasdale" userId="2377585e8297f3ba" providerId="LiveId" clId="{1067B137-F1D4-4C05-A727-F52436615A3A}" dt="2022-10-09T20:36:15.009" v="0"/>
          <pc:sldLayoutMkLst>
            <pc:docMk/>
            <pc:sldMasterMk cId="0" sldId="2147483648"/>
            <pc:sldLayoutMk cId="3556107906" sldId="2147483730"/>
          </pc:sldLayoutMkLst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3556107906" sldId="2147483730"/>
              <ac:spMk id="2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3556107906" sldId="2147483730"/>
              <ac:spMk id="3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3556107906" sldId="2147483730"/>
              <ac:spMk id="4" creationId="{00000000-0000-0000-0000-000000000000}"/>
            </ac:spMkLst>
          </pc:spChg>
        </pc:sldLayoutChg>
        <pc:sldLayoutChg chg="modSp">
          <pc:chgData name="Myran Teasdale" userId="2377585e8297f3ba" providerId="LiveId" clId="{1067B137-F1D4-4C05-A727-F52436615A3A}" dt="2022-10-09T20:36:15.009" v="0"/>
          <pc:sldLayoutMkLst>
            <pc:docMk/>
            <pc:sldMasterMk cId="0" sldId="2147483648"/>
            <pc:sldLayoutMk cId="4092041030" sldId="2147483731"/>
          </pc:sldLayoutMkLst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5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6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7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8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9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10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11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12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13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14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15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16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17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18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19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20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21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22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23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24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25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26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27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28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29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30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31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32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33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34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35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36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37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38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39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40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41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42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43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44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45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46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47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48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49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50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51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52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53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54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55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56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57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58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59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60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61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62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63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64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65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66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67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68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69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70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71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72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73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74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75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76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77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78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79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80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81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82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83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84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85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86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87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88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89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90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91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92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93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94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95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96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23554" creationId="{00000000-0000-0000-0000-000000000000}"/>
            </ac:spMkLst>
          </pc:spChg>
          <pc:spChg chg="mod">
            <ac:chgData name="Myran Teasdale" userId="2377585e8297f3ba" providerId="LiveId" clId="{1067B137-F1D4-4C05-A727-F52436615A3A}" dt="2022-10-09T20:36:15.009" v="0"/>
            <ac:spMkLst>
              <pc:docMk/>
              <pc:sldMasterMk cId="0" sldId="2147483648"/>
              <pc:sldLayoutMk cId="4092041030" sldId="2147483731"/>
              <ac:spMk id="23555" creationId="{00000000-0000-0000-0000-000000000000}"/>
            </ac:spMkLst>
          </pc:spChg>
          <pc:grpChg chg="mod">
            <ac:chgData name="Myran Teasdale" userId="2377585e8297f3ba" providerId="LiveId" clId="{1067B137-F1D4-4C05-A727-F52436615A3A}" dt="2022-10-09T20:36:15.009" v="0"/>
            <ac:grpSpMkLst>
              <pc:docMk/>
              <pc:sldMasterMk cId="0" sldId="2147483648"/>
              <pc:sldLayoutMk cId="4092041030" sldId="2147483731"/>
              <ac:grpSpMk id="4" creationId="{00000000-0000-0000-0000-000000000000}"/>
            </ac:grpSpMkLst>
          </pc:gr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F2C373-309E-4C1B-B189-C757EBFEB13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77D73C2D-29C9-4CC8-B5D4-7473EC330FA2}">
      <dgm:prSet phldrT="[Text]"/>
      <dgm:spPr>
        <a:solidFill>
          <a:srgbClr val="FFC000"/>
        </a:solidFill>
      </dgm:spPr>
      <dgm:t>
        <a:bodyPr/>
        <a:lstStyle/>
        <a:p>
          <a:r>
            <a:rPr lang="en-GB" dirty="0"/>
            <a:t>Iteration</a:t>
          </a:r>
        </a:p>
      </dgm:t>
    </dgm:pt>
    <dgm:pt modelId="{5143D3D4-3F3D-41AD-95A5-D790CCD71A93}" type="parTrans" cxnId="{BBD37930-2363-42F6-A054-B016850BC2F7}">
      <dgm:prSet/>
      <dgm:spPr/>
      <dgm:t>
        <a:bodyPr/>
        <a:lstStyle/>
        <a:p>
          <a:endParaRPr lang="en-GB"/>
        </a:p>
      </dgm:t>
    </dgm:pt>
    <dgm:pt modelId="{061D782B-B6CB-4BDC-8BA7-D01B18BCB1CF}" type="sibTrans" cxnId="{BBD37930-2363-42F6-A054-B016850BC2F7}">
      <dgm:prSet/>
      <dgm:spPr/>
      <dgm:t>
        <a:bodyPr/>
        <a:lstStyle/>
        <a:p>
          <a:endParaRPr lang="en-GB" dirty="0"/>
        </a:p>
      </dgm:t>
    </dgm:pt>
    <dgm:pt modelId="{9F69F6CC-D494-4BEF-A5A2-1D7D0B70D838}">
      <dgm:prSet phldrT="[Text]"/>
      <dgm:spPr/>
      <dgm:t>
        <a:bodyPr/>
        <a:lstStyle/>
        <a:p>
          <a:r>
            <a:rPr lang="en-GB" dirty="0"/>
            <a:t>Fixed number of times</a:t>
          </a:r>
        </a:p>
      </dgm:t>
    </dgm:pt>
    <dgm:pt modelId="{68B207D6-674F-4C57-9B91-7EABFBA85296}" type="parTrans" cxnId="{F7A09ECC-1181-4350-9CAD-64BCF783E026}">
      <dgm:prSet/>
      <dgm:spPr/>
      <dgm:t>
        <a:bodyPr/>
        <a:lstStyle/>
        <a:p>
          <a:endParaRPr lang="en-GB"/>
        </a:p>
      </dgm:t>
    </dgm:pt>
    <dgm:pt modelId="{0B2288E0-5993-4B8A-A7F3-D5A30641151B}" type="sibTrans" cxnId="{F7A09ECC-1181-4350-9CAD-64BCF783E026}">
      <dgm:prSet/>
      <dgm:spPr/>
      <dgm:t>
        <a:bodyPr/>
        <a:lstStyle/>
        <a:p>
          <a:endParaRPr lang="en-GB"/>
        </a:p>
      </dgm:t>
    </dgm:pt>
    <dgm:pt modelId="{CBFAA99C-4D70-4DB7-8502-24032FC8A559}">
      <dgm:prSet phldrT="[Text]"/>
      <dgm:spPr/>
      <dgm:t>
        <a:bodyPr/>
        <a:lstStyle/>
        <a:p>
          <a:r>
            <a:rPr lang="en-GB" dirty="0"/>
            <a:t>Unspecified number of  times</a:t>
          </a:r>
        </a:p>
      </dgm:t>
    </dgm:pt>
    <dgm:pt modelId="{78E4DED6-50D0-4E88-99E4-0FDEF5AEC546}" type="parTrans" cxnId="{0221EADA-35E6-4F38-9249-0329CE13964E}">
      <dgm:prSet/>
      <dgm:spPr/>
      <dgm:t>
        <a:bodyPr/>
        <a:lstStyle/>
        <a:p>
          <a:endParaRPr lang="en-GB"/>
        </a:p>
      </dgm:t>
    </dgm:pt>
    <dgm:pt modelId="{7A557B21-4CBD-4006-B7F7-F9A9C959DF6F}" type="sibTrans" cxnId="{0221EADA-35E6-4F38-9249-0329CE13964E}">
      <dgm:prSet/>
      <dgm:spPr/>
      <dgm:t>
        <a:bodyPr/>
        <a:lstStyle/>
        <a:p>
          <a:endParaRPr lang="en-GB"/>
        </a:p>
      </dgm:t>
    </dgm:pt>
    <dgm:pt modelId="{E42921E0-480C-45CA-81DD-BD1CD6D53DF5}">
      <dgm:prSet/>
      <dgm:spPr>
        <a:solidFill>
          <a:srgbClr val="FF0000"/>
        </a:solidFill>
      </dgm:spPr>
      <dgm:t>
        <a:bodyPr/>
        <a:lstStyle/>
        <a:p>
          <a:r>
            <a:rPr lang="en-GB" dirty="0"/>
            <a:t>FOR loop</a:t>
          </a:r>
        </a:p>
      </dgm:t>
    </dgm:pt>
    <dgm:pt modelId="{8E3E541D-2845-4994-AD60-317C6ECA0ACB}" type="parTrans" cxnId="{592B1BFF-F5C0-4C2D-AA41-0883A73F0F53}">
      <dgm:prSet/>
      <dgm:spPr>
        <a:ln>
          <a:solidFill>
            <a:schemeClr val="tx1">
              <a:lumMod val="60000"/>
              <a:lumOff val="40000"/>
            </a:schemeClr>
          </a:solidFill>
        </a:ln>
      </dgm:spPr>
      <dgm:t>
        <a:bodyPr/>
        <a:lstStyle/>
        <a:p>
          <a:endParaRPr lang="en-GB"/>
        </a:p>
      </dgm:t>
    </dgm:pt>
    <dgm:pt modelId="{4E6F99AA-E9E3-4EF5-A652-8CD2F948973D}" type="sibTrans" cxnId="{592B1BFF-F5C0-4C2D-AA41-0883A73F0F53}">
      <dgm:prSet/>
      <dgm:spPr/>
      <dgm:t>
        <a:bodyPr/>
        <a:lstStyle/>
        <a:p>
          <a:endParaRPr lang="en-GB"/>
        </a:p>
      </dgm:t>
    </dgm:pt>
    <dgm:pt modelId="{8DC771BD-0D6A-4A92-8E8F-7A5E0ECAA4FE}">
      <dgm:prSet/>
      <dgm:spPr>
        <a:solidFill>
          <a:srgbClr val="00B050"/>
        </a:solidFill>
      </dgm:spPr>
      <dgm:t>
        <a:bodyPr/>
        <a:lstStyle/>
        <a:p>
          <a:r>
            <a:rPr lang="en-GB" dirty="0"/>
            <a:t>WHILE loop</a:t>
          </a:r>
        </a:p>
      </dgm:t>
    </dgm:pt>
    <dgm:pt modelId="{598C7EF3-502D-4E47-97BB-E616FEF6D0AB}" type="parTrans" cxnId="{704A393F-C14E-4ECB-B0E8-EF475A13E30E}">
      <dgm:prSet/>
      <dgm:spPr>
        <a:ln>
          <a:solidFill>
            <a:schemeClr val="tx1">
              <a:lumMod val="60000"/>
              <a:lumOff val="40000"/>
            </a:schemeClr>
          </a:solidFill>
        </a:ln>
      </dgm:spPr>
      <dgm:t>
        <a:bodyPr/>
        <a:lstStyle/>
        <a:p>
          <a:endParaRPr lang="en-GB"/>
        </a:p>
      </dgm:t>
    </dgm:pt>
    <dgm:pt modelId="{816F84B1-37B1-4691-85E5-B27875170292}" type="sibTrans" cxnId="{704A393F-C14E-4ECB-B0E8-EF475A13E30E}">
      <dgm:prSet/>
      <dgm:spPr/>
      <dgm:t>
        <a:bodyPr/>
        <a:lstStyle/>
        <a:p>
          <a:endParaRPr lang="en-GB"/>
        </a:p>
      </dgm:t>
    </dgm:pt>
    <dgm:pt modelId="{7A704F39-E710-44E6-95DA-B6212E2D579B}" type="pres">
      <dgm:prSet presAssocID="{1DF2C373-309E-4C1B-B189-C757EBFEB13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F3DCC6F-F841-4B09-A724-937E9D9C52B6}" type="pres">
      <dgm:prSet presAssocID="{1DF2C373-309E-4C1B-B189-C757EBFEB13D}" presName="hierFlow" presStyleCnt="0"/>
      <dgm:spPr/>
    </dgm:pt>
    <dgm:pt modelId="{391409A9-35FF-40BE-B9F0-9C2AFA169C98}" type="pres">
      <dgm:prSet presAssocID="{1DF2C373-309E-4C1B-B189-C757EBFEB13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7DFD461-8B9E-4B21-95BE-330CFFA1458E}" type="pres">
      <dgm:prSet presAssocID="{77D73C2D-29C9-4CC8-B5D4-7473EC330FA2}" presName="Name14" presStyleCnt="0"/>
      <dgm:spPr/>
    </dgm:pt>
    <dgm:pt modelId="{8D80E6E2-8B5C-428D-969A-245466599306}" type="pres">
      <dgm:prSet presAssocID="{77D73C2D-29C9-4CC8-B5D4-7473EC330FA2}" presName="level1Shape" presStyleLbl="node0" presStyleIdx="0" presStyleCnt="1">
        <dgm:presLayoutVars>
          <dgm:chPref val="3"/>
        </dgm:presLayoutVars>
      </dgm:prSet>
      <dgm:spPr/>
    </dgm:pt>
    <dgm:pt modelId="{5CB9B813-6880-4C6C-87DC-4528FC4B7734}" type="pres">
      <dgm:prSet presAssocID="{77D73C2D-29C9-4CC8-B5D4-7473EC330FA2}" presName="hierChild2" presStyleCnt="0"/>
      <dgm:spPr/>
    </dgm:pt>
    <dgm:pt modelId="{5786023C-B07B-4516-9B70-C6929D88F4E9}" type="pres">
      <dgm:prSet presAssocID="{68B207D6-674F-4C57-9B91-7EABFBA85296}" presName="Name19" presStyleLbl="parChTrans1D2" presStyleIdx="0" presStyleCnt="2"/>
      <dgm:spPr/>
    </dgm:pt>
    <dgm:pt modelId="{9BACB8A6-CCDE-475C-96A1-C242F2F5140F}" type="pres">
      <dgm:prSet presAssocID="{9F69F6CC-D494-4BEF-A5A2-1D7D0B70D838}" presName="Name21" presStyleCnt="0"/>
      <dgm:spPr/>
    </dgm:pt>
    <dgm:pt modelId="{14018AD7-AD7A-41B9-9116-9D31B5AD1D7D}" type="pres">
      <dgm:prSet presAssocID="{9F69F6CC-D494-4BEF-A5A2-1D7D0B70D838}" presName="level2Shape" presStyleLbl="node2" presStyleIdx="0" presStyleCnt="2"/>
      <dgm:spPr/>
    </dgm:pt>
    <dgm:pt modelId="{A9BB1D40-FBA4-4909-AB77-0FCFAE2C3651}" type="pres">
      <dgm:prSet presAssocID="{9F69F6CC-D494-4BEF-A5A2-1D7D0B70D838}" presName="hierChild3" presStyleCnt="0"/>
      <dgm:spPr/>
    </dgm:pt>
    <dgm:pt modelId="{B0193E10-7D8E-48EB-BE4A-37DD80D27C9A}" type="pres">
      <dgm:prSet presAssocID="{8E3E541D-2845-4994-AD60-317C6ECA0ACB}" presName="Name19" presStyleLbl="parChTrans1D3" presStyleIdx="0" presStyleCnt="2"/>
      <dgm:spPr/>
    </dgm:pt>
    <dgm:pt modelId="{C6B5609B-EEC0-456F-8B48-DB85FA4D0C92}" type="pres">
      <dgm:prSet presAssocID="{E42921E0-480C-45CA-81DD-BD1CD6D53DF5}" presName="Name21" presStyleCnt="0"/>
      <dgm:spPr/>
    </dgm:pt>
    <dgm:pt modelId="{D5F926C8-89BB-49D9-8F99-184C9CD52C26}" type="pres">
      <dgm:prSet presAssocID="{E42921E0-480C-45CA-81DD-BD1CD6D53DF5}" presName="level2Shape" presStyleLbl="node3" presStyleIdx="0" presStyleCnt="2"/>
      <dgm:spPr/>
    </dgm:pt>
    <dgm:pt modelId="{5D90C7EC-6468-4941-9EE3-23346665259B}" type="pres">
      <dgm:prSet presAssocID="{E42921E0-480C-45CA-81DD-BD1CD6D53DF5}" presName="hierChild3" presStyleCnt="0"/>
      <dgm:spPr/>
    </dgm:pt>
    <dgm:pt modelId="{C198ABC9-7976-4DD6-9B6C-237742F9AA9B}" type="pres">
      <dgm:prSet presAssocID="{78E4DED6-50D0-4E88-99E4-0FDEF5AEC546}" presName="Name19" presStyleLbl="parChTrans1D2" presStyleIdx="1" presStyleCnt="2"/>
      <dgm:spPr/>
    </dgm:pt>
    <dgm:pt modelId="{85A86208-9416-49F7-9001-6BFB8FB3A271}" type="pres">
      <dgm:prSet presAssocID="{CBFAA99C-4D70-4DB7-8502-24032FC8A559}" presName="Name21" presStyleCnt="0"/>
      <dgm:spPr/>
    </dgm:pt>
    <dgm:pt modelId="{7B102CAE-47E7-4318-86A7-5F921F99955D}" type="pres">
      <dgm:prSet presAssocID="{CBFAA99C-4D70-4DB7-8502-24032FC8A559}" presName="level2Shape" presStyleLbl="node2" presStyleIdx="1" presStyleCnt="2"/>
      <dgm:spPr/>
    </dgm:pt>
    <dgm:pt modelId="{EE503074-8E5B-4990-9885-ECC5F7D01A0D}" type="pres">
      <dgm:prSet presAssocID="{CBFAA99C-4D70-4DB7-8502-24032FC8A559}" presName="hierChild3" presStyleCnt="0"/>
      <dgm:spPr/>
    </dgm:pt>
    <dgm:pt modelId="{0273463C-D2A8-4FA0-84E6-D995982A82D2}" type="pres">
      <dgm:prSet presAssocID="{598C7EF3-502D-4E47-97BB-E616FEF6D0AB}" presName="Name19" presStyleLbl="parChTrans1D3" presStyleIdx="1" presStyleCnt="2"/>
      <dgm:spPr/>
    </dgm:pt>
    <dgm:pt modelId="{3EA90274-4B73-4ED7-BBE4-826EA70424B2}" type="pres">
      <dgm:prSet presAssocID="{8DC771BD-0D6A-4A92-8E8F-7A5E0ECAA4FE}" presName="Name21" presStyleCnt="0"/>
      <dgm:spPr/>
    </dgm:pt>
    <dgm:pt modelId="{C706BFBD-0A40-4271-A1AC-9FBB603C15A3}" type="pres">
      <dgm:prSet presAssocID="{8DC771BD-0D6A-4A92-8E8F-7A5E0ECAA4FE}" presName="level2Shape" presStyleLbl="node3" presStyleIdx="1" presStyleCnt="2"/>
      <dgm:spPr/>
    </dgm:pt>
    <dgm:pt modelId="{AE3CD128-894F-4C53-BA16-3D27C3B190A0}" type="pres">
      <dgm:prSet presAssocID="{8DC771BD-0D6A-4A92-8E8F-7A5E0ECAA4FE}" presName="hierChild3" presStyleCnt="0"/>
      <dgm:spPr/>
    </dgm:pt>
    <dgm:pt modelId="{B7E2F610-03FF-440F-8D40-1EC5EE4872B1}" type="pres">
      <dgm:prSet presAssocID="{1DF2C373-309E-4C1B-B189-C757EBFEB13D}" presName="bgShapesFlow" presStyleCnt="0"/>
      <dgm:spPr/>
    </dgm:pt>
  </dgm:ptLst>
  <dgm:cxnLst>
    <dgm:cxn modelId="{4BE76B25-2C84-4422-8F94-10498172304D}" type="presOf" srcId="{598C7EF3-502D-4E47-97BB-E616FEF6D0AB}" destId="{0273463C-D2A8-4FA0-84E6-D995982A82D2}" srcOrd="0" destOrd="0" presId="urn:microsoft.com/office/officeart/2005/8/layout/hierarchy6"/>
    <dgm:cxn modelId="{17E52E2B-1E8E-47D9-AAD1-3E6511DEF57F}" type="presOf" srcId="{78E4DED6-50D0-4E88-99E4-0FDEF5AEC546}" destId="{C198ABC9-7976-4DD6-9B6C-237742F9AA9B}" srcOrd="0" destOrd="0" presId="urn:microsoft.com/office/officeart/2005/8/layout/hierarchy6"/>
    <dgm:cxn modelId="{BBD37930-2363-42F6-A054-B016850BC2F7}" srcId="{1DF2C373-309E-4C1B-B189-C757EBFEB13D}" destId="{77D73C2D-29C9-4CC8-B5D4-7473EC330FA2}" srcOrd="0" destOrd="0" parTransId="{5143D3D4-3F3D-41AD-95A5-D790CCD71A93}" sibTransId="{061D782B-B6CB-4BDC-8BA7-D01B18BCB1CF}"/>
    <dgm:cxn modelId="{309CC93D-65F6-4215-AC53-C15CFEFF32A5}" type="presOf" srcId="{8DC771BD-0D6A-4A92-8E8F-7A5E0ECAA4FE}" destId="{C706BFBD-0A40-4271-A1AC-9FBB603C15A3}" srcOrd="0" destOrd="0" presId="urn:microsoft.com/office/officeart/2005/8/layout/hierarchy6"/>
    <dgm:cxn modelId="{704A393F-C14E-4ECB-B0E8-EF475A13E30E}" srcId="{CBFAA99C-4D70-4DB7-8502-24032FC8A559}" destId="{8DC771BD-0D6A-4A92-8E8F-7A5E0ECAA4FE}" srcOrd="0" destOrd="0" parTransId="{598C7EF3-502D-4E47-97BB-E616FEF6D0AB}" sibTransId="{816F84B1-37B1-4691-85E5-B27875170292}"/>
    <dgm:cxn modelId="{32587A62-E5D9-459E-9191-C2EC3DCBCAB4}" type="presOf" srcId="{77D73C2D-29C9-4CC8-B5D4-7473EC330FA2}" destId="{8D80E6E2-8B5C-428D-969A-245466599306}" srcOrd="0" destOrd="0" presId="urn:microsoft.com/office/officeart/2005/8/layout/hierarchy6"/>
    <dgm:cxn modelId="{4776B698-0A6A-4F11-9FFF-0110D17803DF}" type="presOf" srcId="{68B207D6-674F-4C57-9B91-7EABFBA85296}" destId="{5786023C-B07B-4516-9B70-C6929D88F4E9}" srcOrd="0" destOrd="0" presId="urn:microsoft.com/office/officeart/2005/8/layout/hierarchy6"/>
    <dgm:cxn modelId="{A4ABB8A1-91EA-4DE9-9FAA-D5D4E324B26C}" type="presOf" srcId="{1DF2C373-309E-4C1B-B189-C757EBFEB13D}" destId="{7A704F39-E710-44E6-95DA-B6212E2D579B}" srcOrd="0" destOrd="0" presId="urn:microsoft.com/office/officeart/2005/8/layout/hierarchy6"/>
    <dgm:cxn modelId="{CD98AFBA-F6DF-4E5D-9B1D-B1AC8FF14082}" type="presOf" srcId="{E42921E0-480C-45CA-81DD-BD1CD6D53DF5}" destId="{D5F926C8-89BB-49D9-8F99-184C9CD52C26}" srcOrd="0" destOrd="0" presId="urn:microsoft.com/office/officeart/2005/8/layout/hierarchy6"/>
    <dgm:cxn modelId="{F7A09ECC-1181-4350-9CAD-64BCF783E026}" srcId="{77D73C2D-29C9-4CC8-B5D4-7473EC330FA2}" destId="{9F69F6CC-D494-4BEF-A5A2-1D7D0B70D838}" srcOrd="0" destOrd="0" parTransId="{68B207D6-674F-4C57-9B91-7EABFBA85296}" sibTransId="{0B2288E0-5993-4B8A-A7F3-D5A30641151B}"/>
    <dgm:cxn modelId="{63840FD3-9694-4F48-8954-BF1469AA3D0F}" type="presOf" srcId="{9F69F6CC-D494-4BEF-A5A2-1D7D0B70D838}" destId="{14018AD7-AD7A-41B9-9116-9D31B5AD1D7D}" srcOrd="0" destOrd="0" presId="urn:microsoft.com/office/officeart/2005/8/layout/hierarchy6"/>
    <dgm:cxn modelId="{0221EADA-35E6-4F38-9249-0329CE13964E}" srcId="{77D73C2D-29C9-4CC8-B5D4-7473EC330FA2}" destId="{CBFAA99C-4D70-4DB7-8502-24032FC8A559}" srcOrd="1" destOrd="0" parTransId="{78E4DED6-50D0-4E88-99E4-0FDEF5AEC546}" sibTransId="{7A557B21-4CBD-4006-B7F7-F9A9C959DF6F}"/>
    <dgm:cxn modelId="{FCEDB6FA-0CA9-4C0C-85E2-2D22CE8C8F69}" type="presOf" srcId="{CBFAA99C-4D70-4DB7-8502-24032FC8A559}" destId="{7B102CAE-47E7-4318-86A7-5F921F99955D}" srcOrd="0" destOrd="0" presId="urn:microsoft.com/office/officeart/2005/8/layout/hierarchy6"/>
    <dgm:cxn modelId="{708E4EFD-675E-4E90-A264-18341FAB0E83}" type="presOf" srcId="{8E3E541D-2845-4994-AD60-317C6ECA0ACB}" destId="{B0193E10-7D8E-48EB-BE4A-37DD80D27C9A}" srcOrd="0" destOrd="0" presId="urn:microsoft.com/office/officeart/2005/8/layout/hierarchy6"/>
    <dgm:cxn modelId="{592B1BFF-F5C0-4C2D-AA41-0883A73F0F53}" srcId="{9F69F6CC-D494-4BEF-A5A2-1D7D0B70D838}" destId="{E42921E0-480C-45CA-81DD-BD1CD6D53DF5}" srcOrd="0" destOrd="0" parTransId="{8E3E541D-2845-4994-AD60-317C6ECA0ACB}" sibTransId="{4E6F99AA-E9E3-4EF5-A652-8CD2F948973D}"/>
    <dgm:cxn modelId="{30193E3A-587E-42E2-AC22-93A53E21804B}" type="presParOf" srcId="{7A704F39-E710-44E6-95DA-B6212E2D579B}" destId="{EF3DCC6F-F841-4B09-A724-937E9D9C52B6}" srcOrd="0" destOrd="0" presId="urn:microsoft.com/office/officeart/2005/8/layout/hierarchy6"/>
    <dgm:cxn modelId="{82BBA2F8-822D-42CC-9786-3FCC2112818F}" type="presParOf" srcId="{EF3DCC6F-F841-4B09-A724-937E9D9C52B6}" destId="{391409A9-35FF-40BE-B9F0-9C2AFA169C98}" srcOrd="0" destOrd="0" presId="urn:microsoft.com/office/officeart/2005/8/layout/hierarchy6"/>
    <dgm:cxn modelId="{F2FC9683-CA49-4AC6-849A-9EBE4F7D1A21}" type="presParOf" srcId="{391409A9-35FF-40BE-B9F0-9C2AFA169C98}" destId="{67DFD461-8B9E-4B21-95BE-330CFFA1458E}" srcOrd="0" destOrd="0" presId="urn:microsoft.com/office/officeart/2005/8/layout/hierarchy6"/>
    <dgm:cxn modelId="{BD3C07C1-05B2-4164-8705-D5D1606A6CB0}" type="presParOf" srcId="{67DFD461-8B9E-4B21-95BE-330CFFA1458E}" destId="{8D80E6E2-8B5C-428D-969A-245466599306}" srcOrd="0" destOrd="0" presId="urn:microsoft.com/office/officeart/2005/8/layout/hierarchy6"/>
    <dgm:cxn modelId="{42BFC6A7-F0B8-4A62-B9DF-6641BF63A891}" type="presParOf" srcId="{67DFD461-8B9E-4B21-95BE-330CFFA1458E}" destId="{5CB9B813-6880-4C6C-87DC-4528FC4B7734}" srcOrd="1" destOrd="0" presId="urn:microsoft.com/office/officeart/2005/8/layout/hierarchy6"/>
    <dgm:cxn modelId="{178A985C-5E09-4A3E-8113-DCB1BFD54283}" type="presParOf" srcId="{5CB9B813-6880-4C6C-87DC-4528FC4B7734}" destId="{5786023C-B07B-4516-9B70-C6929D88F4E9}" srcOrd="0" destOrd="0" presId="urn:microsoft.com/office/officeart/2005/8/layout/hierarchy6"/>
    <dgm:cxn modelId="{8E708899-04B6-4E4E-BAFE-7F333B062E30}" type="presParOf" srcId="{5CB9B813-6880-4C6C-87DC-4528FC4B7734}" destId="{9BACB8A6-CCDE-475C-96A1-C242F2F5140F}" srcOrd="1" destOrd="0" presId="urn:microsoft.com/office/officeart/2005/8/layout/hierarchy6"/>
    <dgm:cxn modelId="{B5A6FE09-F9B2-46D0-8B5C-D2A4C7A4CF0B}" type="presParOf" srcId="{9BACB8A6-CCDE-475C-96A1-C242F2F5140F}" destId="{14018AD7-AD7A-41B9-9116-9D31B5AD1D7D}" srcOrd="0" destOrd="0" presId="urn:microsoft.com/office/officeart/2005/8/layout/hierarchy6"/>
    <dgm:cxn modelId="{1407E7B0-BF61-4205-852D-A4B90150D177}" type="presParOf" srcId="{9BACB8A6-CCDE-475C-96A1-C242F2F5140F}" destId="{A9BB1D40-FBA4-4909-AB77-0FCFAE2C3651}" srcOrd="1" destOrd="0" presId="urn:microsoft.com/office/officeart/2005/8/layout/hierarchy6"/>
    <dgm:cxn modelId="{40D911AC-4765-4859-9D50-F7E1945567D0}" type="presParOf" srcId="{A9BB1D40-FBA4-4909-AB77-0FCFAE2C3651}" destId="{B0193E10-7D8E-48EB-BE4A-37DD80D27C9A}" srcOrd="0" destOrd="0" presId="urn:microsoft.com/office/officeart/2005/8/layout/hierarchy6"/>
    <dgm:cxn modelId="{93A58C99-E127-4896-8520-9CB61BD43591}" type="presParOf" srcId="{A9BB1D40-FBA4-4909-AB77-0FCFAE2C3651}" destId="{C6B5609B-EEC0-456F-8B48-DB85FA4D0C92}" srcOrd="1" destOrd="0" presId="urn:microsoft.com/office/officeart/2005/8/layout/hierarchy6"/>
    <dgm:cxn modelId="{8A46F27D-F1AD-4B05-83A0-72AC53C7E06D}" type="presParOf" srcId="{C6B5609B-EEC0-456F-8B48-DB85FA4D0C92}" destId="{D5F926C8-89BB-49D9-8F99-184C9CD52C26}" srcOrd="0" destOrd="0" presId="urn:microsoft.com/office/officeart/2005/8/layout/hierarchy6"/>
    <dgm:cxn modelId="{21905B58-9D95-4CB2-8A9C-B94D367906DA}" type="presParOf" srcId="{C6B5609B-EEC0-456F-8B48-DB85FA4D0C92}" destId="{5D90C7EC-6468-4941-9EE3-23346665259B}" srcOrd="1" destOrd="0" presId="urn:microsoft.com/office/officeart/2005/8/layout/hierarchy6"/>
    <dgm:cxn modelId="{1945C30B-EA49-4E15-BC0C-3651B0306DCA}" type="presParOf" srcId="{5CB9B813-6880-4C6C-87DC-4528FC4B7734}" destId="{C198ABC9-7976-4DD6-9B6C-237742F9AA9B}" srcOrd="2" destOrd="0" presId="urn:microsoft.com/office/officeart/2005/8/layout/hierarchy6"/>
    <dgm:cxn modelId="{160C5C28-C40A-4444-97ED-4C120C0053C8}" type="presParOf" srcId="{5CB9B813-6880-4C6C-87DC-4528FC4B7734}" destId="{85A86208-9416-49F7-9001-6BFB8FB3A271}" srcOrd="3" destOrd="0" presId="urn:microsoft.com/office/officeart/2005/8/layout/hierarchy6"/>
    <dgm:cxn modelId="{96146EA6-0288-45E4-94DE-50CA6C9AC147}" type="presParOf" srcId="{85A86208-9416-49F7-9001-6BFB8FB3A271}" destId="{7B102CAE-47E7-4318-86A7-5F921F99955D}" srcOrd="0" destOrd="0" presId="urn:microsoft.com/office/officeart/2005/8/layout/hierarchy6"/>
    <dgm:cxn modelId="{ECC1C2D4-8AB4-43B5-8EC9-0A33D9C57935}" type="presParOf" srcId="{85A86208-9416-49F7-9001-6BFB8FB3A271}" destId="{EE503074-8E5B-4990-9885-ECC5F7D01A0D}" srcOrd="1" destOrd="0" presId="urn:microsoft.com/office/officeart/2005/8/layout/hierarchy6"/>
    <dgm:cxn modelId="{99C22422-315B-43E9-8DB2-DF441CB726F0}" type="presParOf" srcId="{EE503074-8E5B-4990-9885-ECC5F7D01A0D}" destId="{0273463C-D2A8-4FA0-84E6-D995982A82D2}" srcOrd="0" destOrd="0" presId="urn:microsoft.com/office/officeart/2005/8/layout/hierarchy6"/>
    <dgm:cxn modelId="{9CC836E4-938D-4334-82FA-586A9C071CEC}" type="presParOf" srcId="{EE503074-8E5B-4990-9885-ECC5F7D01A0D}" destId="{3EA90274-4B73-4ED7-BBE4-826EA70424B2}" srcOrd="1" destOrd="0" presId="urn:microsoft.com/office/officeart/2005/8/layout/hierarchy6"/>
    <dgm:cxn modelId="{A1C4EE74-427E-4C82-AB63-B8BA004EF440}" type="presParOf" srcId="{3EA90274-4B73-4ED7-BBE4-826EA70424B2}" destId="{C706BFBD-0A40-4271-A1AC-9FBB603C15A3}" srcOrd="0" destOrd="0" presId="urn:microsoft.com/office/officeart/2005/8/layout/hierarchy6"/>
    <dgm:cxn modelId="{73A05D69-8EDF-4C99-B483-2410B2FC559B}" type="presParOf" srcId="{3EA90274-4B73-4ED7-BBE4-826EA70424B2}" destId="{AE3CD128-894F-4C53-BA16-3D27C3B190A0}" srcOrd="1" destOrd="0" presId="urn:microsoft.com/office/officeart/2005/8/layout/hierarchy6"/>
    <dgm:cxn modelId="{067D3CBF-AB2E-4DEF-8344-C03C50868E5F}" type="presParOf" srcId="{7A704F39-E710-44E6-95DA-B6212E2D579B}" destId="{B7E2F610-03FF-440F-8D40-1EC5EE4872B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80E6E2-8B5C-428D-969A-245466599306}">
      <dsp:nvSpPr>
        <dsp:cNvPr id="0" name=""/>
        <dsp:cNvSpPr/>
      </dsp:nvSpPr>
      <dsp:spPr>
        <a:xfrm>
          <a:off x="1267965" y="55"/>
          <a:ext cx="1339879" cy="893253"/>
        </a:xfrm>
        <a:prstGeom prst="roundRect">
          <a:avLst>
            <a:gd name="adj" fmla="val 10000"/>
          </a:avLst>
        </a:prstGeom>
        <a:solidFill>
          <a:srgbClr val="FFC0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Iteration</a:t>
          </a:r>
        </a:p>
      </dsp:txBody>
      <dsp:txXfrm>
        <a:off x="1294127" y="26217"/>
        <a:ext cx="1287555" cy="840929"/>
      </dsp:txXfrm>
    </dsp:sp>
    <dsp:sp modelId="{5786023C-B07B-4516-9B70-C6929D88F4E9}">
      <dsp:nvSpPr>
        <dsp:cNvPr id="0" name=""/>
        <dsp:cNvSpPr/>
      </dsp:nvSpPr>
      <dsp:spPr>
        <a:xfrm>
          <a:off x="1066983" y="893308"/>
          <a:ext cx="870921" cy="357301"/>
        </a:xfrm>
        <a:custGeom>
          <a:avLst/>
          <a:gdLst/>
          <a:ahLst/>
          <a:cxnLst/>
          <a:rect l="0" t="0" r="0" b="0"/>
          <a:pathLst>
            <a:path>
              <a:moveTo>
                <a:pt x="870921" y="0"/>
              </a:moveTo>
              <a:lnTo>
                <a:pt x="870921" y="178650"/>
              </a:lnTo>
              <a:lnTo>
                <a:pt x="0" y="178650"/>
              </a:lnTo>
              <a:lnTo>
                <a:pt x="0" y="35730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018AD7-AD7A-41B9-9116-9D31B5AD1D7D}">
      <dsp:nvSpPr>
        <dsp:cNvPr id="0" name=""/>
        <dsp:cNvSpPr/>
      </dsp:nvSpPr>
      <dsp:spPr>
        <a:xfrm>
          <a:off x="397043" y="1250609"/>
          <a:ext cx="1339879" cy="8932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Fixed number of times</a:t>
          </a:r>
        </a:p>
      </dsp:txBody>
      <dsp:txXfrm>
        <a:off x="423205" y="1276771"/>
        <a:ext cx="1287555" cy="840929"/>
      </dsp:txXfrm>
    </dsp:sp>
    <dsp:sp modelId="{B0193E10-7D8E-48EB-BE4A-37DD80D27C9A}">
      <dsp:nvSpPr>
        <dsp:cNvPr id="0" name=""/>
        <dsp:cNvSpPr/>
      </dsp:nvSpPr>
      <dsp:spPr>
        <a:xfrm>
          <a:off x="1021263" y="2143862"/>
          <a:ext cx="91440" cy="3573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7301"/>
              </a:lnTo>
            </a:path>
          </a:pathLst>
        </a:custGeom>
        <a:noFill/>
        <a:ln w="25400" cap="flat" cmpd="sng" algn="ctr">
          <a:solidFill>
            <a:schemeClr val="tx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F926C8-89BB-49D9-8F99-184C9CD52C26}">
      <dsp:nvSpPr>
        <dsp:cNvPr id="0" name=""/>
        <dsp:cNvSpPr/>
      </dsp:nvSpPr>
      <dsp:spPr>
        <a:xfrm>
          <a:off x="397043" y="2501163"/>
          <a:ext cx="1339879" cy="893253"/>
        </a:xfrm>
        <a:prstGeom prst="roundRect">
          <a:avLst>
            <a:gd name="adj" fmla="val 10000"/>
          </a:avLst>
        </a:prstGeom>
        <a:solidFill>
          <a:srgbClr val="FF000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FOR loop</a:t>
          </a:r>
        </a:p>
      </dsp:txBody>
      <dsp:txXfrm>
        <a:off x="423205" y="2527325"/>
        <a:ext cx="1287555" cy="840929"/>
      </dsp:txXfrm>
    </dsp:sp>
    <dsp:sp modelId="{C198ABC9-7976-4DD6-9B6C-237742F9AA9B}">
      <dsp:nvSpPr>
        <dsp:cNvPr id="0" name=""/>
        <dsp:cNvSpPr/>
      </dsp:nvSpPr>
      <dsp:spPr>
        <a:xfrm>
          <a:off x="1937905" y="893308"/>
          <a:ext cx="870921" cy="357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650"/>
              </a:lnTo>
              <a:lnTo>
                <a:pt x="870921" y="178650"/>
              </a:lnTo>
              <a:lnTo>
                <a:pt x="870921" y="35730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102CAE-47E7-4318-86A7-5F921F99955D}">
      <dsp:nvSpPr>
        <dsp:cNvPr id="0" name=""/>
        <dsp:cNvSpPr/>
      </dsp:nvSpPr>
      <dsp:spPr>
        <a:xfrm>
          <a:off x="2138886" y="1250609"/>
          <a:ext cx="1339879" cy="8932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Unspecified number of  times</a:t>
          </a:r>
        </a:p>
      </dsp:txBody>
      <dsp:txXfrm>
        <a:off x="2165048" y="1276771"/>
        <a:ext cx="1287555" cy="840929"/>
      </dsp:txXfrm>
    </dsp:sp>
    <dsp:sp modelId="{0273463C-D2A8-4FA0-84E6-D995982A82D2}">
      <dsp:nvSpPr>
        <dsp:cNvPr id="0" name=""/>
        <dsp:cNvSpPr/>
      </dsp:nvSpPr>
      <dsp:spPr>
        <a:xfrm>
          <a:off x="2763106" y="2143862"/>
          <a:ext cx="91440" cy="3573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7301"/>
              </a:lnTo>
            </a:path>
          </a:pathLst>
        </a:custGeom>
        <a:noFill/>
        <a:ln w="25400" cap="flat" cmpd="sng" algn="ctr">
          <a:solidFill>
            <a:schemeClr val="tx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06BFBD-0A40-4271-A1AC-9FBB603C15A3}">
      <dsp:nvSpPr>
        <dsp:cNvPr id="0" name=""/>
        <dsp:cNvSpPr/>
      </dsp:nvSpPr>
      <dsp:spPr>
        <a:xfrm>
          <a:off x="2138886" y="2501163"/>
          <a:ext cx="1339879" cy="893253"/>
        </a:xfrm>
        <a:prstGeom prst="roundRect">
          <a:avLst>
            <a:gd name="adj" fmla="val 10000"/>
          </a:avLst>
        </a:prstGeom>
        <a:solidFill>
          <a:srgbClr val="00B050"/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WHILE loop</a:t>
          </a:r>
        </a:p>
      </dsp:txBody>
      <dsp:txXfrm>
        <a:off x="2165048" y="2527325"/>
        <a:ext cx="1287555" cy="8409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 smtClean="0"/>
            </a:lvl1pPr>
          </a:lstStyle>
          <a:p>
            <a:pPr>
              <a:defRPr/>
            </a:pPr>
            <a:fld id="{E75C14CD-C68A-4D4F-8148-465E3EAD886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592366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180189-1C12-4AD5-84A1-FC10BD412B53}" type="slidenum">
              <a:rPr lang="en-GB" altLang="en-US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538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33008E-9987-46BB-9B61-990AA325FD62}" type="slidenum">
              <a:rPr lang="en-GB" altLang="en-US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537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33008E-9987-46BB-9B61-990AA325FD62}" type="slidenum">
              <a:rPr lang="en-GB" altLang="en-US"/>
              <a:pPr>
                <a:spcBef>
                  <a:spcPct val="0"/>
                </a:spcBef>
              </a:pPr>
              <a:t>3</a:t>
            </a:fld>
            <a:endParaRPr lang="en-GB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073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-679450" y="-558800"/>
            <a:ext cx="10668000" cy="8456613"/>
            <a:chOff x="-428" y="-352"/>
            <a:chExt cx="6720" cy="5327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1172" y="1104"/>
              <a:ext cx="1958" cy="1950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1760" y="3140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2511" y="3003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2086" y="3414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2413" y="3285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3217" y="878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4124" y="1564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3836" y="1830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3356" y="1884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303" y="934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3671" y="2165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3365" y="2361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4116" y="2224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3691" y="2635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018" y="2506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16" y="2326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923" y="3012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635" y="3278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155" y="3332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470" y="3613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164" y="3809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915" y="3672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90" y="4083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817" y="3954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1359" y="3498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2266" y="4184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1978" y="4450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2445" y="3554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2959" y="2863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3866" y="3549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3578" y="3815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3098" y="3869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7" name="Oval 40"/>
            <p:cNvSpPr>
              <a:spLocks noChangeArrowheads="1"/>
            </p:cNvSpPr>
            <p:nvPr/>
          </p:nvSpPr>
          <p:spPr bwMode="auto">
            <a:xfrm>
              <a:off x="4045" y="2919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8" name="Oval 41"/>
            <p:cNvSpPr>
              <a:spLocks noChangeArrowheads="1"/>
            </p:cNvSpPr>
            <p:nvPr/>
          </p:nvSpPr>
          <p:spPr bwMode="auto">
            <a:xfrm>
              <a:off x="3413" y="4150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9" name="Oval 42"/>
            <p:cNvSpPr>
              <a:spLocks noChangeArrowheads="1"/>
            </p:cNvSpPr>
            <p:nvPr/>
          </p:nvSpPr>
          <p:spPr bwMode="auto">
            <a:xfrm>
              <a:off x="3107" y="4346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0" name="Oval 43"/>
            <p:cNvSpPr>
              <a:spLocks noChangeArrowheads="1"/>
            </p:cNvSpPr>
            <p:nvPr/>
          </p:nvSpPr>
          <p:spPr bwMode="auto">
            <a:xfrm>
              <a:off x="3858" y="4209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1" name="Oval 44"/>
            <p:cNvSpPr>
              <a:spLocks noChangeArrowheads="1"/>
            </p:cNvSpPr>
            <p:nvPr/>
          </p:nvSpPr>
          <p:spPr bwMode="auto">
            <a:xfrm>
              <a:off x="4571" y="2062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2" name="Oval 45"/>
            <p:cNvSpPr>
              <a:spLocks noChangeArrowheads="1"/>
            </p:cNvSpPr>
            <p:nvPr/>
          </p:nvSpPr>
          <p:spPr bwMode="auto">
            <a:xfrm>
              <a:off x="5478" y="2748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3" name="Oval 46"/>
            <p:cNvSpPr>
              <a:spLocks noChangeArrowheads="1"/>
            </p:cNvSpPr>
            <p:nvPr/>
          </p:nvSpPr>
          <p:spPr bwMode="auto">
            <a:xfrm>
              <a:off x="5190" y="3014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4" name="Oval 47"/>
            <p:cNvSpPr>
              <a:spLocks noChangeArrowheads="1"/>
            </p:cNvSpPr>
            <p:nvPr/>
          </p:nvSpPr>
          <p:spPr bwMode="auto">
            <a:xfrm>
              <a:off x="4710" y="3068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5" name="Oval 48"/>
            <p:cNvSpPr>
              <a:spLocks noChangeArrowheads="1"/>
            </p:cNvSpPr>
            <p:nvPr/>
          </p:nvSpPr>
          <p:spPr bwMode="auto">
            <a:xfrm>
              <a:off x="5657" y="2118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6" name="Oval 49"/>
            <p:cNvSpPr>
              <a:spLocks noChangeArrowheads="1"/>
            </p:cNvSpPr>
            <p:nvPr/>
          </p:nvSpPr>
          <p:spPr bwMode="auto">
            <a:xfrm>
              <a:off x="5025" y="3349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7" name="Oval 50"/>
            <p:cNvSpPr>
              <a:spLocks noChangeArrowheads="1"/>
            </p:cNvSpPr>
            <p:nvPr/>
          </p:nvSpPr>
          <p:spPr bwMode="auto">
            <a:xfrm>
              <a:off x="4719" y="3545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8" name="Oval 51"/>
            <p:cNvSpPr>
              <a:spLocks noChangeArrowheads="1"/>
            </p:cNvSpPr>
            <p:nvPr/>
          </p:nvSpPr>
          <p:spPr bwMode="auto">
            <a:xfrm>
              <a:off x="5470" y="3408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9" name="Oval 52"/>
            <p:cNvSpPr>
              <a:spLocks noChangeArrowheads="1"/>
            </p:cNvSpPr>
            <p:nvPr/>
          </p:nvSpPr>
          <p:spPr bwMode="auto">
            <a:xfrm>
              <a:off x="5045" y="3819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5372" y="3690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-174" y="-69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2" name="Oval 55"/>
            <p:cNvSpPr>
              <a:spLocks noChangeArrowheads="1"/>
            </p:cNvSpPr>
            <p:nvPr/>
          </p:nvSpPr>
          <p:spPr bwMode="auto">
            <a:xfrm>
              <a:off x="-182" y="591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3" name="Oval 56"/>
            <p:cNvSpPr>
              <a:spLocks noChangeArrowheads="1"/>
            </p:cNvSpPr>
            <p:nvPr/>
          </p:nvSpPr>
          <p:spPr bwMode="auto">
            <a:xfrm>
              <a:off x="-280" y="873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4" name="Oval 57"/>
            <p:cNvSpPr>
              <a:spLocks noChangeArrowheads="1"/>
            </p:cNvSpPr>
            <p:nvPr/>
          </p:nvSpPr>
          <p:spPr bwMode="auto">
            <a:xfrm>
              <a:off x="963" y="-205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5" name="Oval 58"/>
            <p:cNvSpPr>
              <a:spLocks noChangeArrowheads="1"/>
            </p:cNvSpPr>
            <p:nvPr/>
          </p:nvSpPr>
          <p:spPr bwMode="auto">
            <a:xfrm>
              <a:off x="657" y="-9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6" name="Oval 59"/>
            <p:cNvSpPr>
              <a:spLocks noChangeArrowheads="1"/>
            </p:cNvSpPr>
            <p:nvPr/>
          </p:nvSpPr>
          <p:spPr bwMode="auto">
            <a:xfrm>
              <a:off x="1408" y="-146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7" name="Oval 60"/>
            <p:cNvSpPr>
              <a:spLocks noChangeArrowheads="1"/>
            </p:cNvSpPr>
            <p:nvPr/>
          </p:nvSpPr>
          <p:spPr bwMode="auto">
            <a:xfrm>
              <a:off x="983" y="265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8" name="Oval 61"/>
            <p:cNvSpPr>
              <a:spLocks noChangeArrowheads="1"/>
            </p:cNvSpPr>
            <p:nvPr/>
          </p:nvSpPr>
          <p:spPr bwMode="auto">
            <a:xfrm>
              <a:off x="1310" y="136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9" name="Oval 62"/>
            <p:cNvSpPr>
              <a:spLocks noChangeArrowheads="1"/>
            </p:cNvSpPr>
            <p:nvPr/>
          </p:nvSpPr>
          <p:spPr bwMode="auto">
            <a:xfrm>
              <a:off x="-420" y="1840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0" name="Oval 63"/>
            <p:cNvSpPr>
              <a:spLocks noChangeArrowheads="1"/>
            </p:cNvSpPr>
            <p:nvPr/>
          </p:nvSpPr>
          <p:spPr bwMode="auto">
            <a:xfrm>
              <a:off x="-241" y="1210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1" name="Oval 64"/>
            <p:cNvSpPr>
              <a:spLocks noChangeArrowheads="1"/>
            </p:cNvSpPr>
            <p:nvPr/>
          </p:nvSpPr>
          <p:spPr bwMode="auto">
            <a:xfrm>
              <a:off x="-428" y="2500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2" name="Oval 65"/>
            <p:cNvSpPr>
              <a:spLocks noChangeArrowheads="1"/>
            </p:cNvSpPr>
            <p:nvPr/>
          </p:nvSpPr>
          <p:spPr bwMode="auto">
            <a:xfrm>
              <a:off x="266" y="451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3" name="Oval 66"/>
            <p:cNvSpPr>
              <a:spLocks noChangeArrowheads="1"/>
            </p:cNvSpPr>
            <p:nvPr/>
          </p:nvSpPr>
          <p:spPr bwMode="auto">
            <a:xfrm>
              <a:off x="885" y="1403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4" name="Oval 67"/>
            <p:cNvSpPr>
              <a:spLocks noChangeArrowheads="1"/>
            </p:cNvSpPr>
            <p:nvPr/>
          </p:nvSpPr>
          <p:spPr bwMode="auto">
            <a:xfrm>
              <a:off x="405" y="1457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5" name="Oval 68"/>
            <p:cNvSpPr>
              <a:spLocks noChangeArrowheads="1"/>
            </p:cNvSpPr>
            <p:nvPr/>
          </p:nvSpPr>
          <p:spPr bwMode="auto">
            <a:xfrm>
              <a:off x="1352" y="507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6" name="Oval 69"/>
            <p:cNvSpPr>
              <a:spLocks noChangeArrowheads="1"/>
            </p:cNvSpPr>
            <p:nvPr/>
          </p:nvSpPr>
          <p:spPr bwMode="auto">
            <a:xfrm>
              <a:off x="720" y="1738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7" name="Oval 70"/>
            <p:cNvSpPr>
              <a:spLocks noChangeArrowheads="1"/>
            </p:cNvSpPr>
            <p:nvPr/>
          </p:nvSpPr>
          <p:spPr bwMode="auto">
            <a:xfrm>
              <a:off x="414" y="1934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8" name="Oval 71"/>
            <p:cNvSpPr>
              <a:spLocks noChangeArrowheads="1"/>
            </p:cNvSpPr>
            <p:nvPr/>
          </p:nvSpPr>
          <p:spPr bwMode="auto">
            <a:xfrm>
              <a:off x="740" y="2208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9" name="Oval 72"/>
            <p:cNvSpPr>
              <a:spLocks noChangeArrowheads="1"/>
            </p:cNvSpPr>
            <p:nvPr/>
          </p:nvSpPr>
          <p:spPr bwMode="auto">
            <a:xfrm>
              <a:off x="1863" y="-307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0" name="Oval 73"/>
            <p:cNvSpPr>
              <a:spLocks noChangeArrowheads="1"/>
            </p:cNvSpPr>
            <p:nvPr/>
          </p:nvSpPr>
          <p:spPr bwMode="auto">
            <a:xfrm>
              <a:off x="2770" y="379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1" name="Oval 74"/>
            <p:cNvSpPr>
              <a:spLocks noChangeArrowheads="1"/>
            </p:cNvSpPr>
            <p:nvPr/>
          </p:nvSpPr>
          <p:spPr bwMode="auto">
            <a:xfrm>
              <a:off x="2482" y="645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2" name="Oval 75"/>
            <p:cNvSpPr>
              <a:spLocks noChangeArrowheads="1"/>
            </p:cNvSpPr>
            <p:nvPr/>
          </p:nvSpPr>
          <p:spPr bwMode="auto">
            <a:xfrm>
              <a:off x="2002" y="699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3" name="Oval 76"/>
            <p:cNvSpPr>
              <a:spLocks noChangeArrowheads="1"/>
            </p:cNvSpPr>
            <p:nvPr/>
          </p:nvSpPr>
          <p:spPr bwMode="auto">
            <a:xfrm>
              <a:off x="2949" y="-251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4" name="Oval 77"/>
            <p:cNvSpPr>
              <a:spLocks noChangeArrowheads="1"/>
            </p:cNvSpPr>
            <p:nvPr/>
          </p:nvSpPr>
          <p:spPr bwMode="auto">
            <a:xfrm>
              <a:off x="2011" y="1176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5" name="Oval 78"/>
            <p:cNvSpPr>
              <a:spLocks noChangeArrowheads="1"/>
            </p:cNvSpPr>
            <p:nvPr/>
          </p:nvSpPr>
          <p:spPr bwMode="auto">
            <a:xfrm>
              <a:off x="2762" y="1039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6" name="Oval 79"/>
            <p:cNvSpPr>
              <a:spLocks noChangeArrowheads="1"/>
            </p:cNvSpPr>
            <p:nvPr/>
          </p:nvSpPr>
          <p:spPr bwMode="auto">
            <a:xfrm>
              <a:off x="4818" y="153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7" name="Oval 80"/>
            <p:cNvSpPr>
              <a:spLocks noChangeArrowheads="1"/>
            </p:cNvSpPr>
            <p:nvPr/>
          </p:nvSpPr>
          <p:spPr bwMode="auto">
            <a:xfrm>
              <a:off x="5725" y="839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8" name="Oval 81"/>
            <p:cNvSpPr>
              <a:spLocks noChangeArrowheads="1"/>
            </p:cNvSpPr>
            <p:nvPr/>
          </p:nvSpPr>
          <p:spPr bwMode="auto">
            <a:xfrm>
              <a:off x="5437" y="1105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9" name="Oval 82"/>
            <p:cNvSpPr>
              <a:spLocks noChangeArrowheads="1"/>
            </p:cNvSpPr>
            <p:nvPr/>
          </p:nvSpPr>
          <p:spPr bwMode="auto">
            <a:xfrm>
              <a:off x="4957" y="1159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0" name="Oval 83"/>
            <p:cNvSpPr>
              <a:spLocks noChangeArrowheads="1"/>
            </p:cNvSpPr>
            <p:nvPr/>
          </p:nvSpPr>
          <p:spPr bwMode="auto">
            <a:xfrm>
              <a:off x="5272" y="1440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1" name="Oval 84"/>
            <p:cNvSpPr>
              <a:spLocks noChangeArrowheads="1"/>
            </p:cNvSpPr>
            <p:nvPr/>
          </p:nvSpPr>
          <p:spPr bwMode="auto">
            <a:xfrm>
              <a:off x="4966" y="1636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2" name="Oval 85"/>
            <p:cNvSpPr>
              <a:spLocks noChangeArrowheads="1"/>
            </p:cNvSpPr>
            <p:nvPr/>
          </p:nvSpPr>
          <p:spPr bwMode="auto">
            <a:xfrm>
              <a:off x="5717" y="1499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3" name="Oval 86"/>
            <p:cNvSpPr>
              <a:spLocks noChangeArrowheads="1"/>
            </p:cNvSpPr>
            <p:nvPr/>
          </p:nvSpPr>
          <p:spPr bwMode="auto">
            <a:xfrm>
              <a:off x="5292" y="1910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4" name="Oval 87"/>
            <p:cNvSpPr>
              <a:spLocks noChangeArrowheads="1"/>
            </p:cNvSpPr>
            <p:nvPr/>
          </p:nvSpPr>
          <p:spPr bwMode="auto">
            <a:xfrm>
              <a:off x="5619" y="1781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5" name="Oval 88"/>
            <p:cNvSpPr>
              <a:spLocks noChangeArrowheads="1"/>
            </p:cNvSpPr>
            <p:nvPr/>
          </p:nvSpPr>
          <p:spPr bwMode="auto">
            <a:xfrm>
              <a:off x="4366" y="-352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6" name="Oval 89"/>
            <p:cNvSpPr>
              <a:spLocks noChangeArrowheads="1"/>
            </p:cNvSpPr>
            <p:nvPr/>
          </p:nvSpPr>
          <p:spPr bwMode="auto">
            <a:xfrm>
              <a:off x="4078" y="-86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7" name="Oval 90"/>
            <p:cNvSpPr>
              <a:spLocks noChangeArrowheads="1"/>
            </p:cNvSpPr>
            <p:nvPr/>
          </p:nvSpPr>
          <p:spPr bwMode="auto">
            <a:xfrm>
              <a:off x="3598" y="-32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8" name="Oval 91"/>
            <p:cNvSpPr>
              <a:spLocks noChangeArrowheads="1"/>
            </p:cNvSpPr>
            <p:nvPr/>
          </p:nvSpPr>
          <p:spPr bwMode="auto">
            <a:xfrm>
              <a:off x="3913" y="249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9" name="Oval 92"/>
            <p:cNvSpPr>
              <a:spLocks noChangeArrowheads="1"/>
            </p:cNvSpPr>
            <p:nvPr/>
          </p:nvSpPr>
          <p:spPr bwMode="auto">
            <a:xfrm>
              <a:off x="3607" y="445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0" name="Oval 93"/>
            <p:cNvSpPr>
              <a:spLocks noChangeArrowheads="1"/>
            </p:cNvSpPr>
            <p:nvPr/>
          </p:nvSpPr>
          <p:spPr bwMode="auto">
            <a:xfrm>
              <a:off x="4358" y="308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1" name="Oval 94"/>
            <p:cNvSpPr>
              <a:spLocks noChangeArrowheads="1"/>
            </p:cNvSpPr>
            <p:nvPr/>
          </p:nvSpPr>
          <p:spPr bwMode="auto">
            <a:xfrm>
              <a:off x="3933" y="719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2" name="Oval 95"/>
            <p:cNvSpPr>
              <a:spLocks noChangeArrowheads="1"/>
            </p:cNvSpPr>
            <p:nvPr/>
          </p:nvSpPr>
          <p:spPr bwMode="auto">
            <a:xfrm>
              <a:off x="4260" y="590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3" name="Oval 96"/>
            <p:cNvSpPr>
              <a:spLocks noChangeArrowheads="1"/>
            </p:cNvSpPr>
            <p:nvPr/>
          </p:nvSpPr>
          <p:spPr bwMode="auto">
            <a:xfrm>
              <a:off x="4305" y="4068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4" name="Oval 97"/>
            <p:cNvSpPr>
              <a:spLocks noChangeArrowheads="1"/>
            </p:cNvSpPr>
            <p:nvPr/>
          </p:nvSpPr>
          <p:spPr bwMode="auto">
            <a:xfrm>
              <a:off x="5391" y="4124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5" name="Oval 98"/>
            <p:cNvSpPr>
              <a:spLocks noChangeArrowheads="1"/>
            </p:cNvSpPr>
            <p:nvPr/>
          </p:nvSpPr>
          <p:spPr bwMode="auto">
            <a:xfrm>
              <a:off x="5322" y="-330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6" name="Oval 99"/>
            <p:cNvSpPr>
              <a:spLocks noChangeArrowheads="1"/>
            </p:cNvSpPr>
            <p:nvPr/>
          </p:nvSpPr>
          <p:spPr bwMode="auto">
            <a:xfrm>
              <a:off x="5648" y="-56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60551" y="1763713"/>
            <a:ext cx="3087688" cy="3092450"/>
          </a:xfrm>
        </p:spPr>
        <p:txBody>
          <a:bodyPr anchorCtr="1"/>
          <a:lstStyle>
            <a:lvl1pPr>
              <a:defRPr sz="2400"/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11701" y="4581525"/>
            <a:ext cx="1403350" cy="1435100"/>
          </a:xfrm>
        </p:spPr>
        <p:txBody>
          <a:bodyPr anchor="ctr" anchorCtr="1"/>
          <a:lstStyle>
            <a:lvl1pPr marL="0" indent="0" algn="ctr">
              <a:buFontTx/>
              <a:buNone/>
              <a:defRPr sz="1350"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9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C65D9B-A390-47A6-91A1-5AE6C24892E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9204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B7467-4A21-44C3-BC21-6BC90CBC8FD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005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54739" y="274640"/>
            <a:ext cx="18986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5545138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69083-2A45-49F6-A768-9663D9B8CE1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2062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7229475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1" y="1600202"/>
            <a:ext cx="7596188" cy="4525963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A0FCC-5312-4125-B8E7-01110E6C7CE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00288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7229475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600202"/>
            <a:ext cx="37211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0700" y="1600202"/>
            <a:ext cx="3722688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9FAE98-0CA8-4697-9515-06D8AF7207B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5610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B6A5E6-3AA4-4429-B56A-BE23C96516E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7986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4978D-2A9A-4D2A-A2AB-346F7B85367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701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2"/>
            <a:ext cx="37211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0700" y="1600202"/>
            <a:ext cx="3722688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FA3D8-017E-4524-977B-1DAE70E813E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0286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EB5E6-8616-4BD4-BE85-7FFE470337B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4525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4C09E-DD15-413B-BD44-3DBE5FA99B7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910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96081-41D3-4CD4-AA63-2F4FEA58AF1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6151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3F23C-9323-45CE-BF68-A0C50A2B377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3365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7636A-0F68-4664-8FB4-53290705130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4840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274638"/>
            <a:ext cx="72294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4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600202"/>
            <a:ext cx="759618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5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5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 baseline="0" smtClean="0"/>
            </a:lvl1pPr>
          </a:lstStyle>
          <a:p>
            <a:pPr>
              <a:defRPr/>
            </a:pPr>
            <a:fld id="{25F52A2F-2CC8-4527-8906-34E9932ED67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26" name="Oval 8">
            <a:extLst>
              <a:ext uri="{FF2B5EF4-FFF2-40B4-BE49-F238E27FC236}">
                <a16:creationId xmlns:a16="http://schemas.microsoft.com/office/drawing/2014/main" id="{D877000A-471E-4355-8822-86792EF727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43876" y="4784727"/>
            <a:ext cx="360363" cy="360363"/>
          </a:xfrm>
          <a:prstGeom prst="ellipse">
            <a:avLst/>
          </a:prstGeom>
          <a:solidFill>
            <a:srgbClr val="FFCC33"/>
          </a:solidFill>
          <a:ln w="19050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Oval 10">
            <a:extLst>
              <a:ext uri="{FF2B5EF4-FFF2-40B4-BE49-F238E27FC236}">
                <a16:creationId xmlns:a16="http://schemas.microsoft.com/office/drawing/2014/main" id="{82A26FF0-94C3-4E05-8D75-B3AD43F99D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967664" y="5316538"/>
            <a:ext cx="539750" cy="539750"/>
          </a:xfrm>
          <a:prstGeom prst="ellipse">
            <a:avLst/>
          </a:prstGeom>
          <a:solidFill>
            <a:srgbClr val="7958A3"/>
          </a:solidFill>
          <a:ln w="19050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Oval 12">
            <a:extLst>
              <a:ext uri="{FF2B5EF4-FFF2-40B4-BE49-F238E27FC236}">
                <a16:creationId xmlns:a16="http://schemas.microsoft.com/office/drawing/2014/main" id="{87DDF438-5FC0-4832-A9B8-D7A9D951BCC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674100" y="5410202"/>
            <a:ext cx="360363" cy="360363"/>
          </a:xfrm>
          <a:prstGeom prst="ellipse">
            <a:avLst/>
          </a:prstGeom>
          <a:solidFill>
            <a:srgbClr val="FFCC33"/>
          </a:solidFill>
          <a:ln w="19050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Oval 13">
            <a:extLst>
              <a:ext uri="{FF2B5EF4-FFF2-40B4-BE49-F238E27FC236}">
                <a16:creationId xmlns:a16="http://schemas.microsoft.com/office/drawing/2014/main" id="{7CD6B7AA-85A3-4ADA-8157-3A489A5703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999414" y="6062663"/>
            <a:ext cx="360362" cy="360362"/>
          </a:xfrm>
          <a:prstGeom prst="ellipse">
            <a:avLst/>
          </a:prstGeom>
          <a:solidFill>
            <a:srgbClr val="C0E7FA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Oval 14">
            <a:extLst>
              <a:ext uri="{FF2B5EF4-FFF2-40B4-BE49-F238E27FC236}">
                <a16:creationId xmlns:a16="http://schemas.microsoft.com/office/drawing/2014/main" id="{7915D857-E8A4-451A-9866-BCC3620BF14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18526" y="5857877"/>
            <a:ext cx="360363" cy="360363"/>
          </a:xfrm>
          <a:prstGeom prst="ellipse">
            <a:avLst/>
          </a:prstGeom>
          <a:solidFill>
            <a:srgbClr val="2691BF"/>
          </a:solidFill>
          <a:ln w="190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Oval 15">
            <a:extLst>
              <a:ext uri="{FF2B5EF4-FFF2-40B4-BE49-F238E27FC236}">
                <a16:creationId xmlns:a16="http://schemas.microsoft.com/office/drawing/2014/main" id="{8F7466D3-791D-457E-91AE-8C86D352C33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9051" y="242888"/>
            <a:ext cx="1439863" cy="143986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00000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5" name="Oval 17">
            <a:extLst>
              <a:ext uri="{FF2B5EF4-FFF2-40B4-BE49-F238E27FC236}">
                <a16:creationId xmlns:a16="http://schemas.microsoft.com/office/drawing/2014/main" id="{B86235D4-1E74-4A80-880A-17D49E534B1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35988" y="1754188"/>
            <a:ext cx="360362" cy="360362"/>
          </a:xfrm>
          <a:prstGeom prst="ellipse">
            <a:avLst/>
          </a:prstGeom>
          <a:solidFill>
            <a:srgbClr val="FFCC33"/>
          </a:solidFill>
          <a:ln w="19050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6" name="Oval 18">
            <a:extLst>
              <a:ext uri="{FF2B5EF4-FFF2-40B4-BE49-F238E27FC236}">
                <a16:creationId xmlns:a16="http://schemas.microsoft.com/office/drawing/2014/main" id="{2FE55029-76FD-4E42-AD86-E0671D717EB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274051" y="2286000"/>
            <a:ext cx="539750" cy="539750"/>
          </a:xfrm>
          <a:prstGeom prst="ellipse">
            <a:avLst/>
          </a:prstGeom>
          <a:solidFill>
            <a:srgbClr val="7958A3"/>
          </a:solidFill>
          <a:ln w="19050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7" name="Oval 19">
            <a:extLst>
              <a:ext uri="{FF2B5EF4-FFF2-40B4-BE49-F238E27FC236}">
                <a16:creationId xmlns:a16="http://schemas.microsoft.com/office/drawing/2014/main" id="{30EB3826-6BC6-444A-971A-AE0AF1F5D0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80489" y="2379663"/>
            <a:ext cx="360362" cy="360362"/>
          </a:xfrm>
          <a:prstGeom prst="ellipse">
            <a:avLst/>
          </a:prstGeom>
          <a:solidFill>
            <a:srgbClr val="FFCC33"/>
          </a:solidFill>
          <a:ln w="19050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8" name="Oval 20">
            <a:extLst>
              <a:ext uri="{FF2B5EF4-FFF2-40B4-BE49-F238E27FC236}">
                <a16:creationId xmlns:a16="http://schemas.microsoft.com/office/drawing/2014/main" id="{1E35A0E8-C4DA-4D81-AB33-E5884F27AFF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305801" y="3032127"/>
            <a:ext cx="360363" cy="360363"/>
          </a:xfrm>
          <a:prstGeom prst="ellipse">
            <a:avLst/>
          </a:prstGeom>
          <a:solidFill>
            <a:srgbClr val="C0E7FA"/>
          </a:solidFill>
          <a:ln w="19050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9" name="Oval 21">
            <a:extLst>
              <a:ext uri="{FF2B5EF4-FFF2-40B4-BE49-F238E27FC236}">
                <a16:creationId xmlns:a16="http://schemas.microsoft.com/office/drawing/2014/main" id="{19BE6342-1C44-4E7E-AEA3-B53539FD27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824914" y="2827338"/>
            <a:ext cx="360362" cy="360362"/>
          </a:xfrm>
          <a:prstGeom prst="ellipse">
            <a:avLst/>
          </a:prstGeom>
          <a:solidFill>
            <a:srgbClr val="2691BF"/>
          </a:solidFill>
          <a:ln w="19050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40" name="Oval 22">
            <a:extLst>
              <a:ext uri="{FF2B5EF4-FFF2-40B4-BE49-F238E27FC236}">
                <a16:creationId xmlns:a16="http://schemas.microsoft.com/office/drawing/2014/main" id="{65A9B754-F16C-4E00-88CA-D21F806D0D2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57988" y="6391277"/>
            <a:ext cx="1439862" cy="1439863"/>
          </a:xfrm>
          <a:prstGeom prst="ellipse">
            <a:avLst/>
          </a:prstGeom>
          <a:solidFill>
            <a:srgbClr val="2691BF"/>
          </a:solidFill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41" name="Oval 23">
            <a:extLst>
              <a:ext uri="{FF2B5EF4-FFF2-40B4-BE49-F238E27FC236}">
                <a16:creationId xmlns:a16="http://schemas.microsoft.com/office/drawing/2014/main" id="{7C6C2EDB-02D1-43E9-A910-EDA952F5C5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10589" y="6546852"/>
            <a:ext cx="900112" cy="900113"/>
          </a:xfrm>
          <a:prstGeom prst="ellipse">
            <a:avLst/>
          </a:prstGeom>
          <a:solidFill>
            <a:srgbClr val="E0489C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42" name="Oval 24">
            <a:extLst>
              <a:ext uri="{FF2B5EF4-FFF2-40B4-BE49-F238E27FC236}">
                <a16:creationId xmlns:a16="http://schemas.microsoft.com/office/drawing/2014/main" id="{AABBF2A4-8FAC-4D78-A182-0E5EC6A1441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935244" y="-95250"/>
            <a:ext cx="360363" cy="360363"/>
          </a:xfrm>
          <a:prstGeom prst="ellipse">
            <a:avLst/>
          </a:prstGeom>
          <a:solidFill>
            <a:srgbClr val="C0E7FA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F7DDB0-1341-6AA0-9C61-AF1654290D2D}"/>
              </a:ext>
            </a:extLst>
          </p:cNvPr>
          <p:cNvSpPr/>
          <p:nvPr userDrawn="1"/>
        </p:nvSpPr>
        <p:spPr bwMode="auto">
          <a:xfrm>
            <a:off x="8591550" y="-114300"/>
            <a:ext cx="781050" cy="7448550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B80595-70C8-43D9-8E1C-487C77F35791}"/>
              </a:ext>
            </a:extLst>
          </p:cNvPr>
          <p:cNvSpPr/>
          <p:nvPr userDrawn="1"/>
        </p:nvSpPr>
        <p:spPr bwMode="auto">
          <a:xfrm>
            <a:off x="-180975" y="6543675"/>
            <a:ext cx="10125075" cy="56197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D5F06E-FE64-E725-58E1-9FD2F59B942C}"/>
              </a:ext>
            </a:extLst>
          </p:cNvPr>
          <p:cNvSpPr/>
          <p:nvPr userDrawn="1"/>
        </p:nvSpPr>
        <p:spPr bwMode="auto">
          <a:xfrm>
            <a:off x="9144000" y="1258349"/>
            <a:ext cx="142613" cy="55996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google.co.uk/url?sa=i&amp;rct=j&amp;q=&amp;esrc=s&amp;frm=1&amp;source=images&amp;cd=&amp;cad=rja&amp;uact=8&amp;ved=&amp;url=http://free-designer.net/archive/entry3397.html&amp;ei=v-SUVZ6ZKovd7QbUzYqAAg&amp;bvm=bv.96952980,d.ZGU&amp;psig=AFQjCNEIaE66l_wL4cxvGofS9_Ca2pJ5dQ&amp;ust=1435907648036509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www.google.co.uk/url?sa=i&amp;rct=j&amp;q=&amp;esrc=s&amp;frm=1&amp;source=images&amp;cd=&amp;cad=rja&amp;uact=8&amp;ved=0CAcQjRw&amp;url=http://www.globaljaya.net/secondary/IT/y11itgs&amp;ei=9fOUVdvgOebg7QbOkqrgAg&amp;bvm=bv.96952980,d.ZGU&amp;psig=AFQjCNG3Qd8Qeh2vkMpsc8Slr5iARmEQVw&amp;ust=143591146022885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1.xml"/><Relationship Id="rId7" Type="http://schemas.openxmlformats.org/officeDocument/2006/relationships/hyperlink" Target="http://www.google.co.uk/url?sa=i&amp;rct=j&amp;q=&amp;esrc=s&amp;frm=1&amp;source=images&amp;cd=&amp;cad=rja&amp;uact=8&amp;ved=0CAcQjRw&amp;url=http://www.clipartpanda.com/categories/loop-20clipart&amp;ei=QeOUVdTtMNKO7Qbgvq3wAg&amp;bvm=bv.96952980,d.ZGU&amp;psig=AFQjCNEkksjuvGuVTt86M4zpd2cx7mrmjw&amp;ust=1435907251011964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73250" y="1624013"/>
            <a:ext cx="3087688" cy="3092450"/>
          </a:xfrm>
        </p:spPr>
        <p:txBody>
          <a:bodyPr/>
          <a:lstStyle/>
          <a:p>
            <a:pPr eaLnBrk="1" hangingPunct="1"/>
            <a:r>
              <a:rPr lang="en-GB" altLang="en-US" sz="4400" b="1" dirty="0">
                <a:solidFill>
                  <a:schemeClr val="bg1"/>
                </a:solidFill>
              </a:rPr>
              <a:t>Java for Beginners</a:t>
            </a:r>
            <a:endParaRPr lang="en-GB" altLang="en-US" sz="4400" b="1" i="1" dirty="0">
              <a:solidFill>
                <a:srgbClr val="FFFF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b="1" dirty="0">
                <a:solidFill>
                  <a:schemeClr val="bg1"/>
                </a:solidFill>
              </a:rPr>
              <a:t>Mr. Teasdale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288645" y="3186545"/>
            <a:ext cx="1403350" cy="1547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GB" altLang="en-US" sz="3600" b="1" dirty="0">
                <a:solidFill>
                  <a:schemeClr val="bg1"/>
                </a:solidFill>
              </a:rPr>
              <a:t>Level 4 </a:t>
            </a:r>
          </a:p>
        </p:txBody>
      </p:sp>
      <p:pic>
        <p:nvPicPr>
          <p:cNvPr id="13314" name="Picture 2" descr="http://d2ro3qwxdn69cl.cloudfront.net/images/articles/JavaIcon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20" y="872547"/>
            <a:ext cx="1137124" cy="111713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42746" y="197686"/>
            <a:ext cx="1405720" cy="1547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en-GB" altLang="en-US" sz="2400" b="1" baseline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6911" y="3338839"/>
            <a:ext cx="6525491" cy="857250"/>
          </a:xfrm>
        </p:spPr>
        <p:txBody>
          <a:bodyPr/>
          <a:lstStyle/>
          <a:p>
            <a:pPr algn="l"/>
            <a:r>
              <a:rPr lang="en-GB" sz="2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for(counter; condition; change)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1485900" y="1776846"/>
            <a:ext cx="1787237" cy="1397578"/>
          </a:xfrm>
          <a:prstGeom prst="wedgeRectCallout">
            <a:avLst>
              <a:gd name="adj1" fmla="val 15214"/>
              <a:gd name="adj2" fmla="val 82574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GB" baseline="0" dirty="0">
                <a:latin typeface="Arial" charset="0"/>
              </a:rPr>
              <a:t>A simple variable (usually an int) that allows the loop to ‘step through’</a:t>
            </a:r>
          </a:p>
          <a:p>
            <a:pPr algn="ctr" eaLnBrk="1" hangingPunct="1"/>
            <a:r>
              <a:rPr lang="en-GB" baseline="0" dirty="0">
                <a:solidFill>
                  <a:schemeClr val="bg1"/>
                </a:solidFill>
                <a:latin typeface="Arial" charset="0"/>
              </a:rPr>
              <a:t>Normally called “i”</a:t>
            </a:r>
          </a:p>
        </p:txBody>
      </p:sp>
      <p:sp>
        <p:nvSpPr>
          <p:cNvPr id="10" name="Rectangular Callout 9"/>
          <p:cNvSpPr/>
          <p:nvPr/>
        </p:nvSpPr>
        <p:spPr bwMode="auto">
          <a:xfrm>
            <a:off x="3917373" y="1127414"/>
            <a:ext cx="1787237" cy="2047010"/>
          </a:xfrm>
          <a:prstGeom prst="wedgeRectCallout">
            <a:avLst>
              <a:gd name="adj1" fmla="val 16958"/>
              <a:gd name="adj2" fmla="val 67853"/>
            </a:avLst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GB" baseline="0" dirty="0">
                <a:latin typeface="Arial" charset="0"/>
              </a:rPr>
              <a:t>A </a:t>
            </a:r>
            <a:r>
              <a:rPr lang="en-GB" b="1" baseline="0" dirty="0">
                <a:latin typeface="Arial" charset="0"/>
              </a:rPr>
              <a:t>logic condition </a:t>
            </a:r>
            <a:r>
              <a:rPr lang="en-GB" baseline="0" dirty="0">
                <a:latin typeface="Arial" charset="0"/>
              </a:rPr>
              <a:t>(like in IF) that has to be </a:t>
            </a:r>
            <a:r>
              <a:rPr lang="en-GB" b="1" baseline="0" dirty="0">
                <a:latin typeface="Arial" charset="0"/>
              </a:rPr>
              <a:t>true</a:t>
            </a:r>
            <a:r>
              <a:rPr lang="en-GB" baseline="0" dirty="0">
                <a:latin typeface="Arial" charset="0"/>
              </a:rPr>
              <a:t> for the loop to continue.</a:t>
            </a:r>
          </a:p>
          <a:p>
            <a:pPr algn="ctr" eaLnBrk="1" hangingPunct="1"/>
            <a:r>
              <a:rPr lang="en-GB" b="1" baseline="0" dirty="0">
                <a:solidFill>
                  <a:srgbClr val="FFFF00"/>
                </a:solidFill>
                <a:latin typeface="Arial" charset="0"/>
              </a:rPr>
              <a:t>Something </a:t>
            </a:r>
            <a:r>
              <a:rPr lang="en-GB" b="1" baseline="0" dirty="0">
                <a:solidFill>
                  <a:schemeClr val="bg1"/>
                </a:solidFill>
                <a:latin typeface="Arial" charset="0"/>
              </a:rPr>
              <a:t>Operator</a:t>
            </a:r>
            <a:r>
              <a:rPr lang="en-GB" baseline="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GB" b="1" baseline="0" dirty="0">
                <a:solidFill>
                  <a:srgbClr val="FFCC33"/>
                </a:solidFill>
                <a:latin typeface="Arial" charset="0"/>
              </a:rPr>
              <a:t>Something</a:t>
            </a:r>
            <a:r>
              <a:rPr lang="en-GB" baseline="0" dirty="0">
                <a:solidFill>
                  <a:srgbClr val="FFCC33"/>
                </a:solidFill>
                <a:latin typeface="Arial" charset="0"/>
              </a:rPr>
              <a:t> </a:t>
            </a:r>
            <a:r>
              <a:rPr lang="en-GB" baseline="0" dirty="0">
                <a:solidFill>
                  <a:schemeClr val="bg1"/>
                </a:solidFill>
                <a:latin typeface="Arial" charset="0"/>
              </a:rPr>
              <a:t>(usually involving the counter variable)</a:t>
            </a: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4572000" y="4140777"/>
            <a:ext cx="1787237" cy="1454729"/>
          </a:xfrm>
          <a:prstGeom prst="wedgeRectCallout">
            <a:avLst>
              <a:gd name="adj1" fmla="val 87307"/>
              <a:gd name="adj2" fmla="val -58670"/>
            </a:avLst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GB" baseline="0" dirty="0">
                <a:latin typeface="Arial" charset="0"/>
              </a:rPr>
              <a:t>What should happen to the </a:t>
            </a:r>
            <a:r>
              <a:rPr lang="en-GB" b="1" baseline="0" dirty="0">
                <a:latin typeface="Arial" charset="0"/>
              </a:rPr>
              <a:t>counter variable value </a:t>
            </a:r>
            <a:r>
              <a:rPr lang="en-GB" baseline="0" dirty="0">
                <a:latin typeface="Arial" charset="0"/>
              </a:rPr>
              <a:t>at the </a:t>
            </a:r>
            <a:r>
              <a:rPr lang="en-GB" b="1" baseline="0" dirty="0">
                <a:latin typeface="Arial" charset="0"/>
              </a:rPr>
              <a:t>end </a:t>
            </a:r>
            <a:r>
              <a:rPr lang="en-GB" baseline="0" dirty="0">
                <a:latin typeface="Arial" charset="0"/>
              </a:rPr>
              <a:t>of the loop</a:t>
            </a:r>
          </a:p>
          <a:p>
            <a:pPr algn="ctr" eaLnBrk="1" hangingPunct="1"/>
            <a:r>
              <a:rPr lang="en-GB" baseline="0" dirty="0">
                <a:solidFill>
                  <a:schemeClr val="bg1"/>
                </a:solidFill>
                <a:latin typeface="Arial" charset="0"/>
              </a:rPr>
              <a:t>Usually </a:t>
            </a:r>
            <a:r>
              <a:rPr lang="en-GB" b="1" baseline="0" dirty="0">
                <a:solidFill>
                  <a:schemeClr val="bg1"/>
                </a:solidFill>
                <a:latin typeface="Arial" charset="0"/>
              </a:rPr>
              <a:t>i++ </a:t>
            </a:r>
            <a:r>
              <a:rPr lang="en-GB" baseline="0" dirty="0">
                <a:solidFill>
                  <a:schemeClr val="bg1"/>
                </a:solidFill>
                <a:latin typeface="Arial" charset="0"/>
              </a:rPr>
              <a:t>or </a:t>
            </a:r>
            <a:r>
              <a:rPr lang="en-GB" b="1" baseline="0" dirty="0">
                <a:solidFill>
                  <a:schemeClr val="bg1"/>
                </a:solidFill>
                <a:latin typeface="Arial" charset="0"/>
              </a:rPr>
              <a:t>i--</a:t>
            </a:r>
          </a:p>
        </p:txBody>
      </p:sp>
      <p:pic>
        <p:nvPicPr>
          <p:cNvPr id="3074" name="Picture 2" descr="http://freeiconbox.com/icon/256/2774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181" y="4109605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972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700" dirty="0"/>
              <a:t>Typical example (</a:t>
            </a:r>
            <a:r>
              <a:rPr lang="en-GB" sz="2700" i="1" dirty="0"/>
              <a:t>FOR loop</a:t>
            </a:r>
            <a:r>
              <a:rPr lang="en-GB" sz="2700" dirty="0"/>
              <a:t>)</a:t>
            </a:r>
            <a:endParaRPr lang="en-GB" sz="2700" b="1" dirty="0">
              <a:solidFill>
                <a:srgbClr val="000000"/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0075" y="2717224"/>
            <a:ext cx="5697141" cy="2848949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for(int i = 0; i&lt;3; i++)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   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System.out.println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(“X”);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}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1484351" y="4493139"/>
            <a:ext cx="1873155" cy="1299949"/>
          </a:xfrm>
          <a:prstGeom prst="rightArrow">
            <a:avLst/>
          </a:prstGeom>
          <a:solidFill>
            <a:srgbClr val="FFFF99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GB" sz="2400" b="1" baseline="0" dirty="0">
                <a:solidFill>
                  <a:schemeClr val="tx1"/>
                </a:solidFill>
                <a:latin typeface="Arial" charset="0"/>
              </a:rPr>
              <a:t>Output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490571" y="4493139"/>
            <a:ext cx="2640842" cy="140230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2400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  <a:p>
            <a:pPr eaLnBrk="1" hangingPunct="1"/>
            <a:r>
              <a:rPr lang="en-GB" sz="2400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  <a:p>
            <a:pPr eaLnBrk="1" hangingPunct="1"/>
            <a:r>
              <a:rPr lang="en-GB" sz="2400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  <a:p>
            <a:pPr eaLnBrk="1" hangingPunct="1"/>
            <a:endParaRPr lang="en-GB" sz="2400" b="1" baseline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1402772" y="1904134"/>
            <a:ext cx="1787237" cy="698789"/>
          </a:xfrm>
          <a:prstGeom prst="wedgeRectCallout">
            <a:avLst>
              <a:gd name="adj1" fmla="val 33237"/>
              <a:gd name="adj2" fmla="val 82574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GB" baseline="0" dirty="0">
                <a:latin typeface="Arial" charset="0"/>
              </a:rPr>
              <a:t>Create int called </a:t>
            </a:r>
            <a:r>
              <a:rPr lang="en-GB" b="1" baseline="0" dirty="0">
                <a:latin typeface="Arial" charset="0"/>
              </a:rPr>
              <a:t>i</a:t>
            </a:r>
          </a:p>
          <a:p>
            <a:pPr algn="ctr" eaLnBrk="1" hangingPunct="1"/>
            <a:r>
              <a:rPr lang="en-GB" baseline="0" dirty="0">
                <a:solidFill>
                  <a:schemeClr val="bg1"/>
                </a:solidFill>
                <a:latin typeface="Arial" charset="0"/>
              </a:rPr>
              <a:t>Set </a:t>
            </a:r>
            <a:r>
              <a:rPr lang="en-GB" b="1" baseline="0" dirty="0">
                <a:solidFill>
                  <a:schemeClr val="bg1"/>
                </a:solidFill>
                <a:latin typeface="Arial" charset="0"/>
              </a:rPr>
              <a:t>i </a:t>
            </a:r>
            <a:r>
              <a:rPr lang="en-GB" baseline="0" dirty="0">
                <a:solidFill>
                  <a:schemeClr val="bg1"/>
                </a:solidFill>
                <a:latin typeface="Arial" charset="0"/>
              </a:rPr>
              <a:t>to </a:t>
            </a:r>
            <a:r>
              <a:rPr lang="en-GB" b="1" baseline="0" dirty="0">
                <a:solidFill>
                  <a:srgbClr val="FFFF00"/>
                </a:solidFill>
                <a:latin typeface="Arial" charset="0"/>
              </a:rPr>
              <a:t>0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3357506" y="1904134"/>
            <a:ext cx="1787237" cy="698789"/>
          </a:xfrm>
          <a:prstGeom prst="wedgeRectCallout">
            <a:avLst>
              <a:gd name="adj1" fmla="val 16958"/>
              <a:gd name="adj2" fmla="val 67853"/>
            </a:avLst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GB" baseline="0" dirty="0">
                <a:latin typeface="Arial" charset="0"/>
              </a:rPr>
              <a:t>Continue while </a:t>
            </a:r>
            <a:r>
              <a:rPr lang="en-GB" b="1" baseline="0" dirty="0">
                <a:latin typeface="Arial" charset="0"/>
              </a:rPr>
              <a:t>i</a:t>
            </a:r>
            <a:r>
              <a:rPr lang="en-GB" baseline="0" dirty="0">
                <a:latin typeface="Arial" charset="0"/>
              </a:rPr>
              <a:t> is </a:t>
            </a:r>
            <a:r>
              <a:rPr lang="en-GB" b="1" baseline="0" dirty="0">
                <a:solidFill>
                  <a:srgbClr val="FFFF00"/>
                </a:solidFill>
                <a:latin typeface="Arial" charset="0"/>
              </a:rPr>
              <a:t>less than 3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5288974" y="1893744"/>
            <a:ext cx="1548245" cy="709180"/>
          </a:xfrm>
          <a:prstGeom prst="wedgeRectCallout">
            <a:avLst>
              <a:gd name="adj1" fmla="val -32954"/>
              <a:gd name="adj2" fmla="val 71733"/>
            </a:avLst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GB" baseline="0" dirty="0">
                <a:latin typeface="Arial" charset="0"/>
              </a:rPr>
              <a:t>At end of for loop, </a:t>
            </a:r>
            <a:r>
              <a:rPr lang="en-GB" b="1" baseline="0" dirty="0">
                <a:solidFill>
                  <a:srgbClr val="FFFF00"/>
                </a:solidFill>
                <a:latin typeface="Arial" charset="0"/>
              </a:rPr>
              <a:t>increase</a:t>
            </a:r>
            <a:r>
              <a:rPr lang="en-GB" b="1" baseline="0" dirty="0">
                <a:solidFill>
                  <a:schemeClr val="bg1"/>
                </a:solidFill>
                <a:latin typeface="Arial" charset="0"/>
              </a:rPr>
              <a:t> i </a:t>
            </a:r>
            <a:r>
              <a:rPr lang="en-GB" b="1" baseline="0" dirty="0">
                <a:solidFill>
                  <a:srgbClr val="FFFF00"/>
                </a:solidFill>
                <a:latin typeface="Arial" charset="0"/>
              </a:rPr>
              <a:t>by 1</a:t>
            </a:r>
          </a:p>
        </p:txBody>
      </p:sp>
    </p:spTree>
    <p:extLst>
      <p:ext uri="{BB962C8B-B14F-4D97-AF65-F5344CB8AC3E}">
        <p14:creationId xmlns:p14="http://schemas.microsoft.com/office/powerpoint/2010/main" val="174501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700" dirty="0"/>
              <a:t>Another example (</a:t>
            </a:r>
            <a:r>
              <a:rPr lang="en-GB" sz="2700" i="1" dirty="0"/>
              <a:t>FOR loop</a:t>
            </a:r>
            <a:r>
              <a:rPr lang="en-GB" sz="2700" dirty="0"/>
              <a:t>)</a:t>
            </a:r>
            <a:endParaRPr lang="en-GB" sz="2700" b="1" dirty="0">
              <a:solidFill>
                <a:srgbClr val="000000"/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0075" y="2717224"/>
            <a:ext cx="5697141" cy="2848949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for(int i = 0; i&lt;5; i++)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   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System.out.println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(i);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}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1484351" y="4493139"/>
            <a:ext cx="1873155" cy="1299949"/>
          </a:xfrm>
          <a:prstGeom prst="rightArrow">
            <a:avLst/>
          </a:prstGeom>
          <a:solidFill>
            <a:srgbClr val="FFFF99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GB" sz="2400" b="1" baseline="0" dirty="0">
                <a:solidFill>
                  <a:schemeClr val="tx1"/>
                </a:solidFill>
                <a:latin typeface="Arial" charset="0"/>
              </a:rPr>
              <a:t>Output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490571" y="4493139"/>
            <a:ext cx="2640842" cy="140230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pPr eaLnBrk="1" hangingPunct="1"/>
            <a:r>
              <a:rPr lang="en-GB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eaLnBrk="1" hangingPunct="1"/>
            <a:r>
              <a:rPr lang="en-GB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pPr eaLnBrk="1" hangingPunct="1"/>
            <a:r>
              <a:rPr lang="en-GB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  <a:p>
            <a:pPr eaLnBrk="1" hangingPunct="1"/>
            <a:r>
              <a:rPr lang="en-GB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pPr eaLnBrk="1" hangingPunct="1"/>
            <a:endParaRPr lang="en-GB" b="1" baseline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1402772" y="1904134"/>
            <a:ext cx="1787237" cy="698789"/>
          </a:xfrm>
          <a:prstGeom prst="wedgeRectCallout">
            <a:avLst>
              <a:gd name="adj1" fmla="val 33237"/>
              <a:gd name="adj2" fmla="val 82574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GB" baseline="0" dirty="0">
                <a:latin typeface="Arial" charset="0"/>
              </a:rPr>
              <a:t>Create int called </a:t>
            </a:r>
            <a:r>
              <a:rPr lang="en-GB" b="1" baseline="0" dirty="0">
                <a:latin typeface="Arial" charset="0"/>
              </a:rPr>
              <a:t>i</a:t>
            </a:r>
          </a:p>
          <a:p>
            <a:pPr algn="ctr" eaLnBrk="1" hangingPunct="1"/>
            <a:r>
              <a:rPr lang="en-GB" baseline="0" dirty="0">
                <a:solidFill>
                  <a:schemeClr val="bg1"/>
                </a:solidFill>
                <a:latin typeface="Arial" charset="0"/>
              </a:rPr>
              <a:t>Set </a:t>
            </a:r>
            <a:r>
              <a:rPr lang="en-GB" b="1" baseline="0" dirty="0">
                <a:solidFill>
                  <a:schemeClr val="bg1"/>
                </a:solidFill>
                <a:latin typeface="Arial" charset="0"/>
              </a:rPr>
              <a:t>i </a:t>
            </a:r>
            <a:r>
              <a:rPr lang="en-GB" baseline="0" dirty="0">
                <a:solidFill>
                  <a:schemeClr val="bg1"/>
                </a:solidFill>
                <a:latin typeface="Arial" charset="0"/>
              </a:rPr>
              <a:t>to </a:t>
            </a:r>
            <a:r>
              <a:rPr lang="en-GB" b="1" baseline="0" dirty="0">
                <a:solidFill>
                  <a:srgbClr val="FFFF00"/>
                </a:solidFill>
                <a:latin typeface="Arial" charset="0"/>
              </a:rPr>
              <a:t>0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3357506" y="1904134"/>
            <a:ext cx="1787237" cy="698789"/>
          </a:xfrm>
          <a:prstGeom prst="wedgeRectCallout">
            <a:avLst>
              <a:gd name="adj1" fmla="val 16958"/>
              <a:gd name="adj2" fmla="val 67853"/>
            </a:avLst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GB" baseline="0" dirty="0">
                <a:latin typeface="Arial" charset="0"/>
              </a:rPr>
              <a:t>Continue while </a:t>
            </a:r>
            <a:r>
              <a:rPr lang="en-GB" b="1" baseline="0" dirty="0">
                <a:latin typeface="Arial" charset="0"/>
              </a:rPr>
              <a:t>i</a:t>
            </a:r>
            <a:r>
              <a:rPr lang="en-GB" baseline="0" dirty="0">
                <a:latin typeface="Arial" charset="0"/>
              </a:rPr>
              <a:t> is </a:t>
            </a:r>
            <a:r>
              <a:rPr lang="en-GB" b="1" baseline="0" dirty="0">
                <a:solidFill>
                  <a:srgbClr val="FFFF00"/>
                </a:solidFill>
                <a:latin typeface="Arial" charset="0"/>
              </a:rPr>
              <a:t>less than 5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5288974" y="1893744"/>
            <a:ext cx="1548245" cy="709180"/>
          </a:xfrm>
          <a:prstGeom prst="wedgeRectCallout">
            <a:avLst>
              <a:gd name="adj1" fmla="val -32954"/>
              <a:gd name="adj2" fmla="val 71733"/>
            </a:avLst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GB" baseline="0" dirty="0">
                <a:latin typeface="Arial" charset="0"/>
              </a:rPr>
              <a:t>At end of for loop, </a:t>
            </a:r>
            <a:r>
              <a:rPr lang="en-GB" b="1" baseline="0" dirty="0">
                <a:solidFill>
                  <a:srgbClr val="FFFF00"/>
                </a:solidFill>
                <a:latin typeface="Arial" charset="0"/>
              </a:rPr>
              <a:t>increase</a:t>
            </a:r>
            <a:r>
              <a:rPr lang="en-GB" b="1" baseline="0" dirty="0">
                <a:solidFill>
                  <a:schemeClr val="bg1"/>
                </a:solidFill>
                <a:latin typeface="Arial" charset="0"/>
              </a:rPr>
              <a:t> i </a:t>
            </a:r>
            <a:r>
              <a:rPr lang="en-GB" b="1" baseline="0" dirty="0">
                <a:solidFill>
                  <a:srgbClr val="FFFF00"/>
                </a:solidFill>
                <a:latin typeface="Arial" charset="0"/>
              </a:rPr>
              <a:t>by 1</a:t>
            </a:r>
          </a:p>
        </p:txBody>
      </p:sp>
    </p:spTree>
    <p:extLst>
      <p:ext uri="{BB962C8B-B14F-4D97-AF65-F5344CB8AC3E}">
        <p14:creationId xmlns:p14="http://schemas.microsoft.com/office/powerpoint/2010/main" val="2435557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700" dirty="0"/>
              <a:t>Predict the outcome (</a:t>
            </a:r>
            <a:r>
              <a:rPr lang="en-GB" sz="2700" i="1" dirty="0"/>
              <a:t>FOR loop</a:t>
            </a:r>
            <a:r>
              <a:rPr lang="en-GB" sz="2700" dirty="0"/>
              <a:t>)</a:t>
            </a:r>
            <a:endParaRPr lang="en-GB" sz="2700" b="1" dirty="0">
              <a:solidFill>
                <a:srgbClr val="000000"/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0075" y="2717224"/>
            <a:ext cx="5697141" cy="2848949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for(int j = 2; j&lt;10; j=j+2)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   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System.out.println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(j);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}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1484351" y="4493139"/>
            <a:ext cx="1873155" cy="1299949"/>
          </a:xfrm>
          <a:prstGeom prst="rightArrow">
            <a:avLst/>
          </a:prstGeom>
          <a:solidFill>
            <a:srgbClr val="FFFF99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GB" sz="2400" b="1" baseline="0" dirty="0">
                <a:solidFill>
                  <a:schemeClr val="tx1"/>
                </a:solidFill>
                <a:latin typeface="Arial" charset="0"/>
              </a:rPr>
              <a:t>Output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490571" y="4493139"/>
            <a:ext cx="2640842" cy="140230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2100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pPr eaLnBrk="1" hangingPunct="1"/>
            <a:r>
              <a:rPr lang="en-GB" sz="2100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pPr eaLnBrk="1" hangingPunct="1"/>
            <a:r>
              <a:rPr lang="en-GB" sz="2100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  <a:p>
            <a:pPr eaLnBrk="1" hangingPunct="1"/>
            <a:r>
              <a:rPr lang="en-GB" sz="2100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  <a:p>
            <a:pPr eaLnBrk="1" hangingPunct="1"/>
            <a:endParaRPr lang="en-GB" b="1" baseline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GB" b="1" baseline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1402772" y="1904134"/>
            <a:ext cx="1787237" cy="698789"/>
          </a:xfrm>
          <a:prstGeom prst="wedgeRectCallout">
            <a:avLst>
              <a:gd name="adj1" fmla="val 33237"/>
              <a:gd name="adj2" fmla="val 82574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GB" baseline="0" dirty="0">
                <a:latin typeface="Arial" charset="0"/>
              </a:rPr>
              <a:t>What is the </a:t>
            </a:r>
            <a:r>
              <a:rPr lang="en-GB" b="1" baseline="0" dirty="0">
                <a:solidFill>
                  <a:srgbClr val="FFFF00"/>
                </a:solidFill>
                <a:latin typeface="Arial" charset="0"/>
              </a:rPr>
              <a:t>counter</a:t>
            </a:r>
            <a:r>
              <a:rPr lang="en-GB" baseline="0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GB" baseline="0" dirty="0">
                <a:latin typeface="Arial" charset="0"/>
              </a:rPr>
              <a:t>and </a:t>
            </a:r>
            <a:r>
              <a:rPr lang="en-GB" b="1" baseline="0" dirty="0">
                <a:solidFill>
                  <a:srgbClr val="FFFF00"/>
                </a:solidFill>
                <a:latin typeface="Arial" charset="0"/>
              </a:rPr>
              <a:t>starting value</a:t>
            </a:r>
            <a:r>
              <a:rPr lang="en-GB" baseline="0" dirty="0">
                <a:latin typeface="Arial" charset="0"/>
              </a:rPr>
              <a:t>?</a:t>
            </a:r>
            <a:endParaRPr lang="en-GB" b="1" baseline="0" dirty="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8" name="Rectangular Callout 7"/>
          <p:cNvSpPr/>
          <p:nvPr/>
        </p:nvSpPr>
        <p:spPr bwMode="auto">
          <a:xfrm>
            <a:off x="3357506" y="1904134"/>
            <a:ext cx="1787237" cy="698789"/>
          </a:xfrm>
          <a:prstGeom prst="wedgeRectCallout">
            <a:avLst>
              <a:gd name="adj1" fmla="val 16958"/>
              <a:gd name="adj2" fmla="val 67853"/>
            </a:avLst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GB" baseline="0" dirty="0">
                <a:latin typeface="Arial" charset="0"/>
              </a:rPr>
              <a:t>What is the </a:t>
            </a:r>
            <a:r>
              <a:rPr lang="en-GB" b="1" baseline="0" dirty="0">
                <a:solidFill>
                  <a:srgbClr val="FFFF00"/>
                </a:solidFill>
                <a:latin typeface="Arial" charset="0"/>
              </a:rPr>
              <a:t>condition</a:t>
            </a:r>
            <a:r>
              <a:rPr lang="en-GB" baseline="0" dirty="0">
                <a:latin typeface="Arial" charset="0"/>
              </a:rPr>
              <a:t>?</a:t>
            </a:r>
            <a:endParaRPr lang="en-GB" b="1" baseline="0" dirty="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9" name="Rectangular Callout 8"/>
          <p:cNvSpPr/>
          <p:nvPr/>
        </p:nvSpPr>
        <p:spPr bwMode="auto">
          <a:xfrm>
            <a:off x="5288974" y="1893744"/>
            <a:ext cx="1548245" cy="709180"/>
          </a:xfrm>
          <a:prstGeom prst="wedgeRectCallout">
            <a:avLst>
              <a:gd name="adj1" fmla="val -32954"/>
              <a:gd name="adj2" fmla="val 71733"/>
            </a:avLst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GB" baseline="0" dirty="0">
                <a:latin typeface="Arial" charset="0"/>
              </a:rPr>
              <a:t>What </a:t>
            </a:r>
            <a:r>
              <a:rPr lang="en-GB" b="1" baseline="0" dirty="0">
                <a:solidFill>
                  <a:srgbClr val="FFFF00"/>
                </a:solidFill>
                <a:latin typeface="Arial" charset="0"/>
              </a:rPr>
              <a:t>change</a:t>
            </a:r>
            <a:r>
              <a:rPr lang="en-GB" baseline="0" dirty="0">
                <a:solidFill>
                  <a:srgbClr val="FFFF00"/>
                </a:solidFill>
                <a:latin typeface="Arial" charset="0"/>
              </a:rPr>
              <a:t> </a:t>
            </a:r>
            <a:r>
              <a:rPr lang="en-GB" baseline="0" dirty="0">
                <a:latin typeface="Arial" charset="0"/>
              </a:rPr>
              <a:t>happens?</a:t>
            </a:r>
            <a:endParaRPr lang="en-GB" b="1" baseline="0" dirty="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65816" y="4363296"/>
            <a:ext cx="949620" cy="1661993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10350" b="1" baseline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2195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Students struggle with…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700" b="1" dirty="0">
                <a:solidFill>
                  <a:srgbClr val="FF0000"/>
                </a:solidFill>
              </a:rPr>
              <a:t>EVERYTHING ABOUT LOOPS</a:t>
            </a:r>
          </a:p>
          <a:p>
            <a:pPr marL="0" indent="0">
              <a:buNone/>
            </a:pPr>
            <a:r>
              <a:rPr lang="en-GB" dirty="0"/>
              <a:t>Loops are an abstract construct. Lower ability students will need a LOT of simple practice.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u="sng" dirty="0"/>
              <a:t>Most common mistake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for(int i = 0; i&lt;5; i++);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ight Arrow 3"/>
          <p:cNvSpPr/>
          <p:nvPr/>
        </p:nvSpPr>
        <p:spPr>
          <a:xfrm rot="9674956">
            <a:off x="6172816" y="4606852"/>
            <a:ext cx="355754" cy="281375"/>
          </a:xfrm>
          <a:prstGeom prst="rightArrow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374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1659809"/>
            <a:ext cx="5840923" cy="294962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7188" y="857251"/>
            <a:ext cx="4694225" cy="696191"/>
          </a:xfrm>
        </p:spPr>
        <p:txBody>
          <a:bodyPr/>
          <a:lstStyle/>
          <a:p>
            <a:r>
              <a:rPr lang="en-GB" i="1" dirty="0"/>
              <a:t>FOR example </a:t>
            </a:r>
          </a:p>
        </p:txBody>
      </p:sp>
      <p:sp>
        <p:nvSpPr>
          <p:cNvPr id="5" name="Right Arrow 4"/>
          <p:cNvSpPr/>
          <p:nvPr/>
        </p:nvSpPr>
        <p:spPr>
          <a:xfrm>
            <a:off x="1334867" y="3125294"/>
            <a:ext cx="702078" cy="486054"/>
          </a:xfrm>
          <a:prstGeom prst="rightArrow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>
            <a:off x="2139267" y="3503336"/>
            <a:ext cx="2496668" cy="0"/>
          </a:xfrm>
          <a:prstGeom prst="line">
            <a:avLst/>
          </a:prstGeom>
          <a:ln w="571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Arrow 10"/>
          <p:cNvSpPr/>
          <p:nvPr/>
        </p:nvSpPr>
        <p:spPr bwMode="auto">
          <a:xfrm>
            <a:off x="1484351" y="4493139"/>
            <a:ext cx="1873155" cy="1299949"/>
          </a:xfrm>
          <a:prstGeom prst="rightArrow">
            <a:avLst/>
          </a:prstGeom>
          <a:solidFill>
            <a:srgbClr val="FFFF99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GB" sz="2400" b="1" baseline="0" dirty="0">
                <a:solidFill>
                  <a:schemeClr val="tx1"/>
                </a:solidFill>
                <a:latin typeface="Arial" charset="0"/>
              </a:rPr>
              <a:t>Output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490571" y="4358988"/>
            <a:ext cx="2640842" cy="153646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1200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Enter your favourite word &gt;</a:t>
            </a:r>
          </a:p>
          <a:p>
            <a:pPr eaLnBrk="1" hangingPunct="1"/>
            <a:r>
              <a:rPr lang="en-GB" sz="1200" b="1" baseline="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Cheese</a:t>
            </a:r>
          </a:p>
          <a:p>
            <a:pPr eaLnBrk="1" hangingPunct="1"/>
            <a:r>
              <a:rPr lang="en-GB" sz="1200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Here is Cheese 3 times!</a:t>
            </a:r>
          </a:p>
          <a:p>
            <a:pPr eaLnBrk="1" hangingPunct="1"/>
            <a:r>
              <a:rPr lang="en-GB" sz="1200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Cheese</a:t>
            </a:r>
          </a:p>
          <a:p>
            <a:pPr eaLnBrk="1" hangingPunct="1"/>
            <a:r>
              <a:rPr lang="en-GB" sz="1200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Cheese</a:t>
            </a:r>
          </a:p>
          <a:p>
            <a:pPr eaLnBrk="1" hangingPunct="1"/>
            <a:r>
              <a:rPr lang="en-GB" sz="1200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Cheese</a:t>
            </a:r>
          </a:p>
          <a:p>
            <a:pPr eaLnBrk="1" hangingPunct="1"/>
            <a:r>
              <a:rPr lang="en-GB" sz="1200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Cheese</a:t>
            </a:r>
          </a:p>
          <a:p>
            <a:pPr eaLnBrk="1" hangingPunct="1"/>
            <a:r>
              <a:rPr lang="en-GB" sz="1200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That’s all folks!</a:t>
            </a:r>
          </a:p>
          <a:p>
            <a:pPr eaLnBrk="1" hangingPunct="1"/>
            <a:endParaRPr lang="en-GB" sz="1200" b="1" baseline="0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Cloud 12"/>
          <p:cNvSpPr/>
          <p:nvPr/>
        </p:nvSpPr>
        <p:spPr bwMode="auto">
          <a:xfrm>
            <a:off x="6131413" y="3368322"/>
            <a:ext cx="1485901" cy="1163782"/>
          </a:xfrm>
          <a:prstGeom prst="cloud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GB" sz="1200" b="1" i="1" baseline="0" dirty="0">
                <a:solidFill>
                  <a:schemeClr val="bg1"/>
                </a:solidFill>
                <a:latin typeface="Arial" charset="0"/>
              </a:rPr>
              <a:t>Can you spot the mistake?</a:t>
            </a:r>
          </a:p>
        </p:txBody>
      </p:sp>
    </p:spTree>
    <p:extLst>
      <p:ext uri="{BB962C8B-B14F-4D97-AF65-F5344CB8AC3E}">
        <p14:creationId xmlns:p14="http://schemas.microsoft.com/office/powerpoint/2010/main" val="2747346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1" y="1063230"/>
            <a:ext cx="4343400" cy="500603"/>
          </a:xfrm>
        </p:spPr>
        <p:txBody>
          <a:bodyPr/>
          <a:lstStyle/>
          <a:p>
            <a:r>
              <a:rPr lang="en-GB" i="1" dirty="0"/>
              <a:t>FOR with .</a:t>
            </a:r>
            <a:r>
              <a:rPr lang="en-GB" i="1" dirty="0" err="1"/>
              <a:t>charAt</a:t>
            </a:r>
            <a:r>
              <a:rPr lang="en-GB" i="1" dirty="0"/>
              <a:t>(x)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474" y="1704292"/>
            <a:ext cx="5059361" cy="260274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 bwMode="auto">
          <a:xfrm>
            <a:off x="1484351" y="4307033"/>
            <a:ext cx="1873155" cy="1299949"/>
          </a:xfrm>
          <a:prstGeom prst="rightArrow">
            <a:avLst/>
          </a:prstGeom>
          <a:solidFill>
            <a:srgbClr val="FFFF99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GB" sz="2400" b="1" baseline="0" dirty="0">
                <a:solidFill>
                  <a:schemeClr val="tx1"/>
                </a:solidFill>
                <a:latin typeface="Arial" charset="0"/>
              </a:rPr>
              <a:t>Output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490571" y="4088824"/>
            <a:ext cx="2640842" cy="180662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</a:t>
            </a:r>
            <a:br>
              <a:rPr lang="en-GB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</a:t>
            </a:r>
            <a:br>
              <a:rPr lang="en-GB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</a:t>
            </a:r>
            <a:br>
              <a:rPr lang="en-GB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</a:t>
            </a:r>
            <a:br>
              <a:rPr lang="en-GB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</a:t>
            </a:r>
            <a:br>
              <a:rPr lang="en-GB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</a:t>
            </a:r>
            <a:br>
              <a:rPr lang="en-GB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</a:t>
            </a:r>
            <a:br>
              <a:rPr lang="en-GB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</a:t>
            </a:r>
            <a:endParaRPr kumimoji="0" lang="en-GB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65816" y="4161138"/>
            <a:ext cx="949620" cy="1661993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10350" b="1" baseline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7246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Detour</a:t>
            </a:r>
            <a:r>
              <a:rPr lang="en-GB" dirty="0"/>
              <a:t>: </a:t>
            </a:r>
            <a:r>
              <a:rPr lang="en-GB" b="1" dirty="0"/>
              <a:t>random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It can be very useful to make a random number in program.</a:t>
            </a:r>
          </a:p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Java has a many ways to do this.</a:t>
            </a:r>
          </a:p>
          <a:p>
            <a:pPr marL="0" indent="0">
              <a:buNone/>
            </a:pPr>
            <a:r>
              <a:rPr lang="en-GB" dirty="0"/>
              <a:t>Most common way is </a:t>
            </a:r>
            <a:r>
              <a:rPr lang="en-GB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endParaRPr lang="en-GB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i="1" u="sng" dirty="0">
                <a:solidFill>
                  <a:srgbClr val="FF0000"/>
                </a:solidFill>
              </a:rPr>
              <a:t>Note</a:t>
            </a:r>
            <a:r>
              <a:rPr lang="en-GB" dirty="0">
                <a:solidFill>
                  <a:srgbClr val="FF0000"/>
                </a:solidFill>
              </a:rPr>
              <a:t>: This is NOT an examinable bit, but it does teach logical thinking which IS examinable. </a:t>
            </a:r>
          </a:p>
        </p:txBody>
      </p:sp>
    </p:spTree>
    <p:extLst>
      <p:ext uri="{BB962C8B-B14F-4D97-AF65-F5344CB8AC3E}">
        <p14:creationId xmlns:p14="http://schemas.microsoft.com/office/powerpoint/2010/main" val="428037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random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GB" dirty="0"/>
              <a:t>generates a random double number between </a:t>
            </a:r>
            <a:r>
              <a:rPr lang="en-GB" b="1" dirty="0">
                <a:solidFill>
                  <a:srgbClr val="000000"/>
                </a:solidFill>
              </a:rPr>
              <a:t>0</a:t>
            </a:r>
            <a:r>
              <a:rPr lang="en-GB" dirty="0"/>
              <a:t> and </a:t>
            </a:r>
            <a:r>
              <a:rPr lang="en-GB" b="1" dirty="0">
                <a:solidFill>
                  <a:srgbClr val="000000"/>
                </a:solidFill>
              </a:rPr>
              <a:t>1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e.g.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0.34212</a:t>
            </a:r>
            <a:r>
              <a:rPr lang="en-GB" dirty="0"/>
              <a:t>… or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0.93813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To make </a:t>
            </a:r>
            <a:r>
              <a:rPr lang="en-GB" b="1" dirty="0">
                <a:solidFill>
                  <a:srgbClr val="FF0000"/>
                </a:solidFill>
              </a:rPr>
              <a:t>random int numbers </a:t>
            </a:r>
            <a:r>
              <a:rPr lang="en-GB" dirty="0"/>
              <a:t>between say </a:t>
            </a:r>
            <a:r>
              <a:rPr lang="en-GB" b="1" dirty="0">
                <a:solidFill>
                  <a:srgbClr val="FF0000"/>
                </a:solidFill>
              </a:rPr>
              <a:t>1</a:t>
            </a:r>
            <a:r>
              <a:rPr lang="en-GB" dirty="0"/>
              <a:t> and </a:t>
            </a:r>
            <a:r>
              <a:rPr lang="en-GB" b="1" dirty="0">
                <a:solidFill>
                  <a:srgbClr val="FF0000"/>
                </a:solidFill>
              </a:rPr>
              <a:t>10</a:t>
            </a:r>
            <a:r>
              <a:rPr lang="en-GB" dirty="0"/>
              <a:t> (both included), we need to use a bit of maths.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3314" name="Picture 2" descr="http://study.com/cimages/multimages/16/rational_number_lin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63" b="34977"/>
          <a:stretch/>
        </p:blipFill>
        <p:spPr bwMode="auto">
          <a:xfrm>
            <a:off x="1772516" y="5117521"/>
            <a:ext cx="4204265" cy="54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627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formula: 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392383" y="1989859"/>
            <a:ext cx="5964382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2057401"/>
            <a:ext cx="5985164" cy="3394472"/>
          </a:xfrm>
        </p:spPr>
        <p:txBody>
          <a:bodyPr/>
          <a:lstStyle/>
          <a:p>
            <a:pPr marL="0" indent="0">
              <a:buNone/>
            </a:pPr>
            <a:r>
              <a:rPr lang="sv-SE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Min</a:t>
            </a:r>
            <a:r>
              <a:rPr lang="sv-SE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+(int)(Math.random()*((</a:t>
            </a:r>
            <a:r>
              <a:rPr lang="sv-SE" sz="18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sv-SE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sv-SE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Min</a:t>
            </a:r>
            <a:r>
              <a:rPr lang="sv-SE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+ 1))</a:t>
            </a:r>
          </a:p>
          <a:p>
            <a:pPr marL="0" indent="0">
              <a:buNone/>
            </a:pPr>
            <a:endParaRPr lang="en-GB" sz="1350" dirty="0"/>
          </a:p>
          <a:p>
            <a:pPr marL="0" indent="0">
              <a:buNone/>
            </a:pPr>
            <a:r>
              <a:rPr lang="en-GB" dirty="0"/>
              <a:t>Write down the </a:t>
            </a:r>
            <a:r>
              <a:rPr lang="en-GB" b="1" dirty="0">
                <a:solidFill>
                  <a:srgbClr val="FF0000"/>
                </a:solidFill>
              </a:rPr>
              <a:t>minimum number </a:t>
            </a:r>
            <a:r>
              <a:rPr lang="en-GB" dirty="0"/>
              <a:t>and </a:t>
            </a:r>
            <a:r>
              <a:rPr lang="en-GB" b="1" dirty="0">
                <a:solidFill>
                  <a:srgbClr val="7030A0"/>
                </a:solidFill>
              </a:rPr>
              <a:t>maximum number </a:t>
            </a:r>
            <a:r>
              <a:rPr lang="en-GB" dirty="0"/>
              <a:t>you need, and use the formula! </a:t>
            </a:r>
          </a:p>
          <a:p>
            <a:pPr marL="0" indent="0">
              <a:buNone/>
            </a:pPr>
            <a:endParaRPr lang="sv-SE" sz="12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v-SE" dirty="0"/>
              <a:t>So let’s make numbers between </a:t>
            </a:r>
            <a:r>
              <a:rPr lang="sv-SE" dirty="0">
                <a:solidFill>
                  <a:srgbClr val="FF0000"/>
                </a:solidFill>
              </a:rPr>
              <a:t>1</a:t>
            </a:r>
            <a:r>
              <a:rPr lang="sv-SE" dirty="0"/>
              <a:t> and </a:t>
            </a:r>
            <a:r>
              <a:rPr lang="sv-SE" dirty="0">
                <a:solidFill>
                  <a:srgbClr val="7030A0"/>
                </a:solidFill>
              </a:rPr>
              <a:t>10</a:t>
            </a:r>
            <a:r>
              <a:rPr lang="sv-SE" dirty="0"/>
              <a:t>:</a:t>
            </a:r>
          </a:p>
          <a:p>
            <a:pPr marL="0" indent="0">
              <a:buNone/>
            </a:pPr>
            <a:endParaRPr lang="sv-SE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sv-SE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sv-SE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+(int)(Math.random()*((</a:t>
            </a:r>
            <a:r>
              <a:rPr lang="sv-SE" sz="18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sv-SE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sv-SE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sv-SE" sz="1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+ 1))</a:t>
            </a:r>
          </a:p>
          <a:p>
            <a:pPr marL="0" indent="0">
              <a:buNone/>
            </a:pPr>
            <a:endParaRPr lang="sv-SE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sv-SE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1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02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altLang="en-US" sz="3000" dirty="0"/>
              <a:t>Let’s review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5596" y="5707514"/>
            <a:ext cx="156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Wordle.org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32869-D94E-4993-895B-ACED68E98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you teacher what you have done for the level 3 tasks</a:t>
            </a:r>
          </a:p>
          <a:p>
            <a:r>
              <a:rPr lang="en-US" dirty="0"/>
              <a:t>Remember: comment your code as you work through the tasks. This will help develop your understanding of the different concepts as well as what each piece of code does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628" y="1755921"/>
            <a:ext cx="6728713" cy="25735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1" y="1063230"/>
            <a:ext cx="5133108" cy="500603"/>
          </a:xfrm>
        </p:spPr>
        <p:txBody>
          <a:bodyPr/>
          <a:lstStyle/>
          <a:p>
            <a:r>
              <a:rPr lang="en-GB" i="1" dirty="0"/>
              <a:t>FOR with random </a:t>
            </a:r>
            <a:r>
              <a:rPr lang="en-GB" i="1" dirty="0" err="1"/>
              <a:t>ints</a:t>
            </a:r>
            <a:r>
              <a:rPr lang="en-GB" i="1" dirty="0"/>
              <a:t> (A)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1484351" y="4475346"/>
            <a:ext cx="1873155" cy="1299949"/>
          </a:xfrm>
          <a:prstGeom prst="rightArrow">
            <a:avLst/>
          </a:prstGeom>
          <a:solidFill>
            <a:srgbClr val="FFFF99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GB" sz="2400" b="1" baseline="0" dirty="0">
                <a:solidFill>
                  <a:schemeClr val="tx1"/>
                </a:solidFill>
                <a:latin typeface="Arial" charset="0"/>
              </a:rPr>
              <a:t>Output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538954" y="4403848"/>
            <a:ext cx="2640842" cy="144294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2100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17</a:t>
            </a:r>
          </a:p>
          <a:p>
            <a:pPr eaLnBrk="1" hangingPunct="1"/>
            <a:r>
              <a:rPr lang="en-GB" sz="2100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17</a:t>
            </a:r>
          </a:p>
          <a:p>
            <a:pPr eaLnBrk="1" hangingPunct="1"/>
            <a:r>
              <a:rPr lang="en-GB" sz="2100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8" name="Rectangle 7"/>
          <p:cNvSpPr/>
          <p:nvPr/>
        </p:nvSpPr>
        <p:spPr>
          <a:xfrm>
            <a:off x="3465816" y="4329452"/>
            <a:ext cx="949620" cy="1661993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10350" b="1" baseline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1262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1" y="1063230"/>
            <a:ext cx="5133108" cy="500603"/>
          </a:xfrm>
        </p:spPr>
        <p:txBody>
          <a:bodyPr/>
          <a:lstStyle/>
          <a:p>
            <a:r>
              <a:rPr lang="en-GB" i="1" dirty="0"/>
              <a:t>FOR with random </a:t>
            </a:r>
            <a:r>
              <a:rPr lang="en-GB" i="1" dirty="0" err="1"/>
              <a:t>ints</a:t>
            </a:r>
            <a:r>
              <a:rPr lang="en-GB" i="1" dirty="0"/>
              <a:t> (B)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1484351" y="4475346"/>
            <a:ext cx="1873155" cy="1299949"/>
          </a:xfrm>
          <a:prstGeom prst="rightArrow">
            <a:avLst/>
          </a:prstGeom>
          <a:solidFill>
            <a:srgbClr val="FFFF99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GB" sz="2400" b="1" baseline="0" dirty="0">
                <a:solidFill>
                  <a:schemeClr val="tx1"/>
                </a:solidFill>
                <a:latin typeface="Arial" charset="0"/>
              </a:rPr>
              <a:t>Output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538954" y="4403848"/>
            <a:ext cx="2640842" cy="144294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2100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19</a:t>
            </a:r>
          </a:p>
          <a:p>
            <a:pPr eaLnBrk="1" hangingPunct="1"/>
            <a:r>
              <a:rPr lang="en-GB" sz="2100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7</a:t>
            </a:r>
          </a:p>
          <a:p>
            <a:pPr eaLnBrk="1" hangingPunct="1"/>
            <a:r>
              <a:rPr lang="en-GB" sz="2100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12</a:t>
            </a:r>
          </a:p>
        </p:txBody>
      </p:sp>
      <p:sp>
        <p:nvSpPr>
          <p:cNvPr id="8" name="Rectangle 7"/>
          <p:cNvSpPr/>
          <p:nvPr/>
        </p:nvSpPr>
        <p:spPr>
          <a:xfrm>
            <a:off x="3465816" y="4329452"/>
            <a:ext cx="949620" cy="1661993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10350" b="1" baseline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?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1868613"/>
            <a:ext cx="6883468" cy="246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70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Example task (advanced)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906732"/>
            <a:ext cx="5697141" cy="3545141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Write a java program that will generate a </a:t>
            </a:r>
            <a:r>
              <a:rPr lang="en-GB" b="1" dirty="0">
                <a:solidFill>
                  <a:srgbClr val="7030A0"/>
                </a:solidFill>
              </a:rPr>
              <a:t>random letter </a:t>
            </a:r>
            <a:r>
              <a:rPr lang="en-GB" dirty="0">
                <a:solidFill>
                  <a:srgbClr val="7030A0"/>
                </a:solidFill>
              </a:rPr>
              <a:t>of the alphabet 5 times.</a:t>
            </a:r>
          </a:p>
          <a:p>
            <a:pPr marL="0" indent="0">
              <a:buNone/>
            </a:pPr>
            <a:r>
              <a:rPr lang="en-GB" dirty="0"/>
              <a:t>Example output:  </a:t>
            </a:r>
            <a:r>
              <a:rPr lang="en-GB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 u l x e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1" y="3237252"/>
            <a:ext cx="6699389" cy="27634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939122" y="3788005"/>
            <a:ext cx="949620" cy="1661993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10350" b="1" baseline="0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8817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 to you…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Now it is your turn.</a:t>
            </a:r>
          </a:p>
          <a:p>
            <a:r>
              <a:rPr lang="en-GB" dirty="0"/>
              <a:t>Complete the tasks in your workbook</a:t>
            </a:r>
          </a:p>
          <a:p>
            <a:r>
              <a:rPr lang="en-GB" dirty="0"/>
              <a:t>Do tasks 1 and 2</a:t>
            </a:r>
          </a:p>
          <a:p>
            <a:r>
              <a:rPr lang="en-GB" dirty="0"/>
              <a:t>Complete extension </a:t>
            </a:r>
            <a:r>
              <a:rPr lang="en-GB" dirty="0" err="1"/>
              <a:t>iif</a:t>
            </a:r>
            <a:r>
              <a:rPr lang="en-GB" dirty="0"/>
              <a:t> finished</a:t>
            </a:r>
          </a:p>
          <a:p>
            <a:endParaRPr lang="en-GB" dirty="0"/>
          </a:p>
        </p:txBody>
      </p:sp>
      <p:pic>
        <p:nvPicPr>
          <p:cNvPr id="4098" name="Picture 2" descr="https://encrypted-tbn0.gstatic.com/images?q=tbn:ANd9GcRJ84g8ztifGtt_bgSXsiKizV4uHjj0mnr2FxslBcgmr8PhGSJQdQ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629" y="3754637"/>
            <a:ext cx="2237927" cy="223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067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altLang="en-US" sz="3000" dirty="0"/>
              <a:t>What do you learn last time?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5596" y="5707514"/>
            <a:ext cx="156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Wordle.org</a:t>
            </a:r>
          </a:p>
        </p:txBody>
      </p:sp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693" y="2057401"/>
            <a:ext cx="4634519" cy="3394472"/>
          </a:xfrm>
        </p:spPr>
      </p:pic>
    </p:spTree>
    <p:extLst>
      <p:ext uri="{BB962C8B-B14F-4D97-AF65-F5344CB8AC3E}">
        <p14:creationId xmlns:p14="http://schemas.microsoft.com/office/powerpoint/2010/main" val="603723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Levels of Java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1: Syntax, laws, variables, output</a:t>
            </a:r>
          </a:p>
          <a:p>
            <a:r>
              <a:rPr lang="en-GB" sz="1800" dirty="0"/>
              <a:t>2: Input, calculations, String manipulation</a:t>
            </a:r>
          </a:p>
          <a:p>
            <a:r>
              <a:rPr lang="en-GB" sz="1800" dirty="0"/>
              <a:t>3: Selection (IF-ELSE)</a:t>
            </a:r>
          </a:p>
          <a:p>
            <a:r>
              <a:rPr lang="en-GB" sz="1800" b="1" dirty="0">
                <a:solidFill>
                  <a:srgbClr val="FF0000"/>
                </a:solidFill>
              </a:rPr>
              <a:t>4: Iteration/Loops (FOR/WHILE)</a:t>
            </a:r>
          </a:p>
          <a:p>
            <a:r>
              <a:rPr lang="en-GB" sz="1800" dirty="0"/>
              <a:t>5: Complex algorithms</a:t>
            </a:r>
          </a:p>
          <a:p>
            <a:r>
              <a:rPr lang="en-GB" sz="1800" dirty="0"/>
              <a:t>6: Arrays</a:t>
            </a:r>
          </a:p>
          <a:p>
            <a:r>
              <a:rPr lang="en-GB" sz="1800" dirty="0"/>
              <a:t>7: File management</a:t>
            </a:r>
          </a:p>
          <a:p>
            <a:r>
              <a:rPr lang="en-GB" sz="1800" dirty="0"/>
              <a:t>8: Methods</a:t>
            </a:r>
          </a:p>
          <a:p>
            <a:r>
              <a:rPr lang="en-GB" sz="1800" dirty="0"/>
              <a:t>9: Objects and classes</a:t>
            </a:r>
          </a:p>
          <a:p>
            <a:r>
              <a:rPr lang="en-GB" sz="1800" dirty="0"/>
              <a:t>10: Graphical user interface elements</a:t>
            </a:r>
          </a:p>
        </p:txBody>
      </p:sp>
    </p:spTree>
    <p:extLst>
      <p:ext uri="{BB962C8B-B14F-4D97-AF65-F5344CB8AC3E}">
        <p14:creationId xmlns:p14="http://schemas.microsoft.com/office/powerpoint/2010/main" val="315726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2774" y="1198310"/>
            <a:ext cx="5422106" cy="857250"/>
          </a:xfrm>
        </p:spPr>
        <p:txBody>
          <a:bodyPr/>
          <a:lstStyle/>
          <a:p>
            <a:r>
              <a:rPr lang="en-GB" sz="405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if(condition)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2789959"/>
            <a:ext cx="5697141" cy="1662546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Condition is a logic check</a:t>
            </a:r>
          </a:p>
          <a:p>
            <a:pPr marL="0" indent="0" algn="ctr">
              <a:buNone/>
            </a:pPr>
            <a:r>
              <a:rPr lang="en-GB" b="1" dirty="0">
                <a:solidFill>
                  <a:srgbClr val="7030A0"/>
                </a:solidFill>
              </a:rPr>
              <a:t>something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>
                <a:solidFill>
                  <a:srgbClr val="FF0000"/>
                </a:solidFill>
              </a:rPr>
              <a:t>OPERATOR</a:t>
            </a:r>
            <a:r>
              <a:rPr lang="en-GB" dirty="0"/>
              <a:t> </a:t>
            </a:r>
            <a:r>
              <a:rPr lang="en-GB" b="1" dirty="0">
                <a:solidFill>
                  <a:srgbClr val="0000FF"/>
                </a:solidFill>
              </a:rPr>
              <a:t>something</a:t>
            </a:r>
          </a:p>
          <a:p>
            <a:pPr marL="0" indent="0" algn="ctr">
              <a:buNone/>
            </a:pPr>
            <a:r>
              <a:rPr lang="en-GB" u="sng" dirty="0"/>
              <a:t>Example</a:t>
            </a:r>
            <a:r>
              <a:rPr lang="en-GB" dirty="0"/>
              <a:t>:</a:t>
            </a:r>
          </a:p>
        </p:txBody>
      </p:sp>
      <p:sp>
        <p:nvSpPr>
          <p:cNvPr id="4" name="Down Arrow 3"/>
          <p:cNvSpPr/>
          <p:nvPr/>
        </p:nvSpPr>
        <p:spPr bwMode="auto">
          <a:xfrm flipV="1">
            <a:off x="3865418" y="2021032"/>
            <a:ext cx="945573" cy="64423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>
              <a:latin typeface="Arial" charset="0"/>
            </a:endParaRPr>
          </a:p>
        </p:txBody>
      </p:sp>
      <p:sp>
        <p:nvSpPr>
          <p:cNvPr id="5" name="Down Arrow 4"/>
          <p:cNvSpPr/>
          <p:nvPr/>
        </p:nvSpPr>
        <p:spPr bwMode="auto">
          <a:xfrm>
            <a:off x="3865418" y="4244687"/>
            <a:ext cx="945573" cy="716972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>
              <a:latin typeface="Arial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627153" y="4989631"/>
            <a:ext cx="5422106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sz="4050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GB" sz="4050" b="1" baseline="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sz="4050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== 3)</a:t>
            </a:r>
          </a:p>
        </p:txBody>
      </p:sp>
    </p:spTree>
    <p:extLst>
      <p:ext uri="{BB962C8B-B14F-4D97-AF65-F5344CB8AC3E}">
        <p14:creationId xmlns:p14="http://schemas.microsoft.com/office/powerpoint/2010/main" val="1238474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 operators in Java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6734582"/>
              </p:ext>
            </p:extLst>
          </p:nvPr>
        </p:nvGraphicFramePr>
        <p:xfrm>
          <a:off x="1278081" y="2115977"/>
          <a:ext cx="6722919" cy="3331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4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1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095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Operator</a:t>
                      </a:r>
                    </a:p>
                  </a:txBody>
                  <a:tcPr marL="68580" marR="68580" marT="34290" marB="34290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Function</a:t>
                      </a:r>
                    </a:p>
                  </a:txBody>
                  <a:tcPr marL="68580" marR="68580" marT="34290" marB="34290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Example</a:t>
                      </a:r>
                    </a:p>
                  </a:txBody>
                  <a:tcPr marL="68580" marR="68580" marT="34290" marB="34290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=</a:t>
                      </a:r>
                      <a:r>
                        <a:rPr lang="en-GB" sz="7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=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dirty="0"/>
                        <a:t>equals</a:t>
                      </a:r>
                      <a:r>
                        <a:rPr lang="en-GB" sz="1800" baseline="0" dirty="0"/>
                        <a:t> </a:t>
                      </a:r>
                      <a:br>
                        <a:rPr lang="en-GB" sz="1800" baseline="0" dirty="0"/>
                      </a:br>
                      <a:r>
                        <a:rPr lang="en-GB" sz="1200" baseline="0" dirty="0"/>
                        <a:t>(int, double, char, </a:t>
                      </a:r>
                      <a:r>
                        <a:rPr lang="en-GB" sz="1200" baseline="0" dirty="0" err="1"/>
                        <a:t>boolean</a:t>
                      </a:r>
                      <a:r>
                        <a:rPr lang="en-GB" sz="1200" baseline="0" dirty="0"/>
                        <a:t>)</a:t>
                      </a:r>
                      <a:endParaRPr lang="en-GB" sz="12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if(</a:t>
                      </a:r>
                      <a:r>
                        <a:rPr lang="en-GB" sz="1800" b="1" dirty="0" err="1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num</a:t>
                      </a:r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==3)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.equals()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dirty="0"/>
                        <a:t>equals </a:t>
                      </a:r>
                      <a:br>
                        <a:rPr lang="en-GB" sz="1800" dirty="0"/>
                      </a:br>
                      <a:r>
                        <a:rPr lang="en-GB" sz="1200" dirty="0"/>
                        <a:t>(String)</a:t>
                      </a:r>
                      <a:endParaRPr lang="en-GB" sz="18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5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if(</a:t>
                      </a:r>
                      <a:r>
                        <a:rPr lang="en-GB" sz="1500" b="1" dirty="0" err="1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name.equals</a:t>
                      </a:r>
                      <a:r>
                        <a:rPr lang="en-GB" sz="15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(“Chris”) )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413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GB" sz="1000" baseline="0" dirty="0"/>
                        <a:t>greater than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if(</a:t>
                      </a:r>
                      <a:r>
                        <a:rPr lang="en-GB" sz="1800" b="1" dirty="0" err="1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num</a:t>
                      </a:r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&gt;20)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413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GB" sz="1000" baseline="0" dirty="0"/>
                        <a:t>less than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if(</a:t>
                      </a:r>
                      <a:r>
                        <a:rPr lang="en-GB" sz="1800" b="1" dirty="0" err="1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num</a:t>
                      </a:r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&lt;15)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413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&gt;=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GB" sz="1000" baseline="0" dirty="0"/>
                        <a:t>greater than or equal to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if(age&gt;=18)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413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&lt;=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GB" sz="1000" baseline="0" dirty="0"/>
                        <a:t>less than or equal to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if(age&lt;=12)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413">
                <a:tc>
                  <a:txBody>
                    <a:bodyPr/>
                    <a:lstStyle/>
                    <a:p>
                      <a:pPr algn="ctr"/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!=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GB" sz="1000" baseline="0" dirty="0"/>
                        <a:t>not equal to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1" dirty="0">
                          <a:solidFill>
                            <a:srgbClr val="0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if(married!=true)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69027" y="5616285"/>
            <a:ext cx="47694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b="1" baseline="0" dirty="0">
                <a:solidFill>
                  <a:srgbClr val="FF0000"/>
                </a:solidFill>
                <a:latin typeface="Arial Black" pitchFamily="34" charset="0"/>
              </a:rPr>
              <a:t>Warning! </a:t>
            </a:r>
            <a:r>
              <a:rPr lang="en-GB" sz="1500" b="1" baseline="0" dirty="0">
                <a:solidFill>
                  <a:srgbClr val="000000"/>
                </a:solidFill>
                <a:latin typeface="Arial Black" pitchFamily="34" charset="0"/>
              </a:rPr>
              <a:t>=</a:t>
            </a:r>
            <a:r>
              <a:rPr lang="en-GB" sz="1500" b="1" baseline="0" dirty="0">
                <a:solidFill>
                  <a:srgbClr val="FF0000"/>
                </a:solidFill>
                <a:latin typeface="Arial Black" pitchFamily="34" charset="0"/>
              </a:rPr>
              <a:t> does not mean </a:t>
            </a:r>
            <a:r>
              <a:rPr lang="en-GB" sz="1500" b="1" baseline="0" dirty="0">
                <a:solidFill>
                  <a:srgbClr val="000000"/>
                </a:solidFill>
                <a:latin typeface="Arial Black" pitchFamily="34" charset="0"/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385506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7030A0"/>
                </a:solidFill>
              </a:rPr>
              <a:t>AND/OR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AND in Java: </a:t>
            </a:r>
            <a:r>
              <a:rPr lang="en-GB" b="1" dirty="0">
                <a:solidFill>
                  <a:srgbClr val="7030A0"/>
                </a:solidFill>
              </a:rPr>
              <a:t>&amp;&amp;</a:t>
            </a:r>
          </a:p>
          <a:p>
            <a:r>
              <a:rPr lang="en-GB" dirty="0"/>
              <a:t>OR in Java: </a:t>
            </a:r>
            <a:r>
              <a:rPr lang="en-GB" b="1" dirty="0">
                <a:solidFill>
                  <a:srgbClr val="7030A0"/>
                </a:solidFill>
              </a:rPr>
              <a:t>||</a:t>
            </a:r>
          </a:p>
          <a:p>
            <a:r>
              <a:rPr lang="en-GB" dirty="0"/>
              <a:t>Used between conditions</a:t>
            </a:r>
          </a:p>
          <a:p>
            <a:pPr lvl="1">
              <a:buFont typeface="Wingdings" pitchFamily="2" charset="2"/>
              <a:buChar char="§"/>
            </a:pP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&gt;3</a:t>
            </a:r>
            <a:r>
              <a:rPr lang="en-GB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&lt;12)</a:t>
            </a:r>
            <a:r>
              <a:rPr lang="en-GB" sz="2400" b="1" dirty="0">
                <a:solidFill>
                  <a:srgbClr val="26911F"/>
                </a:solidFill>
                <a:latin typeface="Courier New" pitchFamily="49" charset="0"/>
                <a:cs typeface="Courier New" pitchFamily="49" charset="0"/>
                <a:sym typeface="Wingdings"/>
              </a:rPr>
              <a:t> </a:t>
            </a:r>
            <a:r>
              <a:rPr lang="en-GB" sz="3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/>
              </a:rPr>
              <a:t></a:t>
            </a:r>
            <a:endParaRPr lang="en-GB" sz="33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&gt;3)</a:t>
            </a:r>
            <a:r>
              <a:rPr lang="en-GB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&lt;12)</a:t>
            </a:r>
            <a:r>
              <a:rPr lang="en-GB" sz="3300" b="1" dirty="0">
                <a:solidFill>
                  <a:srgbClr val="26911F"/>
                </a:solidFill>
                <a:latin typeface="Courier New" pitchFamily="49" charset="0"/>
                <a:cs typeface="Courier New" pitchFamily="49" charset="0"/>
                <a:sym typeface="Wingdings"/>
              </a:rPr>
              <a:t></a:t>
            </a:r>
          </a:p>
          <a:p>
            <a:pPr>
              <a:buFont typeface="Wingdings" pitchFamily="2" charset="2"/>
              <a:buChar char="§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2052" name="Picture 4" descr="http://hyperphysics.phy-astr.gsu.edu/hbase/electronic/ietron/gate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49" b="74586"/>
          <a:stretch/>
        </p:blipFill>
        <p:spPr bwMode="auto">
          <a:xfrm>
            <a:off x="1745023" y="4882323"/>
            <a:ext cx="4438970" cy="87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695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iteration (loops)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412733"/>
              </p:ext>
            </p:extLst>
          </p:nvPr>
        </p:nvGraphicFramePr>
        <p:xfrm>
          <a:off x="2763981" y="2005447"/>
          <a:ext cx="387581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https://encrypted-tbn2.gstatic.com/images?q=tbn:ANd9GcSlpvYdLJ94eyYrNXT5u-L3pl_wuzhIn52cHoQq0YTo28Ik9-CNNQ">
            <a:hlinkClick r:id="rId7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819" y="2727613"/>
            <a:ext cx="1556038" cy="206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862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Can you </a:t>
            </a:r>
            <a:r>
              <a:rPr lang="en-GB" sz="3000" b="1" dirty="0">
                <a:solidFill>
                  <a:srgbClr val="FF0000"/>
                </a:solidFill>
              </a:rPr>
              <a:t>predict</a:t>
            </a:r>
            <a:r>
              <a:rPr lang="en-GB" sz="3000" dirty="0">
                <a:solidFill>
                  <a:srgbClr val="FF0000"/>
                </a:solidFill>
              </a:rPr>
              <a:t> </a:t>
            </a:r>
            <a:r>
              <a:rPr lang="en-GB" sz="3000" dirty="0"/>
              <a:t>the </a:t>
            </a:r>
            <a:r>
              <a:rPr lang="en-GB" sz="3000" b="1" dirty="0"/>
              <a:t>output</a:t>
            </a:r>
            <a:r>
              <a:rPr lang="en-GB" sz="3000" dirty="0"/>
              <a:t>?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485" y="1791480"/>
            <a:ext cx="5095793" cy="409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376295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195E7D"/>
      </a:dk1>
      <a:lt1>
        <a:srgbClr val="FFFFFF"/>
      </a:lt1>
      <a:dk2>
        <a:srgbClr val="195E7D"/>
      </a:dk2>
      <a:lt2>
        <a:srgbClr val="808080"/>
      </a:lt2>
      <a:accent1>
        <a:srgbClr val="C0E7FA"/>
      </a:accent1>
      <a:accent2>
        <a:srgbClr val="2691BF"/>
      </a:accent2>
      <a:accent3>
        <a:srgbClr val="FFFFFF"/>
      </a:accent3>
      <a:accent4>
        <a:srgbClr val="144F6A"/>
      </a:accent4>
      <a:accent5>
        <a:srgbClr val="DCF1FC"/>
      </a:accent5>
      <a:accent6>
        <a:srgbClr val="2183AD"/>
      </a:accent6>
      <a:hlink>
        <a:srgbClr val="E0489C"/>
      </a:hlink>
      <a:folHlink>
        <a:srgbClr val="7958A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E7FA"/>
        </a:accent1>
        <a:accent2>
          <a:srgbClr val="2691BF"/>
        </a:accent2>
        <a:accent3>
          <a:srgbClr val="FFFFFF"/>
        </a:accent3>
        <a:accent4>
          <a:srgbClr val="000000"/>
        </a:accent4>
        <a:accent5>
          <a:srgbClr val="DCF1FC"/>
        </a:accent5>
        <a:accent6>
          <a:srgbClr val="2183AD"/>
        </a:accent6>
        <a:hlink>
          <a:srgbClr val="7958A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2691BF"/>
        </a:dk1>
        <a:lt1>
          <a:srgbClr val="FFFFFF"/>
        </a:lt1>
        <a:dk2>
          <a:srgbClr val="000000"/>
        </a:dk2>
        <a:lt2>
          <a:srgbClr val="808080"/>
        </a:lt2>
        <a:accent1>
          <a:srgbClr val="C0E7FA"/>
        </a:accent1>
        <a:accent2>
          <a:srgbClr val="2691BF"/>
        </a:accent2>
        <a:accent3>
          <a:srgbClr val="FFFFFF"/>
        </a:accent3>
        <a:accent4>
          <a:srgbClr val="1F7BA3"/>
        </a:accent4>
        <a:accent5>
          <a:srgbClr val="DCF1FC"/>
        </a:accent5>
        <a:accent6>
          <a:srgbClr val="2183AD"/>
        </a:accent6>
        <a:hlink>
          <a:srgbClr val="7958A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95E7D"/>
        </a:dk1>
        <a:lt1>
          <a:srgbClr val="FFFFFF"/>
        </a:lt1>
        <a:dk2>
          <a:srgbClr val="000000"/>
        </a:dk2>
        <a:lt2>
          <a:srgbClr val="808080"/>
        </a:lt2>
        <a:accent1>
          <a:srgbClr val="C0E7FA"/>
        </a:accent1>
        <a:accent2>
          <a:srgbClr val="2691BF"/>
        </a:accent2>
        <a:accent3>
          <a:srgbClr val="FFFFFF"/>
        </a:accent3>
        <a:accent4>
          <a:srgbClr val="144F6A"/>
        </a:accent4>
        <a:accent5>
          <a:srgbClr val="DCF1FC"/>
        </a:accent5>
        <a:accent6>
          <a:srgbClr val="2183AD"/>
        </a:accent6>
        <a:hlink>
          <a:srgbClr val="7958A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95E7D"/>
        </a:dk1>
        <a:lt1>
          <a:srgbClr val="FFFFFF"/>
        </a:lt1>
        <a:dk2>
          <a:srgbClr val="195E7D"/>
        </a:dk2>
        <a:lt2>
          <a:srgbClr val="808080"/>
        </a:lt2>
        <a:accent1>
          <a:srgbClr val="C0E7FA"/>
        </a:accent1>
        <a:accent2>
          <a:srgbClr val="2691BF"/>
        </a:accent2>
        <a:accent3>
          <a:srgbClr val="FFFFFF"/>
        </a:accent3>
        <a:accent4>
          <a:srgbClr val="144F6A"/>
        </a:accent4>
        <a:accent5>
          <a:srgbClr val="DCF1FC"/>
        </a:accent5>
        <a:accent6>
          <a:srgbClr val="2183AD"/>
        </a:accent6>
        <a:hlink>
          <a:srgbClr val="7958A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904</Words>
  <Application>Microsoft Office PowerPoint</Application>
  <PresentationFormat>On-screen Show (4:3)</PresentationFormat>
  <Paragraphs>178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 Black</vt:lpstr>
      <vt:lpstr>Courier New</vt:lpstr>
      <vt:lpstr>Wingdings</vt:lpstr>
      <vt:lpstr>Default Design</vt:lpstr>
      <vt:lpstr>Java for Beginners</vt:lpstr>
      <vt:lpstr>Let’s review</vt:lpstr>
      <vt:lpstr>What do you learn last time?</vt:lpstr>
      <vt:lpstr>Levels of Java coding</vt:lpstr>
      <vt:lpstr>if(condition)</vt:lpstr>
      <vt:lpstr>Logic operators in Java</vt:lpstr>
      <vt:lpstr>AND/OR</vt:lpstr>
      <vt:lpstr>Types of iteration (loops)</vt:lpstr>
      <vt:lpstr>Can you predict the output?</vt:lpstr>
      <vt:lpstr>for(counter; condition; change)</vt:lpstr>
      <vt:lpstr>Typical example (FOR loop)</vt:lpstr>
      <vt:lpstr>Another example (FOR loop)</vt:lpstr>
      <vt:lpstr>Predict the outcome (FOR loop)</vt:lpstr>
      <vt:lpstr>Students struggle with…</vt:lpstr>
      <vt:lpstr>FOR example </vt:lpstr>
      <vt:lpstr>FOR with .charAt(x)</vt:lpstr>
      <vt:lpstr>Detour: random numbers</vt:lpstr>
      <vt:lpstr>Making random numbers</vt:lpstr>
      <vt:lpstr>Useful formula: </vt:lpstr>
      <vt:lpstr>FOR with random ints (A)</vt:lpstr>
      <vt:lpstr>FOR with random ints (B)</vt:lpstr>
      <vt:lpstr>Example task (advanced)</vt:lpstr>
      <vt:lpstr>Over to you…</vt:lpstr>
    </vt:vector>
  </TitlesOfParts>
  <Company>Clearly Presented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chart powerpoint presentation</dc:title>
  <dc:creator>Jonty Pearce</dc:creator>
  <cp:lastModifiedBy>Myran Teasdale</cp:lastModifiedBy>
  <cp:revision>48</cp:revision>
  <cp:lastPrinted>2015-06-25T14:37:53Z</cp:lastPrinted>
  <dcterms:created xsi:type="dcterms:W3CDTF">2009-01-01T16:20:39Z</dcterms:created>
  <dcterms:modified xsi:type="dcterms:W3CDTF">2022-10-09T20:38:56Z</dcterms:modified>
</cp:coreProperties>
</file>