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71" r:id="rId3"/>
    <p:sldId id="260" r:id="rId4"/>
    <p:sldId id="319" r:id="rId5"/>
    <p:sldId id="335" r:id="rId6"/>
    <p:sldId id="334" r:id="rId7"/>
    <p:sldId id="322" r:id="rId8"/>
    <p:sldId id="323" r:id="rId9"/>
    <p:sldId id="324" r:id="rId10"/>
    <p:sldId id="336" r:id="rId11"/>
    <p:sldId id="337" r:id="rId12"/>
    <p:sldId id="338" r:id="rId13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0489C"/>
    <a:srgbClr val="0000FF"/>
    <a:srgbClr val="26911F"/>
    <a:srgbClr val="E878B5"/>
    <a:srgbClr val="FFCC33"/>
    <a:srgbClr val="FFFF99"/>
    <a:srgbClr val="2691BF"/>
    <a:srgbClr val="C0E7FA"/>
    <a:srgbClr val="795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CD6C7-4B75-4F39-8508-D28149E96F8E}" v="6" dt="2022-10-09T20:37:25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377585e8297f3ba" providerId="LiveId" clId="{6F291996-897F-4BF2-B94F-C9688891CDEC}"/>
    <pc:docChg chg="undo custSel modSld modMainMaster">
      <pc:chgData name="" userId="2377585e8297f3ba" providerId="LiveId" clId="{6F291996-897F-4BF2-B94F-C9688891CDEC}" dt="2020-10-29T02:52:27.315" v="127"/>
      <pc:docMkLst>
        <pc:docMk/>
      </pc:docMkLst>
      <pc:sldChg chg="modSp">
        <pc:chgData name="" userId="2377585e8297f3ba" providerId="LiveId" clId="{6F291996-897F-4BF2-B94F-C9688891CDEC}" dt="2020-10-29T02:52:27.315" v="127"/>
        <pc:sldMkLst>
          <pc:docMk/>
          <pc:sldMk cId="0" sldId="259"/>
        </pc:sldMkLst>
        <pc:spChg chg="mod">
          <ac:chgData name="" userId="2377585e8297f3ba" providerId="LiveId" clId="{6F291996-897F-4BF2-B94F-C9688891CDEC}" dt="2020-10-29T02:52:27.315" v="127"/>
          <ac:spMkLst>
            <pc:docMk/>
            <pc:sldMk cId="0" sldId="259"/>
            <ac:spMk id="4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0" sldId="259"/>
            <ac:spMk id="6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0" sldId="259"/>
            <ac:spMk id="4098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0" sldId="259"/>
            <ac:spMk id="4099" creationId="{00000000-0000-0000-0000-000000000000}"/>
          </ac:spMkLst>
        </pc:spChg>
        <pc:picChg chg="mod">
          <ac:chgData name="" userId="2377585e8297f3ba" providerId="LiveId" clId="{6F291996-897F-4BF2-B94F-C9688891CDEC}" dt="2020-10-29T02:52:27.315" v="127"/>
          <ac:picMkLst>
            <pc:docMk/>
            <pc:sldMk cId="0" sldId="259"/>
            <ac:picMk id="13314" creationId="{00000000-0000-0000-0000-000000000000}"/>
          </ac:picMkLst>
        </pc:picChg>
      </pc:sldChg>
      <pc:sldChg chg="modSp">
        <pc:chgData name="" userId="2377585e8297f3ba" providerId="LiveId" clId="{6F291996-897F-4BF2-B94F-C9688891CDEC}" dt="2020-10-29T02:52:27.315" v="127"/>
        <pc:sldMkLst>
          <pc:docMk/>
          <pc:sldMk cId="0" sldId="260"/>
        </pc:sldMkLst>
        <pc:spChg chg="mod">
          <ac:chgData name="" userId="2377585e8297f3ba" providerId="LiveId" clId="{6F291996-897F-4BF2-B94F-C9688891CDEC}" dt="2020-10-29T02:52:27.315" v="127"/>
          <ac:spMkLst>
            <pc:docMk/>
            <pc:sldMk cId="0" sldId="260"/>
            <ac:spMk id="7" creationId="{00000000-0000-0000-0000-000000000000}"/>
          </ac:spMkLst>
        </pc:spChg>
        <pc:picChg chg="mod">
          <ac:chgData name="" userId="2377585e8297f3ba" providerId="LiveId" clId="{6F291996-897F-4BF2-B94F-C9688891CDEC}" dt="2020-10-29T02:52:27.315" v="127"/>
          <ac:picMkLst>
            <pc:docMk/>
            <pc:sldMk cId="0" sldId="260"/>
            <ac:picMk id="4" creationId="{00000000-0000-0000-0000-000000000000}"/>
          </ac:picMkLst>
        </pc:picChg>
      </pc:sldChg>
      <pc:sldChg chg="modSp">
        <pc:chgData name="" userId="2377585e8297f3ba" providerId="LiveId" clId="{6F291996-897F-4BF2-B94F-C9688891CDEC}" dt="2020-10-29T02:52:27.315" v="127"/>
        <pc:sldMkLst>
          <pc:docMk/>
          <pc:sldMk cId="1134972595" sldId="319"/>
        </pc:sldMkLst>
        <pc:spChg chg="mod">
          <ac:chgData name="" userId="2377585e8297f3ba" providerId="LiveId" clId="{6F291996-897F-4BF2-B94F-C9688891CDEC}" dt="2020-10-29T02:52:27.315" v="127"/>
          <ac:spMkLst>
            <pc:docMk/>
            <pc:sldMk cId="1134972595" sldId="319"/>
            <ac:spMk id="2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1134972595" sldId="319"/>
            <ac:spMk id="9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1134972595" sldId="319"/>
            <ac:spMk id="10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1134972595" sldId="319"/>
            <ac:spMk id="11" creationId="{00000000-0000-0000-0000-000000000000}"/>
          </ac:spMkLst>
        </pc:spChg>
        <pc:picChg chg="mod">
          <ac:chgData name="" userId="2377585e8297f3ba" providerId="LiveId" clId="{6F291996-897F-4BF2-B94F-C9688891CDEC}" dt="2020-10-29T02:52:27.315" v="127"/>
          <ac:picMkLst>
            <pc:docMk/>
            <pc:sldMk cId="1134972595" sldId="319"/>
            <ac:picMk id="3074" creationId="{00000000-0000-0000-0000-000000000000}"/>
          </ac:picMkLst>
        </pc:picChg>
      </pc:sldChg>
      <pc:sldChg chg="modSp">
        <pc:chgData name="" userId="2377585e8297f3ba" providerId="LiveId" clId="{6F291996-897F-4BF2-B94F-C9688891CDEC}" dt="2020-10-29T02:52:27.315" v="127"/>
        <pc:sldMkLst>
          <pc:docMk/>
          <pc:sldMk cId="174501030" sldId="322"/>
        </pc:sldMkLst>
        <pc:spChg chg="mod">
          <ac:chgData name="" userId="2377585e8297f3ba" providerId="LiveId" clId="{6F291996-897F-4BF2-B94F-C9688891CDEC}" dt="2020-10-29T02:52:27.315" v="127"/>
          <ac:spMkLst>
            <pc:docMk/>
            <pc:sldMk cId="174501030" sldId="322"/>
            <ac:spMk id="3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174501030" sldId="322"/>
            <ac:spMk id="5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174501030" sldId="322"/>
            <ac:spMk id="6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174501030" sldId="322"/>
            <ac:spMk id="7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174501030" sldId="322"/>
            <ac:spMk id="8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174501030" sldId="322"/>
            <ac:spMk id="9" creationId="{00000000-0000-0000-0000-000000000000}"/>
          </ac:spMkLst>
        </pc:spChg>
      </pc:sldChg>
      <pc:sldChg chg="modSp">
        <pc:chgData name="" userId="2377585e8297f3ba" providerId="LiveId" clId="{6F291996-897F-4BF2-B94F-C9688891CDEC}" dt="2020-10-29T02:52:27.315" v="127"/>
        <pc:sldMkLst>
          <pc:docMk/>
          <pc:sldMk cId="2435557230" sldId="323"/>
        </pc:sldMkLst>
        <pc:spChg chg="mod">
          <ac:chgData name="" userId="2377585e8297f3ba" providerId="LiveId" clId="{6F291996-897F-4BF2-B94F-C9688891CDEC}" dt="2020-10-29T02:52:27.315" v="127"/>
          <ac:spMkLst>
            <pc:docMk/>
            <pc:sldMk cId="2435557230" sldId="323"/>
            <ac:spMk id="2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2435557230" sldId="323"/>
            <ac:spMk id="3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2435557230" sldId="323"/>
            <ac:spMk id="5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2435557230" sldId="323"/>
            <ac:spMk id="6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2435557230" sldId="323"/>
            <ac:spMk id="7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2435557230" sldId="323"/>
            <ac:spMk id="8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2435557230" sldId="323"/>
            <ac:spMk id="9" creationId="{00000000-0000-0000-0000-000000000000}"/>
          </ac:spMkLst>
        </pc:spChg>
      </pc:sldChg>
      <pc:sldChg chg="modSp">
        <pc:chgData name="" userId="2377585e8297f3ba" providerId="LiveId" clId="{6F291996-897F-4BF2-B94F-C9688891CDEC}" dt="2020-10-29T02:52:27.315" v="127"/>
        <pc:sldMkLst>
          <pc:docMk/>
          <pc:sldMk cId="2225374766" sldId="324"/>
        </pc:sldMkLst>
        <pc:spChg chg="mod">
          <ac:chgData name="" userId="2377585e8297f3ba" providerId="LiveId" clId="{6F291996-897F-4BF2-B94F-C9688891CDEC}" dt="2020-10-29T02:52:27.315" v="127"/>
          <ac:spMkLst>
            <pc:docMk/>
            <pc:sldMk cId="2225374766" sldId="324"/>
            <ac:spMk id="3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2225374766" sldId="324"/>
            <ac:spMk id="4" creationId="{00000000-0000-0000-0000-000000000000}"/>
          </ac:spMkLst>
        </pc:spChg>
      </pc:sldChg>
      <pc:sldChg chg="modSp">
        <pc:chgData name="" userId="2377585e8297f3ba" providerId="LiveId" clId="{6F291996-897F-4BF2-B94F-C9688891CDEC}" dt="2020-10-29T02:52:27.315" v="127"/>
        <pc:sldMkLst>
          <pc:docMk/>
          <pc:sldMk cId="1664119253" sldId="334"/>
        </pc:sldMkLst>
        <pc:spChg chg="mod">
          <ac:chgData name="" userId="2377585e8297f3ba" providerId="LiveId" clId="{6F291996-897F-4BF2-B94F-C9688891CDEC}" dt="2020-10-29T02:52:27.315" v="127"/>
          <ac:spMkLst>
            <pc:docMk/>
            <pc:sldMk cId="1664119253" sldId="334"/>
            <ac:spMk id="2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1664119253" sldId="334"/>
            <ac:spMk id="9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1664119253" sldId="334"/>
            <ac:spMk id="10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1664119253" sldId="334"/>
            <ac:spMk id="11" creationId="{00000000-0000-0000-0000-000000000000}"/>
          </ac:spMkLst>
        </pc:spChg>
        <pc:picChg chg="mod">
          <ac:chgData name="" userId="2377585e8297f3ba" providerId="LiveId" clId="{6F291996-897F-4BF2-B94F-C9688891CDEC}" dt="2020-10-29T02:52:27.315" v="127"/>
          <ac:picMkLst>
            <pc:docMk/>
            <pc:sldMk cId="1664119253" sldId="334"/>
            <ac:picMk id="3074" creationId="{00000000-0000-0000-0000-000000000000}"/>
          </ac:picMkLst>
        </pc:picChg>
      </pc:sldChg>
      <pc:sldChg chg="modSp">
        <pc:chgData name="" userId="2377585e8297f3ba" providerId="LiveId" clId="{6F291996-897F-4BF2-B94F-C9688891CDEC}" dt="2020-10-29T02:52:27.315" v="127"/>
        <pc:sldMkLst>
          <pc:docMk/>
          <pc:sldMk cId="3344907236" sldId="335"/>
        </pc:sldMkLst>
        <pc:spChg chg="mod">
          <ac:chgData name="" userId="2377585e8297f3ba" providerId="LiveId" clId="{6F291996-897F-4BF2-B94F-C9688891CDEC}" dt="2020-10-29T02:52:27.315" v="127"/>
          <ac:spMkLst>
            <pc:docMk/>
            <pc:sldMk cId="3344907236" sldId="335"/>
            <ac:spMk id="5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3344907236" sldId="335"/>
            <ac:spMk id="6" creationId="{00000000-0000-0000-0000-000000000000}"/>
          </ac:spMkLst>
        </pc:spChg>
        <pc:graphicFrameChg chg="mod">
          <ac:chgData name="" userId="2377585e8297f3ba" providerId="LiveId" clId="{6F291996-897F-4BF2-B94F-C9688891CDEC}" dt="2020-10-29T02:52:27.315" v="127"/>
          <ac:graphicFrameMkLst>
            <pc:docMk/>
            <pc:sldMk cId="3344907236" sldId="335"/>
            <ac:graphicFrameMk id="4" creationId="{00000000-0000-0000-0000-000000000000}"/>
          </ac:graphicFrameMkLst>
        </pc:graphicFrameChg>
      </pc:sldChg>
      <pc:sldChg chg="modSp">
        <pc:chgData name="" userId="2377585e8297f3ba" providerId="LiveId" clId="{6F291996-897F-4BF2-B94F-C9688891CDEC}" dt="2020-10-29T02:52:27.315" v="127"/>
        <pc:sldMkLst>
          <pc:docMk/>
          <pc:sldMk cId="3309655871" sldId="336"/>
        </pc:sldMkLst>
        <pc:graphicFrameChg chg="mod">
          <ac:chgData name="" userId="2377585e8297f3ba" providerId="LiveId" clId="{6F291996-897F-4BF2-B94F-C9688891CDEC}" dt="2020-10-29T02:52:27.315" v="127"/>
          <ac:graphicFrameMkLst>
            <pc:docMk/>
            <pc:sldMk cId="3309655871" sldId="336"/>
            <ac:graphicFrameMk id="6" creationId="{00000000-0000-0000-0000-000000000000}"/>
          </ac:graphicFrameMkLst>
        </pc:graphicFrameChg>
      </pc:sldChg>
      <pc:sldChg chg="modSp">
        <pc:chgData name="" userId="2377585e8297f3ba" providerId="LiveId" clId="{6F291996-897F-4BF2-B94F-C9688891CDEC}" dt="2020-10-29T02:52:27.315" v="127"/>
        <pc:sldMkLst>
          <pc:docMk/>
          <pc:sldMk cId="4243860962" sldId="337"/>
        </pc:sldMkLst>
        <pc:spChg chg="mod">
          <ac:chgData name="" userId="2377585e8297f3ba" providerId="LiveId" clId="{6F291996-897F-4BF2-B94F-C9688891CDEC}" dt="2020-10-29T02:52:27.315" v="127"/>
          <ac:spMkLst>
            <pc:docMk/>
            <pc:sldMk cId="4243860962" sldId="337"/>
            <ac:spMk id="4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4243860962" sldId="337"/>
            <ac:spMk id="5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4243860962" sldId="337"/>
            <ac:spMk id="6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4243860962" sldId="337"/>
            <ac:spMk id="7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4243860962" sldId="337"/>
            <ac:spMk id="8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4243860962" sldId="337"/>
            <ac:spMk id="9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4243860962" sldId="337"/>
            <ac:spMk id="10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4243860962" sldId="337"/>
            <ac:spMk id="11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4243860962" sldId="337"/>
            <ac:spMk id="12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4243860962" sldId="337"/>
            <ac:spMk id="69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4243860962" sldId="337"/>
            <ac:spMk id="70" creationId="{00000000-0000-0000-0000-000000000000}"/>
          </ac:spMkLst>
        </pc:spChg>
        <pc:cxnChg chg="mod">
          <ac:chgData name="" userId="2377585e8297f3ba" providerId="LiveId" clId="{6F291996-897F-4BF2-B94F-C9688891CDEC}" dt="2020-10-29T02:52:27.315" v="127"/>
          <ac:cxnSpMkLst>
            <pc:docMk/>
            <pc:sldMk cId="4243860962" sldId="337"/>
            <ac:cxnSpMk id="14" creationId="{00000000-0000-0000-0000-000000000000}"/>
          </ac:cxnSpMkLst>
        </pc:cxnChg>
        <pc:cxnChg chg="mod">
          <ac:chgData name="" userId="2377585e8297f3ba" providerId="LiveId" clId="{6F291996-897F-4BF2-B94F-C9688891CDEC}" dt="2020-10-29T02:52:27.315" v="127"/>
          <ac:cxnSpMkLst>
            <pc:docMk/>
            <pc:sldMk cId="4243860962" sldId="337"/>
            <ac:cxnSpMk id="16" creationId="{00000000-0000-0000-0000-000000000000}"/>
          </ac:cxnSpMkLst>
        </pc:cxnChg>
        <pc:cxnChg chg="mod">
          <ac:chgData name="" userId="2377585e8297f3ba" providerId="LiveId" clId="{6F291996-897F-4BF2-B94F-C9688891CDEC}" dt="2020-10-29T02:52:27.315" v="127"/>
          <ac:cxnSpMkLst>
            <pc:docMk/>
            <pc:sldMk cId="4243860962" sldId="337"/>
            <ac:cxnSpMk id="18" creationId="{00000000-0000-0000-0000-000000000000}"/>
          </ac:cxnSpMkLst>
        </pc:cxnChg>
        <pc:cxnChg chg="mod">
          <ac:chgData name="" userId="2377585e8297f3ba" providerId="LiveId" clId="{6F291996-897F-4BF2-B94F-C9688891CDEC}" dt="2020-10-29T02:52:27.315" v="127"/>
          <ac:cxnSpMkLst>
            <pc:docMk/>
            <pc:sldMk cId="4243860962" sldId="337"/>
            <ac:cxnSpMk id="20" creationId="{00000000-0000-0000-0000-000000000000}"/>
          </ac:cxnSpMkLst>
        </pc:cxnChg>
        <pc:cxnChg chg="mod">
          <ac:chgData name="" userId="2377585e8297f3ba" providerId="LiveId" clId="{6F291996-897F-4BF2-B94F-C9688891CDEC}" dt="2020-10-29T02:52:27.315" v="127"/>
          <ac:cxnSpMkLst>
            <pc:docMk/>
            <pc:sldMk cId="4243860962" sldId="337"/>
            <ac:cxnSpMk id="22" creationId="{00000000-0000-0000-0000-000000000000}"/>
          </ac:cxnSpMkLst>
        </pc:cxnChg>
        <pc:cxnChg chg="mod">
          <ac:chgData name="" userId="2377585e8297f3ba" providerId="LiveId" clId="{6F291996-897F-4BF2-B94F-C9688891CDEC}" dt="2020-10-29T02:52:27.315" v="127"/>
          <ac:cxnSpMkLst>
            <pc:docMk/>
            <pc:sldMk cId="4243860962" sldId="337"/>
            <ac:cxnSpMk id="24" creationId="{00000000-0000-0000-0000-000000000000}"/>
          </ac:cxnSpMkLst>
        </pc:cxnChg>
        <pc:cxnChg chg="mod">
          <ac:chgData name="" userId="2377585e8297f3ba" providerId="LiveId" clId="{6F291996-897F-4BF2-B94F-C9688891CDEC}" dt="2020-10-29T02:52:27.315" v="127"/>
          <ac:cxnSpMkLst>
            <pc:docMk/>
            <pc:sldMk cId="4243860962" sldId="337"/>
            <ac:cxnSpMk id="26" creationId="{00000000-0000-0000-0000-000000000000}"/>
          </ac:cxnSpMkLst>
        </pc:cxnChg>
        <pc:cxnChg chg="mod">
          <ac:chgData name="" userId="2377585e8297f3ba" providerId="LiveId" clId="{6F291996-897F-4BF2-B94F-C9688891CDEC}" dt="2020-10-29T02:52:27.315" v="127"/>
          <ac:cxnSpMkLst>
            <pc:docMk/>
            <pc:sldMk cId="4243860962" sldId="337"/>
            <ac:cxnSpMk id="28" creationId="{00000000-0000-0000-0000-000000000000}"/>
          </ac:cxnSpMkLst>
        </pc:cxnChg>
        <pc:cxnChg chg="mod">
          <ac:chgData name="" userId="2377585e8297f3ba" providerId="LiveId" clId="{6F291996-897F-4BF2-B94F-C9688891CDEC}" dt="2020-10-29T02:52:27.315" v="127"/>
          <ac:cxnSpMkLst>
            <pc:docMk/>
            <pc:sldMk cId="4243860962" sldId="337"/>
            <ac:cxnSpMk id="30" creationId="{00000000-0000-0000-0000-000000000000}"/>
          </ac:cxnSpMkLst>
        </pc:cxnChg>
      </pc:sldChg>
      <pc:sldChg chg="modSp">
        <pc:chgData name="" userId="2377585e8297f3ba" providerId="LiveId" clId="{6F291996-897F-4BF2-B94F-C9688891CDEC}" dt="2020-10-29T02:52:27.315" v="127"/>
        <pc:sldMkLst>
          <pc:docMk/>
          <pc:sldMk cId="3310830338" sldId="338"/>
        </pc:sldMkLst>
        <pc:spChg chg="mod">
          <ac:chgData name="" userId="2377585e8297f3ba" providerId="LiveId" clId="{6F291996-897F-4BF2-B94F-C9688891CDEC}" dt="2020-10-29T02:52:27.315" v="127"/>
          <ac:spMkLst>
            <pc:docMk/>
            <pc:sldMk cId="3310830338" sldId="338"/>
            <ac:spMk id="4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k cId="3310830338" sldId="338"/>
            <ac:spMk id="5" creationId="{00000000-0000-0000-0000-000000000000}"/>
          </ac:spMkLst>
        </pc:spChg>
      </pc:sldChg>
      <pc:sldMasterChg chg="addSp modSp modSldLayout">
        <pc:chgData name="" userId="2377585e8297f3ba" providerId="LiveId" clId="{6F291996-897F-4BF2-B94F-C9688891CDEC}" dt="2020-10-29T02:52:27.315" v="127"/>
        <pc:sldMasterMkLst>
          <pc:docMk/>
          <pc:sldMasterMk cId="0" sldId="2147483648"/>
        </pc:sldMasterMkLst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26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27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28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29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30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31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32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33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34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35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36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37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38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39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40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41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42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43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44" creationId="{00000000-0000-0000-0000-000000000000}"/>
          </ac:spMkLst>
        </pc:spChg>
        <pc:spChg chg="mod">
          <ac:chgData name="" userId="2377585e8297f3ba" providerId="LiveId" clId="{6F291996-897F-4BF2-B94F-C9688891CDEC}" dt="2020-10-29T02:52:27.315" v="127"/>
          <ac:spMkLst>
            <pc:docMk/>
            <pc:sldMasterMk cId="0" sldId="2147483648"/>
            <ac:spMk id="1045" creationId="{00000000-0000-0000-0000-000000000000}"/>
          </ac:spMkLst>
        </pc:spChg>
        <pc:picChg chg="add mod modCrop">
          <ac:chgData name="" userId="2377585e8297f3ba" providerId="LiveId" clId="{6F291996-897F-4BF2-B94F-C9688891CDEC}" dt="2020-10-29T02:52:27.315" v="127"/>
          <ac:picMkLst>
            <pc:docMk/>
            <pc:sldMasterMk cId="0" sldId="2147483648"/>
            <ac:picMk id="5" creationId="{42D7D22F-7690-402C-8074-896E4DFE7D65}"/>
          </ac:picMkLst>
        </pc:picChg>
        <pc:sldLayoutChg chg="modSp">
          <pc:chgData name="" userId="2377585e8297f3ba" providerId="LiveId" clId="{6F291996-897F-4BF2-B94F-C9688891CDEC}" dt="2020-10-29T02:52:27.315" v="127"/>
          <pc:sldLayoutMkLst>
            <pc:docMk/>
            <pc:sldMasterMk cId="0" sldId="2147483648"/>
            <pc:sldLayoutMk cId="287019926" sldId="2147483720"/>
          </pc:sldLayoutMkLst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287019926" sldId="2147483720"/>
              <ac:spMk id="2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287019926" sldId="2147483720"/>
              <ac:spMk id="3" creationId="{00000000-0000-0000-0000-000000000000}"/>
            </ac:spMkLst>
          </pc:spChg>
        </pc:sldLayoutChg>
        <pc:sldLayoutChg chg="modSp">
          <pc:chgData name="" userId="2377585e8297f3ba" providerId="LiveId" clId="{6F291996-897F-4BF2-B94F-C9688891CDEC}" dt="2020-10-29T02:52:27.315" v="127"/>
          <pc:sldLayoutMkLst>
            <pc:docMk/>
            <pc:sldMasterMk cId="0" sldId="2147483648"/>
            <pc:sldLayoutMk cId="1102864025" sldId="2147483721"/>
          </pc:sldLayoutMkLst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1102864025" sldId="2147483721"/>
              <ac:spMk id="3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1102864025" sldId="2147483721"/>
              <ac:spMk id="4" creationId="{00000000-0000-0000-0000-000000000000}"/>
            </ac:spMkLst>
          </pc:spChg>
        </pc:sldLayoutChg>
        <pc:sldLayoutChg chg="modSp">
          <pc:chgData name="" userId="2377585e8297f3ba" providerId="LiveId" clId="{6F291996-897F-4BF2-B94F-C9688891CDEC}" dt="2020-10-29T02:52:27.315" v="127"/>
          <pc:sldLayoutMkLst>
            <pc:docMk/>
            <pc:sldMasterMk cId="0" sldId="2147483648"/>
            <pc:sldLayoutMk cId="1745251493" sldId="2147483722"/>
          </pc:sldLayoutMkLst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1745251493" sldId="2147483722"/>
              <ac:spMk id="2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1745251493" sldId="2147483722"/>
              <ac:spMk id="3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1745251493" sldId="2147483722"/>
              <ac:spMk id="4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1745251493" sldId="2147483722"/>
              <ac:spMk id="5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1745251493" sldId="2147483722"/>
              <ac:spMk id="6" creationId="{00000000-0000-0000-0000-000000000000}"/>
            </ac:spMkLst>
          </pc:spChg>
        </pc:sldLayoutChg>
        <pc:sldLayoutChg chg="modSp">
          <pc:chgData name="" userId="2377585e8297f3ba" providerId="LiveId" clId="{6F291996-897F-4BF2-B94F-C9688891CDEC}" dt="2020-10-29T02:52:27.315" v="127"/>
          <pc:sldLayoutMkLst>
            <pc:docMk/>
            <pc:sldMasterMk cId="0" sldId="2147483648"/>
            <pc:sldLayoutMk cId="43365879" sldId="2147483725"/>
          </pc:sldLayoutMkLst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43365879" sldId="2147483725"/>
              <ac:spMk id="2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43365879" sldId="2147483725"/>
              <ac:spMk id="3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43365879" sldId="2147483725"/>
              <ac:spMk id="4" creationId="{00000000-0000-0000-0000-000000000000}"/>
            </ac:spMkLst>
          </pc:spChg>
        </pc:sldLayoutChg>
        <pc:sldLayoutChg chg="modSp">
          <pc:chgData name="" userId="2377585e8297f3ba" providerId="LiveId" clId="{6F291996-897F-4BF2-B94F-C9688891CDEC}" dt="2020-10-29T02:52:27.315" v="127"/>
          <pc:sldLayoutMkLst>
            <pc:docMk/>
            <pc:sldMasterMk cId="0" sldId="2147483648"/>
            <pc:sldLayoutMk cId="448405832" sldId="2147483726"/>
          </pc:sldLayoutMkLst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448405832" sldId="2147483726"/>
              <ac:spMk id="2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448405832" sldId="2147483726"/>
              <ac:spMk id="3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448405832" sldId="2147483726"/>
              <ac:spMk id="4" creationId="{00000000-0000-0000-0000-000000000000}"/>
            </ac:spMkLst>
          </pc:spChg>
        </pc:sldLayoutChg>
        <pc:sldLayoutChg chg="modSp">
          <pc:chgData name="" userId="2377585e8297f3ba" providerId="LiveId" clId="{6F291996-897F-4BF2-B94F-C9688891CDEC}" dt="2020-10-29T02:52:27.315" v="127"/>
          <pc:sldLayoutMkLst>
            <pc:docMk/>
            <pc:sldMasterMk cId="0" sldId="2147483648"/>
            <pc:sldLayoutMk cId="242062069" sldId="2147483728"/>
          </pc:sldLayoutMkLst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242062069" sldId="2147483728"/>
              <ac:spMk id="2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242062069" sldId="2147483728"/>
              <ac:spMk id="3" creationId="{00000000-0000-0000-0000-000000000000}"/>
            </ac:spMkLst>
          </pc:spChg>
        </pc:sldLayoutChg>
        <pc:sldLayoutChg chg="modSp">
          <pc:chgData name="" userId="2377585e8297f3ba" providerId="LiveId" clId="{6F291996-897F-4BF2-B94F-C9688891CDEC}" dt="2020-10-29T02:52:27.315" v="127"/>
          <pc:sldLayoutMkLst>
            <pc:docMk/>
            <pc:sldMasterMk cId="0" sldId="2147483648"/>
            <pc:sldLayoutMk cId="2000288643" sldId="2147483729"/>
          </pc:sldLayoutMkLst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2000288643" sldId="2147483729"/>
              <ac:spMk id="2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2000288643" sldId="2147483729"/>
              <ac:spMk id="3" creationId="{00000000-0000-0000-0000-000000000000}"/>
            </ac:spMkLst>
          </pc:spChg>
        </pc:sldLayoutChg>
        <pc:sldLayoutChg chg="modSp">
          <pc:chgData name="" userId="2377585e8297f3ba" providerId="LiveId" clId="{6F291996-897F-4BF2-B94F-C9688891CDEC}" dt="2020-10-29T02:52:27.315" v="127"/>
          <pc:sldLayoutMkLst>
            <pc:docMk/>
            <pc:sldMasterMk cId="0" sldId="2147483648"/>
            <pc:sldLayoutMk cId="3556107906" sldId="2147483730"/>
          </pc:sldLayoutMkLst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3556107906" sldId="2147483730"/>
              <ac:spMk id="2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3556107906" sldId="2147483730"/>
              <ac:spMk id="3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3556107906" sldId="2147483730"/>
              <ac:spMk id="4" creationId="{00000000-0000-0000-0000-000000000000}"/>
            </ac:spMkLst>
          </pc:spChg>
        </pc:sldLayoutChg>
        <pc:sldLayoutChg chg="addSp modSp">
          <pc:chgData name="" userId="2377585e8297f3ba" providerId="LiveId" clId="{6F291996-897F-4BF2-B94F-C9688891CDEC}" dt="2020-10-29T02:52:27.315" v="127"/>
          <pc:sldLayoutMkLst>
            <pc:docMk/>
            <pc:sldMasterMk cId="0" sldId="2147483648"/>
            <pc:sldLayoutMk cId="4092041030" sldId="2147483731"/>
          </pc:sldLayoutMkLst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4092041030" sldId="2147483731"/>
              <ac:spMk id="23554" creationId="{00000000-0000-0000-0000-000000000000}"/>
            </ac:spMkLst>
          </pc:spChg>
          <pc:spChg chg="mod">
            <ac:chgData name="" userId="2377585e8297f3ba" providerId="LiveId" clId="{6F291996-897F-4BF2-B94F-C9688891CDEC}" dt="2020-10-29T02:52:27.315" v="127"/>
            <ac:spMkLst>
              <pc:docMk/>
              <pc:sldMasterMk cId="0" sldId="2147483648"/>
              <pc:sldLayoutMk cId="4092041030" sldId="2147483731"/>
              <ac:spMk id="23555" creationId="{00000000-0000-0000-0000-000000000000}"/>
            </ac:spMkLst>
          </pc:spChg>
          <pc:grpChg chg="mod">
            <ac:chgData name="" userId="2377585e8297f3ba" providerId="LiveId" clId="{6F291996-897F-4BF2-B94F-C9688891CDEC}" dt="2020-10-29T02:52:27.315" v="127"/>
            <ac:grpSpMkLst>
              <pc:docMk/>
              <pc:sldMasterMk cId="0" sldId="2147483648"/>
              <pc:sldLayoutMk cId="4092041030" sldId="2147483731"/>
              <ac:grpSpMk id="4" creationId="{00000000-0000-0000-0000-000000000000}"/>
            </ac:grpSpMkLst>
          </pc:grpChg>
          <pc:picChg chg="add mod">
            <ac:chgData name="" userId="2377585e8297f3ba" providerId="LiveId" clId="{6F291996-897F-4BF2-B94F-C9688891CDEC}" dt="2020-10-29T02:52:27.315" v="127"/>
            <ac:picMkLst>
              <pc:docMk/>
              <pc:sldMasterMk cId="0" sldId="2147483648"/>
              <pc:sldLayoutMk cId="4092041030" sldId="2147483731"/>
              <ac:picMk id="100" creationId="{FF045AF2-921B-46A7-98EC-91D0F83F3099}"/>
            </ac:picMkLst>
          </pc:picChg>
        </pc:sldLayoutChg>
      </pc:sldMasterChg>
    </pc:docChg>
  </pc:docChgLst>
  <pc:docChgLst>
    <pc:chgData name="Myran Teasdale" userId="2377585e8297f3ba" providerId="LiveId" clId="{3A8CD6C7-4B75-4F39-8508-D28149E96F8E}"/>
    <pc:docChg chg="undo custSel modSld modMainMaster">
      <pc:chgData name="Myran Teasdale" userId="2377585e8297f3ba" providerId="LiveId" clId="{3A8CD6C7-4B75-4F39-8508-D28149E96F8E}" dt="2022-10-09T20:40:08.684" v="29" actId="20577"/>
      <pc:docMkLst>
        <pc:docMk/>
      </pc:docMkLst>
      <pc:sldChg chg="modSp mod">
        <pc:chgData name="Myran Teasdale" userId="2377585e8297f3ba" providerId="LiveId" clId="{3A8CD6C7-4B75-4F39-8508-D28149E96F8E}" dt="2022-10-09T20:40:08.684" v="29" actId="20577"/>
        <pc:sldMkLst>
          <pc:docMk/>
          <pc:sldMk cId="0" sldId="259"/>
        </pc:sldMkLst>
        <pc:spChg chg="mod">
          <ac:chgData name="Myran Teasdale" userId="2377585e8297f3ba" providerId="LiveId" clId="{3A8CD6C7-4B75-4F39-8508-D28149E96F8E}" dt="2022-10-09T20:40:05.089" v="25" actId="404"/>
          <ac:spMkLst>
            <pc:docMk/>
            <pc:sldMk cId="0" sldId="259"/>
            <ac:spMk id="4" creationId="{00000000-0000-0000-0000-000000000000}"/>
          </ac:spMkLst>
        </pc:spChg>
        <pc:spChg chg="mod">
          <ac:chgData name="Myran Teasdale" userId="2377585e8297f3ba" providerId="LiveId" clId="{3A8CD6C7-4B75-4F39-8508-D28149E96F8E}" dt="2022-10-09T20:40:08.684" v="29" actId="20577"/>
          <ac:spMkLst>
            <pc:docMk/>
            <pc:sldMk cId="0" sldId="259"/>
            <ac:spMk id="4098" creationId="{00000000-0000-0000-0000-000000000000}"/>
          </ac:spMkLst>
        </pc:spChg>
      </pc:sldChg>
      <pc:sldMasterChg chg="addSp delSp modSp mod modSldLayout">
        <pc:chgData name="Myran Teasdale" userId="2377585e8297f3ba" providerId="LiveId" clId="{3A8CD6C7-4B75-4F39-8508-D28149E96F8E}" dt="2022-10-09T20:37:25.891" v="9"/>
        <pc:sldMasterMkLst>
          <pc:docMk/>
          <pc:sldMasterMk cId="0" sldId="2147483648"/>
        </pc:sldMasterMkLst>
        <pc:spChg chg="add mod">
          <ac:chgData name="Myran Teasdale" userId="2377585e8297f3ba" providerId="LiveId" clId="{3A8CD6C7-4B75-4F39-8508-D28149E96F8E}" dt="2022-10-09T20:37:25.891" v="9"/>
          <ac:spMkLst>
            <pc:docMk/>
            <pc:sldMasterMk cId="0" sldId="2147483648"/>
            <ac:spMk id="6" creationId="{6F19E6D1-4089-59FD-3BE8-0C705DEA5AF6}"/>
          </ac:spMkLst>
        </pc:spChg>
        <pc:spChg chg="add mod">
          <ac:chgData name="Myran Teasdale" userId="2377585e8297f3ba" providerId="LiveId" clId="{3A8CD6C7-4B75-4F39-8508-D28149E96F8E}" dt="2022-10-09T20:37:25.891" v="9"/>
          <ac:spMkLst>
            <pc:docMk/>
            <pc:sldMasterMk cId="0" sldId="2147483648"/>
            <ac:spMk id="7" creationId="{AFB5F333-55D6-C782-49D1-F81C0EB49F27}"/>
          </ac:spMkLst>
        </pc:spChg>
        <pc:spChg chg="add mod">
          <ac:chgData name="Myran Teasdale" userId="2377585e8297f3ba" providerId="LiveId" clId="{3A8CD6C7-4B75-4F39-8508-D28149E96F8E}" dt="2022-10-09T20:37:25.891" v="9"/>
          <ac:spMkLst>
            <pc:docMk/>
            <pc:sldMasterMk cId="0" sldId="2147483648"/>
            <ac:spMk id="8" creationId="{4CF6D3DB-0F68-3334-4238-763CDBAF664E}"/>
          </ac:spMkLst>
        </pc:spChg>
        <pc:spChg chg="del">
          <ac:chgData name="Myran Teasdale" userId="2377585e8297f3ba" providerId="LiveId" clId="{3A8CD6C7-4B75-4F39-8508-D28149E96F8E}" dt="2022-10-09T20:36:42.240" v="5" actId="478"/>
          <ac:spMkLst>
            <pc:docMk/>
            <pc:sldMasterMk cId="0" sldId="2147483648"/>
            <ac:spMk id="1026" creationId="{00000000-0000-0000-0000-000000000000}"/>
          </ac:spMkLst>
        </pc:spChg>
        <pc:spChg chg="del">
          <ac:chgData name="Myran Teasdale" userId="2377585e8297f3ba" providerId="LiveId" clId="{3A8CD6C7-4B75-4F39-8508-D28149E96F8E}" dt="2022-10-09T20:36:41.268" v="4" actId="478"/>
          <ac:spMkLst>
            <pc:docMk/>
            <pc:sldMasterMk cId="0" sldId="2147483648"/>
            <ac:spMk id="1028" creationId="{00000000-0000-0000-0000-000000000000}"/>
          </ac:spMkLst>
        </pc:spChg>
        <pc:spChg chg="del">
          <ac:chgData name="Myran Teasdale" userId="2377585e8297f3ba" providerId="LiveId" clId="{3A8CD6C7-4B75-4F39-8508-D28149E96F8E}" dt="2022-10-09T20:36:40.987" v="3" actId="478"/>
          <ac:spMkLst>
            <pc:docMk/>
            <pc:sldMasterMk cId="0" sldId="2147483648"/>
            <ac:spMk id="1035" creationId="{00000000-0000-0000-0000-000000000000}"/>
          </ac:spMkLst>
        </pc:spChg>
        <pc:spChg chg="del">
          <ac:chgData name="Myran Teasdale" userId="2377585e8297f3ba" providerId="LiveId" clId="{3A8CD6C7-4B75-4F39-8508-D28149E96F8E}" dt="2022-10-09T20:36:40.374" v="2" actId="478"/>
          <ac:spMkLst>
            <pc:docMk/>
            <pc:sldMasterMk cId="0" sldId="2147483648"/>
            <ac:spMk id="1038" creationId="{00000000-0000-0000-0000-000000000000}"/>
          </ac:spMkLst>
        </pc:spChg>
        <pc:spChg chg="del">
          <ac:chgData name="Myran Teasdale" userId="2377585e8297f3ba" providerId="LiveId" clId="{3A8CD6C7-4B75-4F39-8508-D28149E96F8E}" dt="2022-10-09T20:36:45.155" v="8" actId="478"/>
          <ac:spMkLst>
            <pc:docMk/>
            <pc:sldMasterMk cId="0" sldId="2147483648"/>
            <ac:spMk id="1041" creationId="{00000000-0000-0000-0000-000000000000}"/>
          </ac:spMkLst>
        </pc:spChg>
        <pc:spChg chg="del">
          <ac:chgData name="Myran Teasdale" userId="2377585e8297f3ba" providerId="LiveId" clId="{3A8CD6C7-4B75-4F39-8508-D28149E96F8E}" dt="2022-10-09T20:36:42.485" v="6" actId="478"/>
          <ac:spMkLst>
            <pc:docMk/>
            <pc:sldMasterMk cId="0" sldId="2147483648"/>
            <ac:spMk id="1042" creationId="{00000000-0000-0000-0000-000000000000}"/>
          </ac:spMkLst>
        </pc:spChg>
        <pc:spChg chg="del">
          <ac:chgData name="Myran Teasdale" userId="2377585e8297f3ba" providerId="LiveId" clId="{3A8CD6C7-4B75-4F39-8508-D28149E96F8E}" dt="2022-10-09T20:36:43.589" v="7" actId="478"/>
          <ac:spMkLst>
            <pc:docMk/>
            <pc:sldMasterMk cId="0" sldId="2147483648"/>
            <ac:spMk id="1043" creationId="{00000000-0000-0000-0000-000000000000}"/>
          </ac:spMkLst>
        </pc:spChg>
        <pc:picChg chg="del">
          <ac:chgData name="Myran Teasdale" userId="2377585e8297f3ba" providerId="LiveId" clId="{3A8CD6C7-4B75-4F39-8508-D28149E96F8E}" dt="2022-10-09T20:36:34.163" v="1" actId="478"/>
          <ac:picMkLst>
            <pc:docMk/>
            <pc:sldMasterMk cId="0" sldId="2147483648"/>
            <ac:picMk id="5" creationId="{42D7D22F-7690-402C-8074-896E4DFE7D65}"/>
          </ac:picMkLst>
        </pc:picChg>
        <pc:sldLayoutChg chg="delSp">
          <pc:chgData name="Myran Teasdale" userId="2377585e8297f3ba" providerId="LiveId" clId="{3A8CD6C7-4B75-4F39-8508-D28149E96F8E}" dt="2022-10-09T20:36:28.214" v="0" actId="478"/>
          <pc:sldLayoutMkLst>
            <pc:docMk/>
            <pc:sldMasterMk cId="0" sldId="2147483648"/>
            <pc:sldLayoutMk cId="4092041030" sldId="2147483731"/>
          </pc:sldLayoutMkLst>
          <pc:picChg chg="del">
            <ac:chgData name="Myran Teasdale" userId="2377585e8297f3ba" providerId="LiveId" clId="{3A8CD6C7-4B75-4F39-8508-D28149E96F8E}" dt="2022-10-09T20:36:28.214" v="0" actId="478"/>
            <ac:picMkLst>
              <pc:docMk/>
              <pc:sldMasterMk cId="0" sldId="2147483648"/>
              <pc:sldLayoutMk cId="4092041030" sldId="2147483731"/>
              <ac:picMk id="100" creationId="{FF045AF2-921B-46A7-98EC-91D0F83F3099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EE1BF-7AFB-469B-AD83-DE602178288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1ABCB53D-EF72-4C5D-8917-DBEFBC718071}">
      <dgm:prSet phldrT="[Text]"/>
      <dgm:spPr/>
      <dgm:t>
        <a:bodyPr/>
        <a:lstStyle/>
        <a:p>
          <a:r>
            <a:rPr lang="en-GB" dirty="0"/>
            <a:t>Loops</a:t>
          </a:r>
        </a:p>
      </dgm:t>
    </dgm:pt>
    <dgm:pt modelId="{097F55BF-C3C2-4CD9-9746-6064E5C3F390}" type="parTrans" cxnId="{0C9D0B9D-143C-49B7-9962-9419BF75B3B0}">
      <dgm:prSet/>
      <dgm:spPr/>
      <dgm:t>
        <a:bodyPr/>
        <a:lstStyle/>
        <a:p>
          <a:endParaRPr lang="en-GB"/>
        </a:p>
      </dgm:t>
    </dgm:pt>
    <dgm:pt modelId="{B4B1D89A-06AC-4180-80AD-D91CAAD34A0E}" type="sibTrans" cxnId="{0C9D0B9D-143C-49B7-9962-9419BF75B3B0}">
      <dgm:prSet/>
      <dgm:spPr/>
      <dgm:t>
        <a:bodyPr/>
        <a:lstStyle/>
        <a:p>
          <a:endParaRPr lang="en-GB"/>
        </a:p>
      </dgm:t>
    </dgm:pt>
    <dgm:pt modelId="{CE3B3EF6-9B94-46FE-9CBC-3024390DE53A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FOR</a:t>
          </a:r>
        </a:p>
      </dgm:t>
    </dgm:pt>
    <dgm:pt modelId="{ABDE14A9-6823-4EE3-9261-3BC1D164CE0F}" type="parTrans" cxnId="{C58C2F4A-CC09-4A55-8F8C-0D0D6E3B5658}">
      <dgm:prSet/>
      <dgm:spPr/>
      <dgm:t>
        <a:bodyPr/>
        <a:lstStyle/>
        <a:p>
          <a:endParaRPr lang="en-GB"/>
        </a:p>
      </dgm:t>
    </dgm:pt>
    <dgm:pt modelId="{90FE4EE4-08D8-4B10-ADE8-332A9D528135}" type="sibTrans" cxnId="{C58C2F4A-CC09-4A55-8F8C-0D0D6E3B5658}">
      <dgm:prSet/>
      <dgm:spPr/>
      <dgm:t>
        <a:bodyPr/>
        <a:lstStyle/>
        <a:p>
          <a:endParaRPr lang="en-GB"/>
        </a:p>
      </dgm:t>
    </dgm:pt>
    <dgm:pt modelId="{6F320CF0-1BEB-443F-BA8F-5F54AB6A063B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Known number of repetitions </a:t>
          </a:r>
        </a:p>
      </dgm:t>
    </dgm:pt>
    <dgm:pt modelId="{64C0F312-29A9-40BA-A1A3-406DD63D9208}" type="parTrans" cxnId="{E1B3BCA9-EC6F-4385-90C0-E9800254DE17}">
      <dgm:prSet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endParaRPr lang="en-GB"/>
        </a:p>
      </dgm:t>
    </dgm:pt>
    <dgm:pt modelId="{282CE3C3-C1EA-4551-8DA2-72CA8118C537}" type="sibTrans" cxnId="{E1B3BCA9-EC6F-4385-90C0-E9800254DE17}">
      <dgm:prSet/>
      <dgm:spPr/>
      <dgm:t>
        <a:bodyPr/>
        <a:lstStyle/>
        <a:p>
          <a:endParaRPr lang="en-GB"/>
        </a:p>
      </dgm:t>
    </dgm:pt>
    <dgm:pt modelId="{03A79E21-EE51-430F-8574-6BA9312AC89B}">
      <dgm:prSet phldrT="[Text]"/>
      <dgm:spPr>
        <a:solidFill>
          <a:srgbClr val="00B050"/>
        </a:solidFill>
      </dgm:spPr>
      <dgm:t>
        <a:bodyPr/>
        <a:lstStyle/>
        <a:p>
          <a:r>
            <a:rPr lang="en-GB" dirty="0"/>
            <a:t>WHILE</a:t>
          </a:r>
        </a:p>
      </dgm:t>
    </dgm:pt>
    <dgm:pt modelId="{9819CEB4-E2E4-4976-849B-90D178724E88}" type="parTrans" cxnId="{342C678E-C9EF-4383-A9E9-77B8A2E667F4}">
      <dgm:prSet/>
      <dgm:spPr/>
      <dgm:t>
        <a:bodyPr/>
        <a:lstStyle/>
        <a:p>
          <a:endParaRPr lang="en-GB"/>
        </a:p>
      </dgm:t>
    </dgm:pt>
    <dgm:pt modelId="{30C2EFBC-AA1D-4C45-8141-6976AE5882B9}" type="sibTrans" cxnId="{342C678E-C9EF-4383-A9E9-77B8A2E667F4}">
      <dgm:prSet/>
      <dgm:spPr/>
      <dgm:t>
        <a:bodyPr/>
        <a:lstStyle/>
        <a:p>
          <a:endParaRPr lang="en-GB"/>
        </a:p>
      </dgm:t>
    </dgm:pt>
    <dgm:pt modelId="{489D5A21-7062-4314-AC05-2F641ACED36A}">
      <dgm:prSet phldrT="[Text]"/>
      <dgm:spPr>
        <a:solidFill>
          <a:srgbClr val="E878B5"/>
        </a:solidFill>
      </dgm:spPr>
      <dgm:t>
        <a:bodyPr/>
        <a:lstStyle/>
        <a:p>
          <a:r>
            <a:rPr lang="en-GB" dirty="0"/>
            <a:t>Unknown number of repetitions</a:t>
          </a:r>
        </a:p>
      </dgm:t>
    </dgm:pt>
    <dgm:pt modelId="{34831245-6B09-48F0-84C6-B75A7B90204F}" type="parTrans" cxnId="{9F752F0F-1AF9-4F0A-B478-D4086E5889B0}">
      <dgm:prSet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endParaRPr lang="en-GB"/>
        </a:p>
      </dgm:t>
    </dgm:pt>
    <dgm:pt modelId="{AEAA2DBE-4B4C-4A2C-995F-41DDA60A8125}" type="sibTrans" cxnId="{9F752F0F-1AF9-4F0A-B478-D4086E5889B0}">
      <dgm:prSet/>
      <dgm:spPr/>
      <dgm:t>
        <a:bodyPr/>
        <a:lstStyle/>
        <a:p>
          <a:endParaRPr lang="en-GB"/>
        </a:p>
      </dgm:t>
    </dgm:pt>
    <dgm:pt modelId="{2E06C333-A675-438C-8C2A-C1BFCBFA4467}" type="pres">
      <dgm:prSet presAssocID="{096EE1BF-7AFB-469B-AD83-DE602178288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B7F04F-D5CC-4B88-8DD9-C5369E198E32}" type="pres">
      <dgm:prSet presAssocID="{1ABCB53D-EF72-4C5D-8917-DBEFBC718071}" presName="root1" presStyleCnt="0"/>
      <dgm:spPr/>
    </dgm:pt>
    <dgm:pt modelId="{8447E645-485D-4185-9362-E20B6C7B8811}" type="pres">
      <dgm:prSet presAssocID="{1ABCB53D-EF72-4C5D-8917-DBEFBC718071}" presName="LevelOneTextNode" presStyleLbl="node0" presStyleIdx="0" presStyleCnt="1">
        <dgm:presLayoutVars>
          <dgm:chPref val="3"/>
        </dgm:presLayoutVars>
      </dgm:prSet>
      <dgm:spPr/>
    </dgm:pt>
    <dgm:pt modelId="{861A727C-F504-4412-8148-A65E006F87B3}" type="pres">
      <dgm:prSet presAssocID="{1ABCB53D-EF72-4C5D-8917-DBEFBC718071}" presName="level2hierChild" presStyleCnt="0"/>
      <dgm:spPr/>
    </dgm:pt>
    <dgm:pt modelId="{29F67000-A2D0-4855-AD0F-4586B8B9CCE0}" type="pres">
      <dgm:prSet presAssocID="{ABDE14A9-6823-4EE3-9261-3BC1D164CE0F}" presName="conn2-1" presStyleLbl="parChTrans1D2" presStyleIdx="0" presStyleCnt="2"/>
      <dgm:spPr/>
    </dgm:pt>
    <dgm:pt modelId="{AE86CF07-053D-4017-8D1B-A4F675AC29E6}" type="pres">
      <dgm:prSet presAssocID="{ABDE14A9-6823-4EE3-9261-3BC1D164CE0F}" presName="connTx" presStyleLbl="parChTrans1D2" presStyleIdx="0" presStyleCnt="2"/>
      <dgm:spPr/>
    </dgm:pt>
    <dgm:pt modelId="{13E61C0D-02ED-425A-A1A1-D27DE26F1C2F}" type="pres">
      <dgm:prSet presAssocID="{CE3B3EF6-9B94-46FE-9CBC-3024390DE53A}" presName="root2" presStyleCnt="0"/>
      <dgm:spPr/>
    </dgm:pt>
    <dgm:pt modelId="{979EEA33-DFD2-46C8-A96B-0F6087DAAF09}" type="pres">
      <dgm:prSet presAssocID="{CE3B3EF6-9B94-46FE-9CBC-3024390DE53A}" presName="LevelTwoTextNode" presStyleLbl="node2" presStyleIdx="0" presStyleCnt="2">
        <dgm:presLayoutVars>
          <dgm:chPref val="3"/>
        </dgm:presLayoutVars>
      </dgm:prSet>
      <dgm:spPr/>
    </dgm:pt>
    <dgm:pt modelId="{40DA71D7-5143-4F62-ABBB-D53801BE6D65}" type="pres">
      <dgm:prSet presAssocID="{CE3B3EF6-9B94-46FE-9CBC-3024390DE53A}" presName="level3hierChild" presStyleCnt="0"/>
      <dgm:spPr/>
    </dgm:pt>
    <dgm:pt modelId="{963C5C54-D3BA-4824-B63B-43177126537C}" type="pres">
      <dgm:prSet presAssocID="{64C0F312-29A9-40BA-A1A3-406DD63D9208}" presName="conn2-1" presStyleLbl="parChTrans1D3" presStyleIdx="0" presStyleCnt="2"/>
      <dgm:spPr/>
    </dgm:pt>
    <dgm:pt modelId="{CB9FF5BB-E642-482D-87EA-97702E19C567}" type="pres">
      <dgm:prSet presAssocID="{64C0F312-29A9-40BA-A1A3-406DD63D9208}" presName="connTx" presStyleLbl="parChTrans1D3" presStyleIdx="0" presStyleCnt="2"/>
      <dgm:spPr/>
    </dgm:pt>
    <dgm:pt modelId="{D8A1E9B0-880F-411F-B39F-212F92D306B0}" type="pres">
      <dgm:prSet presAssocID="{6F320CF0-1BEB-443F-BA8F-5F54AB6A063B}" presName="root2" presStyleCnt="0"/>
      <dgm:spPr/>
    </dgm:pt>
    <dgm:pt modelId="{5D41FC9B-DF89-4D93-9642-295E45DB6641}" type="pres">
      <dgm:prSet presAssocID="{6F320CF0-1BEB-443F-BA8F-5F54AB6A063B}" presName="LevelTwoTextNode" presStyleLbl="node3" presStyleIdx="0" presStyleCnt="2">
        <dgm:presLayoutVars>
          <dgm:chPref val="3"/>
        </dgm:presLayoutVars>
      </dgm:prSet>
      <dgm:spPr/>
    </dgm:pt>
    <dgm:pt modelId="{8F6D6FC4-1BBA-4BDB-AF69-978A8C67A067}" type="pres">
      <dgm:prSet presAssocID="{6F320CF0-1BEB-443F-BA8F-5F54AB6A063B}" presName="level3hierChild" presStyleCnt="0"/>
      <dgm:spPr/>
    </dgm:pt>
    <dgm:pt modelId="{772A3852-3996-4570-983C-11C5ED10E9CA}" type="pres">
      <dgm:prSet presAssocID="{9819CEB4-E2E4-4976-849B-90D178724E88}" presName="conn2-1" presStyleLbl="parChTrans1D2" presStyleIdx="1" presStyleCnt="2"/>
      <dgm:spPr/>
    </dgm:pt>
    <dgm:pt modelId="{FB6E81E0-AF72-401E-BED6-1787E5B7C0BB}" type="pres">
      <dgm:prSet presAssocID="{9819CEB4-E2E4-4976-849B-90D178724E88}" presName="connTx" presStyleLbl="parChTrans1D2" presStyleIdx="1" presStyleCnt="2"/>
      <dgm:spPr/>
    </dgm:pt>
    <dgm:pt modelId="{501A1048-8EA7-434C-8F88-07FB5C16CEB8}" type="pres">
      <dgm:prSet presAssocID="{03A79E21-EE51-430F-8574-6BA9312AC89B}" presName="root2" presStyleCnt="0"/>
      <dgm:spPr/>
    </dgm:pt>
    <dgm:pt modelId="{B6011C32-D77F-456E-A0A6-F19D598D49B4}" type="pres">
      <dgm:prSet presAssocID="{03A79E21-EE51-430F-8574-6BA9312AC89B}" presName="LevelTwoTextNode" presStyleLbl="node2" presStyleIdx="1" presStyleCnt="2">
        <dgm:presLayoutVars>
          <dgm:chPref val="3"/>
        </dgm:presLayoutVars>
      </dgm:prSet>
      <dgm:spPr/>
    </dgm:pt>
    <dgm:pt modelId="{352DAB68-6901-4A00-BB27-60F61273A8B6}" type="pres">
      <dgm:prSet presAssocID="{03A79E21-EE51-430F-8574-6BA9312AC89B}" presName="level3hierChild" presStyleCnt="0"/>
      <dgm:spPr/>
    </dgm:pt>
    <dgm:pt modelId="{6BE1FF08-010B-4EC9-90B4-C667DE2A2014}" type="pres">
      <dgm:prSet presAssocID="{34831245-6B09-48F0-84C6-B75A7B90204F}" presName="conn2-1" presStyleLbl="parChTrans1D3" presStyleIdx="1" presStyleCnt="2"/>
      <dgm:spPr/>
    </dgm:pt>
    <dgm:pt modelId="{3D88E80D-8944-491E-A71B-7D5795C102F2}" type="pres">
      <dgm:prSet presAssocID="{34831245-6B09-48F0-84C6-B75A7B90204F}" presName="connTx" presStyleLbl="parChTrans1D3" presStyleIdx="1" presStyleCnt="2"/>
      <dgm:spPr/>
    </dgm:pt>
    <dgm:pt modelId="{D3AEA0AD-ACAB-4EA9-8194-3724C89866A8}" type="pres">
      <dgm:prSet presAssocID="{489D5A21-7062-4314-AC05-2F641ACED36A}" presName="root2" presStyleCnt="0"/>
      <dgm:spPr/>
    </dgm:pt>
    <dgm:pt modelId="{E87FC2F2-5720-4F16-AB22-6E3732193204}" type="pres">
      <dgm:prSet presAssocID="{489D5A21-7062-4314-AC05-2F641ACED36A}" presName="LevelTwoTextNode" presStyleLbl="node3" presStyleIdx="1" presStyleCnt="2">
        <dgm:presLayoutVars>
          <dgm:chPref val="3"/>
        </dgm:presLayoutVars>
      </dgm:prSet>
      <dgm:spPr/>
    </dgm:pt>
    <dgm:pt modelId="{771A8590-545F-45B8-BC16-B5512FEEFC9B}" type="pres">
      <dgm:prSet presAssocID="{489D5A21-7062-4314-AC05-2F641ACED36A}" presName="level3hierChild" presStyleCnt="0"/>
      <dgm:spPr/>
    </dgm:pt>
  </dgm:ptLst>
  <dgm:cxnLst>
    <dgm:cxn modelId="{9F752F0F-1AF9-4F0A-B478-D4086E5889B0}" srcId="{03A79E21-EE51-430F-8574-6BA9312AC89B}" destId="{489D5A21-7062-4314-AC05-2F641ACED36A}" srcOrd="0" destOrd="0" parTransId="{34831245-6B09-48F0-84C6-B75A7B90204F}" sibTransId="{AEAA2DBE-4B4C-4A2C-995F-41DDA60A8125}"/>
    <dgm:cxn modelId="{E3789E10-5081-4BD6-A365-F2ED04D525EF}" type="presOf" srcId="{489D5A21-7062-4314-AC05-2F641ACED36A}" destId="{E87FC2F2-5720-4F16-AB22-6E3732193204}" srcOrd="0" destOrd="0" presId="urn:microsoft.com/office/officeart/2005/8/layout/hierarchy2"/>
    <dgm:cxn modelId="{4AE1A212-591E-45F7-8FD1-7703D517AD19}" type="presOf" srcId="{1ABCB53D-EF72-4C5D-8917-DBEFBC718071}" destId="{8447E645-485D-4185-9362-E20B6C7B8811}" srcOrd="0" destOrd="0" presId="urn:microsoft.com/office/officeart/2005/8/layout/hierarchy2"/>
    <dgm:cxn modelId="{3F576F16-BFCB-43A1-840F-C7EB6F9C3516}" type="presOf" srcId="{34831245-6B09-48F0-84C6-B75A7B90204F}" destId="{3D88E80D-8944-491E-A71B-7D5795C102F2}" srcOrd="1" destOrd="0" presId="urn:microsoft.com/office/officeart/2005/8/layout/hierarchy2"/>
    <dgm:cxn modelId="{1FF5F71D-8AAD-4526-9582-153D14C01A3A}" type="presOf" srcId="{9819CEB4-E2E4-4976-849B-90D178724E88}" destId="{FB6E81E0-AF72-401E-BED6-1787E5B7C0BB}" srcOrd="1" destOrd="0" presId="urn:microsoft.com/office/officeart/2005/8/layout/hierarchy2"/>
    <dgm:cxn modelId="{C58C2F4A-CC09-4A55-8F8C-0D0D6E3B5658}" srcId="{1ABCB53D-EF72-4C5D-8917-DBEFBC718071}" destId="{CE3B3EF6-9B94-46FE-9CBC-3024390DE53A}" srcOrd="0" destOrd="0" parTransId="{ABDE14A9-6823-4EE3-9261-3BC1D164CE0F}" sibTransId="{90FE4EE4-08D8-4B10-ADE8-332A9D528135}"/>
    <dgm:cxn modelId="{7469AB6F-D2FD-41CD-8B28-1373069C0E1D}" type="presOf" srcId="{ABDE14A9-6823-4EE3-9261-3BC1D164CE0F}" destId="{29F67000-A2D0-4855-AD0F-4586B8B9CCE0}" srcOrd="0" destOrd="0" presId="urn:microsoft.com/office/officeart/2005/8/layout/hierarchy2"/>
    <dgm:cxn modelId="{1FDACF83-709B-4D93-A274-76D9E1A8E15E}" type="presOf" srcId="{ABDE14A9-6823-4EE3-9261-3BC1D164CE0F}" destId="{AE86CF07-053D-4017-8D1B-A4F675AC29E6}" srcOrd="1" destOrd="0" presId="urn:microsoft.com/office/officeart/2005/8/layout/hierarchy2"/>
    <dgm:cxn modelId="{85CCE689-E046-438D-9A0B-67F94EA1A4AB}" type="presOf" srcId="{9819CEB4-E2E4-4976-849B-90D178724E88}" destId="{772A3852-3996-4570-983C-11C5ED10E9CA}" srcOrd="0" destOrd="0" presId="urn:microsoft.com/office/officeart/2005/8/layout/hierarchy2"/>
    <dgm:cxn modelId="{342C678E-C9EF-4383-A9E9-77B8A2E667F4}" srcId="{1ABCB53D-EF72-4C5D-8917-DBEFBC718071}" destId="{03A79E21-EE51-430F-8574-6BA9312AC89B}" srcOrd="1" destOrd="0" parTransId="{9819CEB4-E2E4-4976-849B-90D178724E88}" sibTransId="{30C2EFBC-AA1D-4C45-8141-6976AE5882B9}"/>
    <dgm:cxn modelId="{0C9D0B9D-143C-49B7-9962-9419BF75B3B0}" srcId="{096EE1BF-7AFB-469B-AD83-DE6021782883}" destId="{1ABCB53D-EF72-4C5D-8917-DBEFBC718071}" srcOrd="0" destOrd="0" parTransId="{097F55BF-C3C2-4CD9-9746-6064E5C3F390}" sibTransId="{B4B1D89A-06AC-4180-80AD-D91CAAD34A0E}"/>
    <dgm:cxn modelId="{E1B3BCA9-EC6F-4385-90C0-E9800254DE17}" srcId="{CE3B3EF6-9B94-46FE-9CBC-3024390DE53A}" destId="{6F320CF0-1BEB-443F-BA8F-5F54AB6A063B}" srcOrd="0" destOrd="0" parTransId="{64C0F312-29A9-40BA-A1A3-406DD63D9208}" sibTransId="{282CE3C3-C1EA-4551-8DA2-72CA8118C537}"/>
    <dgm:cxn modelId="{DABAFFC1-E808-48EA-B234-B2204064457C}" type="presOf" srcId="{CE3B3EF6-9B94-46FE-9CBC-3024390DE53A}" destId="{979EEA33-DFD2-46C8-A96B-0F6087DAAF09}" srcOrd="0" destOrd="0" presId="urn:microsoft.com/office/officeart/2005/8/layout/hierarchy2"/>
    <dgm:cxn modelId="{B85B83E0-4287-4504-A5E3-D2E090E5F90C}" type="presOf" srcId="{34831245-6B09-48F0-84C6-B75A7B90204F}" destId="{6BE1FF08-010B-4EC9-90B4-C667DE2A2014}" srcOrd="0" destOrd="0" presId="urn:microsoft.com/office/officeart/2005/8/layout/hierarchy2"/>
    <dgm:cxn modelId="{918991E0-D9F1-4AF3-B083-21869D2280E8}" type="presOf" srcId="{03A79E21-EE51-430F-8574-6BA9312AC89B}" destId="{B6011C32-D77F-456E-A0A6-F19D598D49B4}" srcOrd="0" destOrd="0" presId="urn:microsoft.com/office/officeart/2005/8/layout/hierarchy2"/>
    <dgm:cxn modelId="{134D3AE3-7F29-4EBC-9618-A82B0B1CB128}" type="presOf" srcId="{64C0F312-29A9-40BA-A1A3-406DD63D9208}" destId="{CB9FF5BB-E642-482D-87EA-97702E19C567}" srcOrd="1" destOrd="0" presId="urn:microsoft.com/office/officeart/2005/8/layout/hierarchy2"/>
    <dgm:cxn modelId="{B14401EF-AE67-4129-BE04-508D30DC94B8}" type="presOf" srcId="{64C0F312-29A9-40BA-A1A3-406DD63D9208}" destId="{963C5C54-D3BA-4824-B63B-43177126537C}" srcOrd="0" destOrd="0" presId="urn:microsoft.com/office/officeart/2005/8/layout/hierarchy2"/>
    <dgm:cxn modelId="{D65D0BF6-B065-47A1-A7A7-0A1E668F91FD}" type="presOf" srcId="{6F320CF0-1BEB-443F-BA8F-5F54AB6A063B}" destId="{5D41FC9B-DF89-4D93-9642-295E45DB6641}" srcOrd="0" destOrd="0" presId="urn:microsoft.com/office/officeart/2005/8/layout/hierarchy2"/>
    <dgm:cxn modelId="{FEA00EF9-545F-4729-B927-92E7B1F1BC36}" type="presOf" srcId="{096EE1BF-7AFB-469B-AD83-DE6021782883}" destId="{2E06C333-A675-438C-8C2A-C1BFCBFA4467}" srcOrd="0" destOrd="0" presId="urn:microsoft.com/office/officeart/2005/8/layout/hierarchy2"/>
    <dgm:cxn modelId="{BADFCE4C-9377-42C8-808B-A9207E2129D7}" type="presParOf" srcId="{2E06C333-A675-438C-8C2A-C1BFCBFA4467}" destId="{71B7F04F-D5CC-4B88-8DD9-C5369E198E32}" srcOrd="0" destOrd="0" presId="urn:microsoft.com/office/officeart/2005/8/layout/hierarchy2"/>
    <dgm:cxn modelId="{AB60BD5C-D001-4F01-A6B1-9BA9323807BE}" type="presParOf" srcId="{71B7F04F-D5CC-4B88-8DD9-C5369E198E32}" destId="{8447E645-485D-4185-9362-E20B6C7B8811}" srcOrd="0" destOrd="0" presId="urn:microsoft.com/office/officeart/2005/8/layout/hierarchy2"/>
    <dgm:cxn modelId="{B002C35C-6403-45B1-BE00-465E3C0DA0E0}" type="presParOf" srcId="{71B7F04F-D5CC-4B88-8DD9-C5369E198E32}" destId="{861A727C-F504-4412-8148-A65E006F87B3}" srcOrd="1" destOrd="0" presId="urn:microsoft.com/office/officeart/2005/8/layout/hierarchy2"/>
    <dgm:cxn modelId="{B4CC5E06-9ED1-4024-8ED4-E886847AB6FE}" type="presParOf" srcId="{861A727C-F504-4412-8148-A65E006F87B3}" destId="{29F67000-A2D0-4855-AD0F-4586B8B9CCE0}" srcOrd="0" destOrd="0" presId="urn:microsoft.com/office/officeart/2005/8/layout/hierarchy2"/>
    <dgm:cxn modelId="{F1FBAA6B-F53B-4862-BFF4-1A0BBBF9312D}" type="presParOf" srcId="{29F67000-A2D0-4855-AD0F-4586B8B9CCE0}" destId="{AE86CF07-053D-4017-8D1B-A4F675AC29E6}" srcOrd="0" destOrd="0" presId="urn:microsoft.com/office/officeart/2005/8/layout/hierarchy2"/>
    <dgm:cxn modelId="{FE397616-E913-483F-BA59-8AD5DE028AE5}" type="presParOf" srcId="{861A727C-F504-4412-8148-A65E006F87B3}" destId="{13E61C0D-02ED-425A-A1A1-D27DE26F1C2F}" srcOrd="1" destOrd="0" presId="urn:microsoft.com/office/officeart/2005/8/layout/hierarchy2"/>
    <dgm:cxn modelId="{64D8BFD0-0EAF-4A5B-BFC9-1E452024876D}" type="presParOf" srcId="{13E61C0D-02ED-425A-A1A1-D27DE26F1C2F}" destId="{979EEA33-DFD2-46C8-A96B-0F6087DAAF09}" srcOrd="0" destOrd="0" presId="urn:microsoft.com/office/officeart/2005/8/layout/hierarchy2"/>
    <dgm:cxn modelId="{E958A20A-2167-4907-A44A-953ED3A33B4B}" type="presParOf" srcId="{13E61C0D-02ED-425A-A1A1-D27DE26F1C2F}" destId="{40DA71D7-5143-4F62-ABBB-D53801BE6D65}" srcOrd="1" destOrd="0" presId="urn:microsoft.com/office/officeart/2005/8/layout/hierarchy2"/>
    <dgm:cxn modelId="{B34B6F57-193D-47FC-9610-766316E1DC13}" type="presParOf" srcId="{40DA71D7-5143-4F62-ABBB-D53801BE6D65}" destId="{963C5C54-D3BA-4824-B63B-43177126537C}" srcOrd="0" destOrd="0" presId="urn:microsoft.com/office/officeart/2005/8/layout/hierarchy2"/>
    <dgm:cxn modelId="{AF418FC4-6A31-4350-955F-2B617B357A69}" type="presParOf" srcId="{963C5C54-D3BA-4824-B63B-43177126537C}" destId="{CB9FF5BB-E642-482D-87EA-97702E19C567}" srcOrd="0" destOrd="0" presId="urn:microsoft.com/office/officeart/2005/8/layout/hierarchy2"/>
    <dgm:cxn modelId="{1F37984F-6560-40C2-9B31-2CDA82712635}" type="presParOf" srcId="{40DA71D7-5143-4F62-ABBB-D53801BE6D65}" destId="{D8A1E9B0-880F-411F-B39F-212F92D306B0}" srcOrd="1" destOrd="0" presId="urn:microsoft.com/office/officeart/2005/8/layout/hierarchy2"/>
    <dgm:cxn modelId="{3060E86F-35C5-483D-91C4-2441FAA67854}" type="presParOf" srcId="{D8A1E9B0-880F-411F-B39F-212F92D306B0}" destId="{5D41FC9B-DF89-4D93-9642-295E45DB6641}" srcOrd="0" destOrd="0" presId="urn:microsoft.com/office/officeart/2005/8/layout/hierarchy2"/>
    <dgm:cxn modelId="{A1CCC1DC-C8B7-4161-94B8-BB91F46E73C6}" type="presParOf" srcId="{D8A1E9B0-880F-411F-B39F-212F92D306B0}" destId="{8F6D6FC4-1BBA-4BDB-AF69-978A8C67A067}" srcOrd="1" destOrd="0" presId="urn:microsoft.com/office/officeart/2005/8/layout/hierarchy2"/>
    <dgm:cxn modelId="{690825B3-0A48-4E91-8726-7550C0D9E11D}" type="presParOf" srcId="{861A727C-F504-4412-8148-A65E006F87B3}" destId="{772A3852-3996-4570-983C-11C5ED10E9CA}" srcOrd="2" destOrd="0" presId="urn:microsoft.com/office/officeart/2005/8/layout/hierarchy2"/>
    <dgm:cxn modelId="{B001FD2A-DEBC-4984-8509-EE2D51A609C6}" type="presParOf" srcId="{772A3852-3996-4570-983C-11C5ED10E9CA}" destId="{FB6E81E0-AF72-401E-BED6-1787E5B7C0BB}" srcOrd="0" destOrd="0" presId="urn:microsoft.com/office/officeart/2005/8/layout/hierarchy2"/>
    <dgm:cxn modelId="{EE8170E2-E726-4E1E-9532-595F01123043}" type="presParOf" srcId="{861A727C-F504-4412-8148-A65E006F87B3}" destId="{501A1048-8EA7-434C-8F88-07FB5C16CEB8}" srcOrd="3" destOrd="0" presId="urn:microsoft.com/office/officeart/2005/8/layout/hierarchy2"/>
    <dgm:cxn modelId="{740DF42D-AE97-479E-ABAB-9B3E90A5C9E4}" type="presParOf" srcId="{501A1048-8EA7-434C-8F88-07FB5C16CEB8}" destId="{B6011C32-D77F-456E-A0A6-F19D598D49B4}" srcOrd="0" destOrd="0" presId="urn:microsoft.com/office/officeart/2005/8/layout/hierarchy2"/>
    <dgm:cxn modelId="{D024FBF0-4AD2-4413-B0AC-87B0B51A637C}" type="presParOf" srcId="{501A1048-8EA7-434C-8F88-07FB5C16CEB8}" destId="{352DAB68-6901-4A00-BB27-60F61273A8B6}" srcOrd="1" destOrd="0" presId="urn:microsoft.com/office/officeart/2005/8/layout/hierarchy2"/>
    <dgm:cxn modelId="{CA94A1FE-09F6-4138-98BA-D0EF64BC0FEA}" type="presParOf" srcId="{352DAB68-6901-4A00-BB27-60F61273A8B6}" destId="{6BE1FF08-010B-4EC9-90B4-C667DE2A2014}" srcOrd="0" destOrd="0" presId="urn:microsoft.com/office/officeart/2005/8/layout/hierarchy2"/>
    <dgm:cxn modelId="{A6123E30-2FD8-4FF6-818B-AEF83C73030E}" type="presParOf" srcId="{6BE1FF08-010B-4EC9-90B4-C667DE2A2014}" destId="{3D88E80D-8944-491E-A71B-7D5795C102F2}" srcOrd="0" destOrd="0" presId="urn:microsoft.com/office/officeart/2005/8/layout/hierarchy2"/>
    <dgm:cxn modelId="{B2B8F384-82EC-4326-ACF4-6D030F89DDF8}" type="presParOf" srcId="{352DAB68-6901-4A00-BB27-60F61273A8B6}" destId="{D3AEA0AD-ACAB-4EA9-8194-3724C89866A8}" srcOrd="1" destOrd="0" presId="urn:microsoft.com/office/officeart/2005/8/layout/hierarchy2"/>
    <dgm:cxn modelId="{8E6960A1-F6D3-4FBB-98DF-AE1E4B90CB7D}" type="presParOf" srcId="{D3AEA0AD-ACAB-4EA9-8194-3724C89866A8}" destId="{E87FC2F2-5720-4F16-AB22-6E3732193204}" srcOrd="0" destOrd="0" presId="urn:microsoft.com/office/officeart/2005/8/layout/hierarchy2"/>
    <dgm:cxn modelId="{1A6BBAE8-ACE9-46C1-A3DD-1EEF1FA8CCE2}" type="presParOf" srcId="{D3AEA0AD-ACAB-4EA9-8194-3724C89866A8}" destId="{771A8590-545F-45B8-BC16-B5512FEEFC9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CB2D17-141A-4E23-B3B0-F33B69ADF533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E6EAAC59-ABC4-4A81-9E52-63BA3653ACEE}">
      <dgm:prSet phldrT="[Text]"/>
      <dgm:spPr/>
      <dgm:t>
        <a:bodyPr/>
        <a:lstStyle/>
        <a:p>
          <a:r>
            <a:rPr lang="en-GB" dirty="0"/>
            <a:t>Read problem</a:t>
          </a:r>
        </a:p>
      </dgm:t>
    </dgm:pt>
    <dgm:pt modelId="{1D49D2ED-5DFC-4B6E-B4DE-600E57272F03}" type="parTrans" cxnId="{2BD211B1-5250-4D0F-8E38-95A26763FDDA}">
      <dgm:prSet/>
      <dgm:spPr/>
      <dgm:t>
        <a:bodyPr/>
        <a:lstStyle/>
        <a:p>
          <a:endParaRPr lang="en-GB"/>
        </a:p>
      </dgm:t>
    </dgm:pt>
    <dgm:pt modelId="{25EDC735-3550-4772-9B2C-7E7DB70140CF}" type="sibTrans" cxnId="{2BD211B1-5250-4D0F-8E38-95A26763FDDA}">
      <dgm:prSet/>
      <dgm:spPr/>
      <dgm:t>
        <a:bodyPr/>
        <a:lstStyle/>
        <a:p>
          <a:endParaRPr lang="en-GB"/>
        </a:p>
      </dgm:t>
    </dgm:pt>
    <dgm:pt modelId="{9E7745A0-40D7-401A-A6F4-2FE04E31AB04}">
      <dgm:prSet phldrT="[Text]"/>
      <dgm:spPr/>
      <dgm:t>
        <a:bodyPr/>
        <a:lstStyle/>
        <a:p>
          <a:r>
            <a:rPr lang="en-GB" dirty="0"/>
            <a:t>Make list of sub-tasks</a:t>
          </a:r>
        </a:p>
      </dgm:t>
    </dgm:pt>
    <dgm:pt modelId="{EFB52C89-86A5-49EA-8EED-4FC57F219590}" type="parTrans" cxnId="{2499E102-EE25-474F-B9EA-180C0E784928}">
      <dgm:prSet/>
      <dgm:spPr/>
      <dgm:t>
        <a:bodyPr/>
        <a:lstStyle/>
        <a:p>
          <a:endParaRPr lang="en-GB"/>
        </a:p>
      </dgm:t>
    </dgm:pt>
    <dgm:pt modelId="{08E4DD08-763A-496E-A41F-26CC9AD2CCC6}" type="sibTrans" cxnId="{2499E102-EE25-474F-B9EA-180C0E784928}">
      <dgm:prSet/>
      <dgm:spPr/>
      <dgm:t>
        <a:bodyPr/>
        <a:lstStyle/>
        <a:p>
          <a:endParaRPr lang="en-GB"/>
        </a:p>
      </dgm:t>
    </dgm:pt>
    <dgm:pt modelId="{EECC2323-7215-4F41-A6B5-7BA041770A02}">
      <dgm:prSet phldrT="[Text]"/>
      <dgm:spPr>
        <a:solidFill>
          <a:srgbClr val="FFC000"/>
        </a:solidFill>
      </dgm:spPr>
      <dgm:t>
        <a:bodyPr/>
        <a:lstStyle/>
        <a:p>
          <a:r>
            <a:rPr lang="en-GB" dirty="0"/>
            <a:t>Draw flowchart</a:t>
          </a:r>
        </a:p>
      </dgm:t>
    </dgm:pt>
    <dgm:pt modelId="{FEC6C826-2923-44C6-B294-37E6160DE08C}" type="parTrans" cxnId="{7E1B4698-8286-4C09-AA77-CF61B9B366F9}">
      <dgm:prSet/>
      <dgm:spPr/>
      <dgm:t>
        <a:bodyPr/>
        <a:lstStyle/>
        <a:p>
          <a:endParaRPr lang="en-GB"/>
        </a:p>
      </dgm:t>
    </dgm:pt>
    <dgm:pt modelId="{42182DF3-C12D-4AC4-88E9-3FA73370BB43}" type="sibTrans" cxnId="{7E1B4698-8286-4C09-AA77-CF61B9B366F9}">
      <dgm:prSet/>
      <dgm:spPr/>
      <dgm:t>
        <a:bodyPr/>
        <a:lstStyle/>
        <a:p>
          <a:endParaRPr lang="en-GB"/>
        </a:p>
      </dgm:t>
    </dgm:pt>
    <dgm:pt modelId="{86AA1CCD-3FAC-4EE7-B2D9-EE143602DAE6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Code in Java</a:t>
          </a:r>
        </a:p>
      </dgm:t>
    </dgm:pt>
    <dgm:pt modelId="{7CCBC1FA-5A1A-42D4-9788-167D533AF31A}" type="parTrans" cxnId="{D61F19E0-B561-4702-A44D-B5862BBF2D71}">
      <dgm:prSet/>
      <dgm:spPr/>
      <dgm:t>
        <a:bodyPr/>
        <a:lstStyle/>
        <a:p>
          <a:endParaRPr lang="en-GB"/>
        </a:p>
      </dgm:t>
    </dgm:pt>
    <dgm:pt modelId="{1024BA35-E590-4EE0-B5F8-3CBBF888DF10}" type="sibTrans" cxnId="{D61F19E0-B561-4702-A44D-B5862BBF2D71}">
      <dgm:prSet/>
      <dgm:spPr/>
      <dgm:t>
        <a:bodyPr/>
        <a:lstStyle/>
        <a:p>
          <a:endParaRPr lang="en-GB"/>
        </a:p>
      </dgm:t>
    </dgm:pt>
    <dgm:pt modelId="{CB14F85B-975E-42E3-86DD-7F4683F467C7}" type="pres">
      <dgm:prSet presAssocID="{E6CB2D17-141A-4E23-B3B0-F33B69ADF533}" presName="Name0" presStyleCnt="0">
        <dgm:presLayoutVars>
          <dgm:dir/>
          <dgm:resizeHandles val="exact"/>
        </dgm:presLayoutVars>
      </dgm:prSet>
      <dgm:spPr/>
    </dgm:pt>
    <dgm:pt modelId="{B27FADE3-7E32-4EFC-9666-1FDC50844B88}" type="pres">
      <dgm:prSet presAssocID="{E6EAAC59-ABC4-4A81-9E52-63BA3653ACEE}" presName="parTxOnly" presStyleLbl="node1" presStyleIdx="0" presStyleCnt="4">
        <dgm:presLayoutVars>
          <dgm:bulletEnabled val="1"/>
        </dgm:presLayoutVars>
      </dgm:prSet>
      <dgm:spPr/>
    </dgm:pt>
    <dgm:pt modelId="{3C1B98EF-3940-4B19-97D6-EEA3F12769A1}" type="pres">
      <dgm:prSet presAssocID="{25EDC735-3550-4772-9B2C-7E7DB70140CF}" presName="parSpace" presStyleCnt="0"/>
      <dgm:spPr/>
    </dgm:pt>
    <dgm:pt modelId="{52F0D8E2-293F-4CFF-91AF-EA83DC72CCA2}" type="pres">
      <dgm:prSet presAssocID="{9E7745A0-40D7-401A-A6F4-2FE04E31AB04}" presName="parTxOnly" presStyleLbl="node1" presStyleIdx="1" presStyleCnt="4">
        <dgm:presLayoutVars>
          <dgm:bulletEnabled val="1"/>
        </dgm:presLayoutVars>
      </dgm:prSet>
      <dgm:spPr/>
    </dgm:pt>
    <dgm:pt modelId="{6CE69371-5B24-46D2-BE63-68FCF465372A}" type="pres">
      <dgm:prSet presAssocID="{08E4DD08-763A-496E-A41F-26CC9AD2CCC6}" presName="parSpace" presStyleCnt="0"/>
      <dgm:spPr/>
    </dgm:pt>
    <dgm:pt modelId="{ED0BCB54-7B39-4C7B-AA22-E88007E2F80B}" type="pres">
      <dgm:prSet presAssocID="{EECC2323-7215-4F41-A6B5-7BA041770A02}" presName="parTxOnly" presStyleLbl="node1" presStyleIdx="2" presStyleCnt="4">
        <dgm:presLayoutVars>
          <dgm:bulletEnabled val="1"/>
        </dgm:presLayoutVars>
      </dgm:prSet>
      <dgm:spPr/>
    </dgm:pt>
    <dgm:pt modelId="{9D9AB414-2BE1-4AAA-9197-31A4F65996CE}" type="pres">
      <dgm:prSet presAssocID="{42182DF3-C12D-4AC4-88E9-3FA73370BB43}" presName="parSpace" presStyleCnt="0"/>
      <dgm:spPr/>
    </dgm:pt>
    <dgm:pt modelId="{92323789-98F0-4608-9CBE-8201C58FC8FA}" type="pres">
      <dgm:prSet presAssocID="{86AA1CCD-3FAC-4EE7-B2D9-EE143602DAE6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2499E102-EE25-474F-B9EA-180C0E784928}" srcId="{E6CB2D17-141A-4E23-B3B0-F33B69ADF533}" destId="{9E7745A0-40D7-401A-A6F4-2FE04E31AB04}" srcOrd="1" destOrd="0" parTransId="{EFB52C89-86A5-49EA-8EED-4FC57F219590}" sibTransId="{08E4DD08-763A-496E-A41F-26CC9AD2CCC6}"/>
    <dgm:cxn modelId="{5C85B00B-787D-440C-B78C-7659B5292BE3}" type="presOf" srcId="{9E7745A0-40D7-401A-A6F4-2FE04E31AB04}" destId="{52F0D8E2-293F-4CFF-91AF-EA83DC72CCA2}" srcOrd="0" destOrd="0" presId="urn:microsoft.com/office/officeart/2005/8/layout/hChevron3"/>
    <dgm:cxn modelId="{49443640-FD08-4DCB-A368-0F632DEE4C5A}" type="presOf" srcId="{E6CB2D17-141A-4E23-B3B0-F33B69ADF533}" destId="{CB14F85B-975E-42E3-86DD-7F4683F467C7}" srcOrd="0" destOrd="0" presId="urn:microsoft.com/office/officeart/2005/8/layout/hChevron3"/>
    <dgm:cxn modelId="{7E28C58B-1EC2-419D-82E4-012E13B324C4}" type="presOf" srcId="{86AA1CCD-3FAC-4EE7-B2D9-EE143602DAE6}" destId="{92323789-98F0-4608-9CBE-8201C58FC8FA}" srcOrd="0" destOrd="0" presId="urn:microsoft.com/office/officeart/2005/8/layout/hChevron3"/>
    <dgm:cxn modelId="{7E1B4698-8286-4C09-AA77-CF61B9B366F9}" srcId="{E6CB2D17-141A-4E23-B3B0-F33B69ADF533}" destId="{EECC2323-7215-4F41-A6B5-7BA041770A02}" srcOrd="2" destOrd="0" parTransId="{FEC6C826-2923-44C6-B294-37E6160DE08C}" sibTransId="{42182DF3-C12D-4AC4-88E9-3FA73370BB43}"/>
    <dgm:cxn modelId="{2BD211B1-5250-4D0F-8E38-95A26763FDDA}" srcId="{E6CB2D17-141A-4E23-B3B0-F33B69ADF533}" destId="{E6EAAC59-ABC4-4A81-9E52-63BA3653ACEE}" srcOrd="0" destOrd="0" parTransId="{1D49D2ED-5DFC-4B6E-B4DE-600E57272F03}" sibTransId="{25EDC735-3550-4772-9B2C-7E7DB70140CF}"/>
    <dgm:cxn modelId="{D61F19E0-B561-4702-A44D-B5862BBF2D71}" srcId="{E6CB2D17-141A-4E23-B3B0-F33B69ADF533}" destId="{86AA1CCD-3FAC-4EE7-B2D9-EE143602DAE6}" srcOrd="3" destOrd="0" parTransId="{7CCBC1FA-5A1A-42D4-9788-167D533AF31A}" sibTransId="{1024BA35-E590-4EE0-B5F8-3CBBF888DF10}"/>
    <dgm:cxn modelId="{142FE2E9-787D-4FC1-9C4C-D17326EB3F8C}" type="presOf" srcId="{EECC2323-7215-4F41-A6B5-7BA041770A02}" destId="{ED0BCB54-7B39-4C7B-AA22-E88007E2F80B}" srcOrd="0" destOrd="0" presId="urn:microsoft.com/office/officeart/2005/8/layout/hChevron3"/>
    <dgm:cxn modelId="{C59A9AEE-9904-41AB-83ED-08CA3934D1EC}" type="presOf" srcId="{E6EAAC59-ABC4-4A81-9E52-63BA3653ACEE}" destId="{B27FADE3-7E32-4EFC-9666-1FDC50844B88}" srcOrd="0" destOrd="0" presId="urn:microsoft.com/office/officeart/2005/8/layout/hChevron3"/>
    <dgm:cxn modelId="{84B3BBDB-95A9-48A2-87AF-D86764925D34}" type="presParOf" srcId="{CB14F85B-975E-42E3-86DD-7F4683F467C7}" destId="{B27FADE3-7E32-4EFC-9666-1FDC50844B88}" srcOrd="0" destOrd="0" presId="urn:microsoft.com/office/officeart/2005/8/layout/hChevron3"/>
    <dgm:cxn modelId="{85ECEFA6-3BB6-42D2-8D6B-A976F71BE22D}" type="presParOf" srcId="{CB14F85B-975E-42E3-86DD-7F4683F467C7}" destId="{3C1B98EF-3940-4B19-97D6-EEA3F12769A1}" srcOrd="1" destOrd="0" presId="urn:microsoft.com/office/officeart/2005/8/layout/hChevron3"/>
    <dgm:cxn modelId="{FEC4EE98-BEE0-4C69-BC3B-9309C8D15770}" type="presParOf" srcId="{CB14F85B-975E-42E3-86DD-7F4683F467C7}" destId="{52F0D8E2-293F-4CFF-91AF-EA83DC72CCA2}" srcOrd="2" destOrd="0" presId="urn:microsoft.com/office/officeart/2005/8/layout/hChevron3"/>
    <dgm:cxn modelId="{A24DB4C5-7504-4E92-BF82-5E075F49F729}" type="presParOf" srcId="{CB14F85B-975E-42E3-86DD-7F4683F467C7}" destId="{6CE69371-5B24-46D2-BE63-68FCF465372A}" srcOrd="3" destOrd="0" presId="urn:microsoft.com/office/officeart/2005/8/layout/hChevron3"/>
    <dgm:cxn modelId="{F74BCD92-2646-409D-9A78-7CBDF776D723}" type="presParOf" srcId="{CB14F85B-975E-42E3-86DD-7F4683F467C7}" destId="{ED0BCB54-7B39-4C7B-AA22-E88007E2F80B}" srcOrd="4" destOrd="0" presId="urn:microsoft.com/office/officeart/2005/8/layout/hChevron3"/>
    <dgm:cxn modelId="{191B0DD2-01C0-4F83-ADB6-207BEDDD2EDC}" type="presParOf" srcId="{CB14F85B-975E-42E3-86DD-7F4683F467C7}" destId="{9D9AB414-2BE1-4AAA-9197-31A4F65996CE}" srcOrd="5" destOrd="0" presId="urn:microsoft.com/office/officeart/2005/8/layout/hChevron3"/>
    <dgm:cxn modelId="{742A0A48-10BA-43BC-8A62-CA01E195ACA4}" type="presParOf" srcId="{CB14F85B-975E-42E3-86DD-7F4683F467C7}" destId="{92323789-98F0-4608-9CBE-8201C58FC8FA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7E645-485D-4185-9362-E20B6C7B8811}">
      <dsp:nvSpPr>
        <dsp:cNvPr id="0" name=""/>
        <dsp:cNvSpPr/>
      </dsp:nvSpPr>
      <dsp:spPr>
        <a:xfrm>
          <a:off x="2296" y="1763534"/>
          <a:ext cx="1997788" cy="9988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Loops</a:t>
          </a:r>
        </a:p>
      </dsp:txBody>
      <dsp:txXfrm>
        <a:off x="31553" y="1792791"/>
        <a:ext cx="1939274" cy="940380"/>
      </dsp:txXfrm>
    </dsp:sp>
    <dsp:sp modelId="{29F67000-A2D0-4855-AD0F-4586B8B9CCE0}">
      <dsp:nvSpPr>
        <dsp:cNvPr id="0" name=""/>
        <dsp:cNvSpPr/>
      </dsp:nvSpPr>
      <dsp:spPr>
        <a:xfrm rot="19457599">
          <a:off x="1907585" y="1955936"/>
          <a:ext cx="984113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984113" y="1986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375039" y="1951196"/>
        <a:ext cx="49205" cy="49205"/>
      </dsp:txXfrm>
    </dsp:sp>
    <dsp:sp modelId="{979EEA33-DFD2-46C8-A96B-0F6087DAAF09}">
      <dsp:nvSpPr>
        <dsp:cNvPr id="0" name=""/>
        <dsp:cNvSpPr/>
      </dsp:nvSpPr>
      <dsp:spPr>
        <a:xfrm>
          <a:off x="2799199" y="1189170"/>
          <a:ext cx="1997788" cy="998894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FOR</a:t>
          </a:r>
        </a:p>
      </dsp:txBody>
      <dsp:txXfrm>
        <a:off x="2828456" y="1218427"/>
        <a:ext cx="1939274" cy="940380"/>
      </dsp:txXfrm>
    </dsp:sp>
    <dsp:sp modelId="{963C5C54-D3BA-4824-B63B-43177126537C}">
      <dsp:nvSpPr>
        <dsp:cNvPr id="0" name=""/>
        <dsp:cNvSpPr/>
      </dsp:nvSpPr>
      <dsp:spPr>
        <a:xfrm>
          <a:off x="4796988" y="1668754"/>
          <a:ext cx="799115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799115" y="19863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176567" y="1668639"/>
        <a:ext cx="39955" cy="39955"/>
      </dsp:txXfrm>
    </dsp:sp>
    <dsp:sp modelId="{5D41FC9B-DF89-4D93-9642-295E45DB6641}">
      <dsp:nvSpPr>
        <dsp:cNvPr id="0" name=""/>
        <dsp:cNvSpPr/>
      </dsp:nvSpPr>
      <dsp:spPr>
        <a:xfrm>
          <a:off x="5596103" y="1189170"/>
          <a:ext cx="1997788" cy="998894"/>
        </a:xfrm>
        <a:prstGeom prst="roundRect">
          <a:avLst>
            <a:gd name="adj" fmla="val 1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Known number of repetitions </a:t>
          </a:r>
        </a:p>
      </dsp:txBody>
      <dsp:txXfrm>
        <a:off x="5625360" y="1218427"/>
        <a:ext cx="1939274" cy="940380"/>
      </dsp:txXfrm>
    </dsp:sp>
    <dsp:sp modelId="{772A3852-3996-4570-983C-11C5ED10E9CA}">
      <dsp:nvSpPr>
        <dsp:cNvPr id="0" name=""/>
        <dsp:cNvSpPr/>
      </dsp:nvSpPr>
      <dsp:spPr>
        <a:xfrm rot="2142401">
          <a:off x="1907585" y="2530300"/>
          <a:ext cx="984113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984113" y="1986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375039" y="2525560"/>
        <a:ext cx="49205" cy="49205"/>
      </dsp:txXfrm>
    </dsp:sp>
    <dsp:sp modelId="{B6011C32-D77F-456E-A0A6-F19D598D49B4}">
      <dsp:nvSpPr>
        <dsp:cNvPr id="0" name=""/>
        <dsp:cNvSpPr/>
      </dsp:nvSpPr>
      <dsp:spPr>
        <a:xfrm>
          <a:off x="2799199" y="2337898"/>
          <a:ext cx="1997788" cy="998894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WHILE</a:t>
          </a:r>
        </a:p>
      </dsp:txBody>
      <dsp:txXfrm>
        <a:off x="2828456" y="2367155"/>
        <a:ext cx="1939274" cy="940380"/>
      </dsp:txXfrm>
    </dsp:sp>
    <dsp:sp modelId="{6BE1FF08-010B-4EC9-90B4-C667DE2A2014}">
      <dsp:nvSpPr>
        <dsp:cNvPr id="0" name=""/>
        <dsp:cNvSpPr/>
      </dsp:nvSpPr>
      <dsp:spPr>
        <a:xfrm>
          <a:off x="4796988" y="2817482"/>
          <a:ext cx="799115" cy="39726"/>
        </a:xfrm>
        <a:custGeom>
          <a:avLst/>
          <a:gdLst/>
          <a:ahLst/>
          <a:cxnLst/>
          <a:rect l="0" t="0" r="0" b="0"/>
          <a:pathLst>
            <a:path>
              <a:moveTo>
                <a:pt x="0" y="19863"/>
              </a:moveTo>
              <a:lnTo>
                <a:pt x="799115" y="19863"/>
              </a:lnTo>
            </a:path>
          </a:pathLst>
        </a:custGeom>
        <a:noFill/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176567" y="2817367"/>
        <a:ext cx="39955" cy="39955"/>
      </dsp:txXfrm>
    </dsp:sp>
    <dsp:sp modelId="{E87FC2F2-5720-4F16-AB22-6E3732193204}">
      <dsp:nvSpPr>
        <dsp:cNvPr id="0" name=""/>
        <dsp:cNvSpPr/>
      </dsp:nvSpPr>
      <dsp:spPr>
        <a:xfrm>
          <a:off x="5596103" y="2337898"/>
          <a:ext cx="1997788" cy="998894"/>
        </a:xfrm>
        <a:prstGeom prst="roundRect">
          <a:avLst>
            <a:gd name="adj" fmla="val 10000"/>
          </a:avLst>
        </a:prstGeom>
        <a:solidFill>
          <a:srgbClr val="E878B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Unknown number of repetitions</a:t>
          </a:r>
        </a:p>
      </dsp:txBody>
      <dsp:txXfrm>
        <a:off x="5625360" y="2367155"/>
        <a:ext cx="1939274" cy="940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FADE3-7E32-4EFC-9666-1FDC50844B88}">
      <dsp:nvSpPr>
        <dsp:cNvPr id="0" name=""/>
        <dsp:cNvSpPr/>
      </dsp:nvSpPr>
      <dsp:spPr>
        <a:xfrm>
          <a:off x="1785" y="474048"/>
          <a:ext cx="1791890" cy="71675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Read problem</a:t>
          </a:r>
        </a:p>
      </dsp:txBody>
      <dsp:txXfrm>
        <a:off x="1785" y="474048"/>
        <a:ext cx="1612701" cy="716756"/>
      </dsp:txXfrm>
    </dsp:sp>
    <dsp:sp modelId="{52F0D8E2-293F-4CFF-91AF-EA83DC72CCA2}">
      <dsp:nvSpPr>
        <dsp:cNvPr id="0" name=""/>
        <dsp:cNvSpPr/>
      </dsp:nvSpPr>
      <dsp:spPr>
        <a:xfrm>
          <a:off x="1435298" y="474048"/>
          <a:ext cx="1791890" cy="716756"/>
        </a:xfrm>
        <a:prstGeom prst="chevron">
          <a:avLst/>
        </a:prstGeom>
        <a:solidFill>
          <a:schemeClr val="accent2">
            <a:hueOff val="-3960780"/>
            <a:satOff val="-22271"/>
            <a:lumOff val="1836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Make list of sub-tasks</a:t>
          </a:r>
        </a:p>
      </dsp:txBody>
      <dsp:txXfrm>
        <a:off x="1793676" y="474048"/>
        <a:ext cx="1075134" cy="716756"/>
      </dsp:txXfrm>
    </dsp:sp>
    <dsp:sp modelId="{ED0BCB54-7B39-4C7B-AA22-E88007E2F80B}">
      <dsp:nvSpPr>
        <dsp:cNvPr id="0" name=""/>
        <dsp:cNvSpPr/>
      </dsp:nvSpPr>
      <dsp:spPr>
        <a:xfrm>
          <a:off x="2868810" y="474048"/>
          <a:ext cx="1791890" cy="716756"/>
        </a:xfrm>
        <a:prstGeom prst="chevron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Draw flowchart</a:t>
          </a:r>
        </a:p>
      </dsp:txBody>
      <dsp:txXfrm>
        <a:off x="3227188" y="474048"/>
        <a:ext cx="1075134" cy="716756"/>
      </dsp:txXfrm>
    </dsp:sp>
    <dsp:sp modelId="{92323789-98F0-4608-9CBE-8201C58FC8FA}">
      <dsp:nvSpPr>
        <dsp:cNvPr id="0" name=""/>
        <dsp:cNvSpPr/>
      </dsp:nvSpPr>
      <dsp:spPr>
        <a:xfrm>
          <a:off x="4302323" y="474048"/>
          <a:ext cx="1791890" cy="71675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Code in Java</a:t>
          </a:r>
        </a:p>
      </dsp:txBody>
      <dsp:txXfrm>
        <a:off x="4660701" y="474048"/>
        <a:ext cx="1075134" cy="716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E75C14CD-C68A-4D4F-8148-465E3EAD88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9236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80189-1C12-4AD5-84A1-FC10BD412B5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3008E-9987-46BB-9B61-990AA325FD62}" type="slidenum">
              <a:rPr lang="en-GB" altLang="en-US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37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-679450" y="-558800"/>
            <a:ext cx="10668000" cy="8456613"/>
            <a:chOff x="-428" y="-352"/>
            <a:chExt cx="6720" cy="5327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172" y="1104"/>
              <a:ext cx="1958" cy="1950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760" y="314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511" y="30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086" y="3414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413" y="328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3217" y="87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124" y="156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3836" y="183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356" y="1884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303" y="93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671" y="216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3365" y="236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4116" y="222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3691" y="263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018" y="250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16" y="2326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923" y="301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635" y="327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55" y="33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470" y="3613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164" y="380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915" y="3672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90" y="4083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817" y="395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359" y="349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2266" y="418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978" y="445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2445" y="355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2959" y="286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3866" y="354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3578" y="381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3098" y="386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4045" y="2919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3413" y="415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3107" y="434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3858" y="420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4571" y="2062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5478" y="2748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5190" y="301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4710" y="3068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5657" y="2118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5025" y="33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719" y="35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470" y="34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5045" y="38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5372" y="36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-174" y="-6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-182" y="591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-280" y="873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963" y="-20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657" y="-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408" y="-14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983" y="26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1310" y="1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-420" y="1840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-241" y="1210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-428" y="250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266" y="451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885" y="14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405" y="1457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1352" y="507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720" y="1738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414" y="193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740" y="2208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1863" y="-307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0" name="Oval 73"/>
            <p:cNvSpPr>
              <a:spLocks noChangeArrowheads="1"/>
            </p:cNvSpPr>
            <p:nvPr/>
          </p:nvSpPr>
          <p:spPr bwMode="auto">
            <a:xfrm>
              <a:off x="2770" y="37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1" name="Oval 74"/>
            <p:cNvSpPr>
              <a:spLocks noChangeArrowheads="1"/>
            </p:cNvSpPr>
            <p:nvPr/>
          </p:nvSpPr>
          <p:spPr bwMode="auto">
            <a:xfrm>
              <a:off x="2482" y="64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2" name="Oval 75"/>
            <p:cNvSpPr>
              <a:spLocks noChangeArrowheads="1"/>
            </p:cNvSpPr>
            <p:nvPr/>
          </p:nvSpPr>
          <p:spPr bwMode="auto">
            <a:xfrm>
              <a:off x="2002" y="69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auto">
            <a:xfrm>
              <a:off x="2949" y="-251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2011" y="117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2762" y="103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4818" y="15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5725" y="83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5437" y="110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4957" y="115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5272" y="144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4966" y="16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2" name="Oval 85"/>
            <p:cNvSpPr>
              <a:spLocks noChangeArrowheads="1"/>
            </p:cNvSpPr>
            <p:nvPr/>
          </p:nvSpPr>
          <p:spPr bwMode="auto">
            <a:xfrm>
              <a:off x="5717" y="149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3" name="Oval 86"/>
            <p:cNvSpPr>
              <a:spLocks noChangeArrowheads="1"/>
            </p:cNvSpPr>
            <p:nvPr/>
          </p:nvSpPr>
          <p:spPr bwMode="auto">
            <a:xfrm>
              <a:off x="5292" y="1910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5619" y="178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5" name="Oval 88"/>
            <p:cNvSpPr>
              <a:spLocks noChangeArrowheads="1"/>
            </p:cNvSpPr>
            <p:nvPr/>
          </p:nvSpPr>
          <p:spPr bwMode="auto">
            <a:xfrm>
              <a:off x="4366" y="-35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6" name="Oval 89"/>
            <p:cNvSpPr>
              <a:spLocks noChangeArrowheads="1"/>
            </p:cNvSpPr>
            <p:nvPr/>
          </p:nvSpPr>
          <p:spPr bwMode="auto">
            <a:xfrm>
              <a:off x="4078" y="-8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3598" y="-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3913" y="2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3607" y="4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0" name="Oval 93"/>
            <p:cNvSpPr>
              <a:spLocks noChangeArrowheads="1"/>
            </p:cNvSpPr>
            <p:nvPr/>
          </p:nvSpPr>
          <p:spPr bwMode="auto">
            <a:xfrm>
              <a:off x="4358" y="3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1" name="Oval 94"/>
            <p:cNvSpPr>
              <a:spLocks noChangeArrowheads="1"/>
            </p:cNvSpPr>
            <p:nvPr/>
          </p:nvSpPr>
          <p:spPr bwMode="auto">
            <a:xfrm>
              <a:off x="3933" y="7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2" name="Oval 95"/>
            <p:cNvSpPr>
              <a:spLocks noChangeArrowheads="1"/>
            </p:cNvSpPr>
            <p:nvPr/>
          </p:nvSpPr>
          <p:spPr bwMode="auto">
            <a:xfrm>
              <a:off x="4260" y="5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3" name="Oval 96"/>
            <p:cNvSpPr>
              <a:spLocks noChangeArrowheads="1"/>
            </p:cNvSpPr>
            <p:nvPr/>
          </p:nvSpPr>
          <p:spPr bwMode="auto">
            <a:xfrm>
              <a:off x="4305" y="406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4" name="Oval 97"/>
            <p:cNvSpPr>
              <a:spLocks noChangeArrowheads="1"/>
            </p:cNvSpPr>
            <p:nvPr/>
          </p:nvSpPr>
          <p:spPr bwMode="auto">
            <a:xfrm>
              <a:off x="5391" y="412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5322" y="-33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6" name="Oval 99"/>
            <p:cNvSpPr>
              <a:spLocks noChangeArrowheads="1"/>
            </p:cNvSpPr>
            <p:nvPr/>
          </p:nvSpPr>
          <p:spPr bwMode="auto">
            <a:xfrm>
              <a:off x="5648" y="-56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0551" y="1763713"/>
            <a:ext cx="3087688" cy="3092450"/>
          </a:xfrm>
        </p:spPr>
        <p:txBody>
          <a:bodyPr anchorCtr="1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1701" y="4581525"/>
            <a:ext cx="1403350" cy="1435100"/>
          </a:xfrm>
        </p:spPr>
        <p:txBody>
          <a:bodyPr anchor="ctr" anchorCtr="1"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C65D9B-A390-47A6-91A1-5AE6C248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0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B7467-4A21-44C3-BC21-6BC90CBC8F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05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4739" y="274640"/>
            <a:ext cx="18986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55451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9083-2A45-49F6-A768-9663D9B8CE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1" y="1600202"/>
            <a:ext cx="7596188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0FCC-5312-4125-B8E7-01110E6C7C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028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2"/>
            <a:ext cx="3721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2"/>
            <a:ext cx="372268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AE98-0CA8-4697-9515-06D8AF7207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61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6A5E6-3AA4-4429-B56A-BE23C96516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98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978D-2A9A-4D2A-A2AB-346F7B8536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0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2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2"/>
            <a:ext cx="3722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FA3D8-017E-4524-977B-1DAE70E813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2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B5E6-8616-4BD4-BE85-7FFE470337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52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4C09E-DD15-413B-BD44-3DBE5FA99B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10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96081-41D3-4CD4-AA63-2F4FEA58AF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15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F23C-9323-45CE-BF68-A0C50A2B3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3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636A-0F68-4664-8FB4-5329070513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84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Oval 8"/>
          <p:cNvSpPr>
            <a:spLocks noChangeArrowheads="1"/>
          </p:cNvSpPr>
          <p:nvPr userDrawn="1"/>
        </p:nvSpPr>
        <p:spPr bwMode="auto">
          <a:xfrm>
            <a:off x="8143876" y="4784727"/>
            <a:ext cx="360363" cy="360363"/>
          </a:xfrm>
          <a:prstGeom prst="ellipse">
            <a:avLst/>
          </a:prstGeom>
          <a:solidFill>
            <a:srgbClr val="FFCC33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Oval 10"/>
          <p:cNvSpPr>
            <a:spLocks noChangeArrowheads="1"/>
          </p:cNvSpPr>
          <p:nvPr userDrawn="1"/>
        </p:nvSpPr>
        <p:spPr bwMode="auto">
          <a:xfrm>
            <a:off x="7967664" y="5316538"/>
            <a:ext cx="539750" cy="539750"/>
          </a:xfrm>
          <a:prstGeom prst="ellipse">
            <a:avLst/>
          </a:prstGeom>
          <a:solidFill>
            <a:srgbClr val="7958A3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0" name="Oval 11"/>
          <p:cNvSpPr>
            <a:spLocks noChangeArrowheads="1"/>
          </p:cNvSpPr>
          <p:nvPr userDrawn="1"/>
        </p:nvSpPr>
        <p:spPr bwMode="auto">
          <a:xfrm>
            <a:off x="7481889" y="5627688"/>
            <a:ext cx="360362" cy="360362"/>
          </a:xfrm>
          <a:prstGeom prst="ellipse">
            <a:avLst/>
          </a:prstGeom>
          <a:solidFill>
            <a:srgbClr val="2691BF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Oval 12"/>
          <p:cNvSpPr>
            <a:spLocks noChangeArrowheads="1"/>
          </p:cNvSpPr>
          <p:nvPr userDrawn="1"/>
        </p:nvSpPr>
        <p:spPr bwMode="auto">
          <a:xfrm>
            <a:off x="8674100" y="5410202"/>
            <a:ext cx="360363" cy="360363"/>
          </a:xfrm>
          <a:prstGeom prst="ellipse">
            <a:avLst/>
          </a:prstGeom>
          <a:solidFill>
            <a:srgbClr val="FFCC33"/>
          </a:solidFill>
          <a:ln w="19050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Oval 13"/>
          <p:cNvSpPr>
            <a:spLocks noChangeArrowheads="1"/>
          </p:cNvSpPr>
          <p:nvPr userDrawn="1"/>
        </p:nvSpPr>
        <p:spPr bwMode="auto">
          <a:xfrm>
            <a:off x="7999414" y="6062663"/>
            <a:ext cx="360362" cy="360362"/>
          </a:xfrm>
          <a:prstGeom prst="ellipse">
            <a:avLst/>
          </a:prstGeom>
          <a:solidFill>
            <a:srgbClr val="C0E7FA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3" name="Oval 14"/>
          <p:cNvSpPr>
            <a:spLocks noChangeArrowheads="1"/>
          </p:cNvSpPr>
          <p:nvPr userDrawn="1"/>
        </p:nvSpPr>
        <p:spPr bwMode="auto">
          <a:xfrm>
            <a:off x="8518526" y="5857877"/>
            <a:ext cx="360363" cy="360363"/>
          </a:xfrm>
          <a:prstGeom prst="ellipse">
            <a:avLst/>
          </a:prstGeom>
          <a:solidFill>
            <a:srgbClr val="2691BF"/>
          </a:solidFill>
          <a:ln w="19050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4" name="Oval 15"/>
          <p:cNvSpPr>
            <a:spLocks noChangeArrowheads="1"/>
          </p:cNvSpPr>
          <p:nvPr userDrawn="1"/>
        </p:nvSpPr>
        <p:spPr bwMode="auto">
          <a:xfrm>
            <a:off x="7639051" y="242888"/>
            <a:ext cx="1439863" cy="14398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0000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6" name="Oval 17"/>
          <p:cNvSpPr>
            <a:spLocks noChangeArrowheads="1"/>
          </p:cNvSpPr>
          <p:nvPr userDrawn="1"/>
        </p:nvSpPr>
        <p:spPr bwMode="auto">
          <a:xfrm>
            <a:off x="8535988" y="1754188"/>
            <a:ext cx="360362" cy="360362"/>
          </a:xfrm>
          <a:prstGeom prst="ellipse">
            <a:avLst/>
          </a:prstGeom>
          <a:solidFill>
            <a:srgbClr val="FFCC33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7" name="Oval 18"/>
          <p:cNvSpPr>
            <a:spLocks noChangeArrowheads="1"/>
          </p:cNvSpPr>
          <p:nvPr userDrawn="1"/>
        </p:nvSpPr>
        <p:spPr bwMode="auto">
          <a:xfrm>
            <a:off x="8274051" y="2286000"/>
            <a:ext cx="539750" cy="539750"/>
          </a:xfrm>
          <a:prstGeom prst="ellipse">
            <a:avLst/>
          </a:prstGeom>
          <a:solidFill>
            <a:srgbClr val="7958A3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9" name="Oval 20"/>
          <p:cNvSpPr>
            <a:spLocks noChangeArrowheads="1"/>
          </p:cNvSpPr>
          <p:nvPr userDrawn="1"/>
        </p:nvSpPr>
        <p:spPr bwMode="auto">
          <a:xfrm>
            <a:off x="8305801" y="3032127"/>
            <a:ext cx="360363" cy="360363"/>
          </a:xfrm>
          <a:prstGeom prst="ellipse">
            <a:avLst/>
          </a:prstGeom>
          <a:solidFill>
            <a:srgbClr val="C0E7FA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0" name="Oval 21"/>
          <p:cNvSpPr>
            <a:spLocks noChangeArrowheads="1"/>
          </p:cNvSpPr>
          <p:nvPr userDrawn="1"/>
        </p:nvSpPr>
        <p:spPr bwMode="auto">
          <a:xfrm>
            <a:off x="8824914" y="2827338"/>
            <a:ext cx="360362" cy="360362"/>
          </a:xfrm>
          <a:prstGeom prst="ellipse">
            <a:avLst/>
          </a:prstGeom>
          <a:solidFill>
            <a:srgbClr val="2691BF"/>
          </a:solidFill>
          <a:ln w="19050" algn="ctr">
            <a:solidFill>
              <a:srgbClr val="00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4638"/>
            <a:ext cx="722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2"/>
            <a:ext cx="75961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25F52A2F-2CC8-4527-8906-34E9932ED6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9E6D1-4089-59FD-3BE8-0C705DEA5AF6}"/>
              </a:ext>
            </a:extLst>
          </p:cNvPr>
          <p:cNvSpPr/>
          <p:nvPr userDrawn="1"/>
        </p:nvSpPr>
        <p:spPr bwMode="auto">
          <a:xfrm>
            <a:off x="8591550" y="-114300"/>
            <a:ext cx="781050" cy="744855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5F333-55D6-C782-49D1-F81C0EB49F27}"/>
              </a:ext>
            </a:extLst>
          </p:cNvPr>
          <p:cNvSpPr/>
          <p:nvPr userDrawn="1"/>
        </p:nvSpPr>
        <p:spPr bwMode="auto">
          <a:xfrm>
            <a:off x="-180975" y="6543675"/>
            <a:ext cx="10125075" cy="5619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6D3DB-0F68-3334-4238-763CDBAF664E}"/>
              </a:ext>
            </a:extLst>
          </p:cNvPr>
          <p:cNvSpPr/>
          <p:nvPr userDrawn="1"/>
        </p:nvSpPr>
        <p:spPr bwMode="auto">
          <a:xfrm>
            <a:off x="9144000" y="1258349"/>
            <a:ext cx="142613" cy="55996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oogle.co.uk/url?sa=i&amp;rct=j&amp;q=&amp;esrc=s&amp;frm=1&amp;source=images&amp;cd=&amp;cad=rja&amp;uact=8&amp;ved=&amp;url=http://free-designer.net/archive/entry3397.html&amp;ei=v-SUVZ6ZKovd7QbUzYqAAg&amp;bvm=bv.96952980,d.ZGU&amp;psig=AFQjCNEIaE66l_wL4cxvGofS9_Ca2pJ5dQ&amp;ust=143590764803650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oogle.co.uk/url?sa=i&amp;rct=j&amp;q=&amp;esrc=s&amp;frm=1&amp;source=images&amp;cd=&amp;cad=rja&amp;uact=8&amp;ved=&amp;url=http://free-designer.net/archive/entry3397.html&amp;ei=v-SUVZ6ZKovd7QbUzYqAAg&amp;bvm=bv.96952980,d.ZGU&amp;psig=AFQjCNEIaE66l_wL4cxvGofS9_Ca2pJ5dQ&amp;ust=143590764803650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624013"/>
            <a:ext cx="3087688" cy="3092450"/>
          </a:xfrm>
        </p:spPr>
        <p:txBody>
          <a:bodyPr/>
          <a:lstStyle/>
          <a:p>
            <a:pPr eaLnBrk="1" hangingPunct="1"/>
            <a:r>
              <a:rPr lang="en-GB" altLang="en-US" sz="4400" b="1" dirty="0">
                <a:solidFill>
                  <a:schemeClr val="bg1"/>
                </a:solidFill>
              </a:rPr>
              <a:t>Java </a:t>
            </a:r>
            <a:r>
              <a:rPr lang="en-GB" altLang="en-US" sz="4400" b="1">
                <a:solidFill>
                  <a:schemeClr val="bg1"/>
                </a:solidFill>
              </a:rPr>
              <a:t>for Beginners</a:t>
            </a:r>
            <a:endParaRPr lang="en-GB" altLang="en-US" sz="4400" b="1" i="1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21441" y="4516437"/>
            <a:ext cx="1403350" cy="14351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bg1"/>
                </a:solidFill>
              </a:rPr>
              <a:t>Mr. Teasdale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88645" y="3186545"/>
            <a:ext cx="140335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en-US" sz="4000" b="1" dirty="0">
                <a:solidFill>
                  <a:schemeClr val="bg1"/>
                </a:solidFill>
              </a:rPr>
              <a:t>Level 4b</a:t>
            </a:r>
          </a:p>
        </p:txBody>
      </p:sp>
      <p:pic>
        <p:nvPicPr>
          <p:cNvPr id="13314" name="Picture 2" descr="http://d2ro3qwxdn69cl.cloudfront.net/images/articles/JavaIc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0" y="872549"/>
            <a:ext cx="1137124" cy="11171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42746" y="197686"/>
            <a:ext cx="140572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GB" altLang="en-US" sz="2400" b="1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Practice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GB" sz="2400" dirty="0"/>
              <a:t>Generate two random numbers between 1 and 10. 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/>
              <a:t>Calculate their sum (num1 + num2).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/>
              <a:t>Ask the user for their sum.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/>
              <a:t>If they get it right, the program congratulates them and ends.</a:t>
            </a:r>
          </a:p>
          <a:p>
            <a:pPr>
              <a:buFont typeface="Wingdings" pitchFamily="2" charset="2"/>
              <a:buChar char="ü"/>
            </a:pPr>
            <a:r>
              <a:rPr lang="en-GB" sz="2400" dirty="0"/>
              <a:t>If they get it wrong, the program repeats by generating two more numbers and asking the user again…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70860624"/>
              </p:ext>
            </p:extLst>
          </p:nvPr>
        </p:nvGraphicFramePr>
        <p:xfrm>
          <a:off x="595745" y="5001491"/>
          <a:ext cx="6096000" cy="1664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65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1205346" y="4668985"/>
            <a:ext cx="1191490" cy="581890"/>
          </a:xfrm>
          <a:prstGeom prst="ellipse">
            <a:avLst/>
          </a:prstGeom>
          <a:solidFill>
            <a:srgbClr val="26911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1600" b="1" baseline="0" dirty="0">
                <a:solidFill>
                  <a:schemeClr val="bg1"/>
                </a:solidFill>
                <a:latin typeface="Arial" charset="0"/>
              </a:rPr>
              <a:t>Start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92727" y="3283527"/>
            <a:ext cx="2216728" cy="9559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1600" baseline="0" dirty="0">
                <a:latin typeface="Arial" charset="0"/>
              </a:rPr>
              <a:t>Num1:</a:t>
            </a:r>
          </a:p>
          <a:p>
            <a:pPr algn="ctr" eaLnBrk="1" hangingPunct="1"/>
            <a:r>
              <a:rPr lang="en-GB" sz="1600" baseline="0" dirty="0">
                <a:latin typeface="Arial" charset="0"/>
              </a:rPr>
              <a:t>random number between 1 and 10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92727" y="1898070"/>
            <a:ext cx="2216728" cy="9559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1600" baseline="0" dirty="0">
                <a:latin typeface="Arial" charset="0"/>
              </a:rPr>
              <a:t>Num2:</a:t>
            </a:r>
          </a:p>
          <a:p>
            <a:pPr algn="ctr" eaLnBrk="1" hangingPunct="1"/>
            <a:r>
              <a:rPr lang="en-GB" sz="1600" baseline="0" dirty="0">
                <a:latin typeface="Arial" charset="0"/>
              </a:rPr>
              <a:t>random number between 1 and 10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92727" y="595743"/>
            <a:ext cx="2216728" cy="95596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1600" baseline="0" dirty="0">
                <a:latin typeface="Arial" charset="0"/>
              </a:rPr>
              <a:t>Sum:</a:t>
            </a:r>
          </a:p>
          <a:p>
            <a:pPr algn="ctr" eaLnBrk="1" hangingPunct="1"/>
            <a:r>
              <a:rPr lang="en-GB" sz="1600" baseline="0" dirty="0">
                <a:latin typeface="Arial" charset="0"/>
              </a:rPr>
              <a:t>num1+ num2</a:t>
            </a:r>
          </a:p>
        </p:txBody>
      </p:sp>
      <p:sp>
        <p:nvSpPr>
          <p:cNvPr id="8" name="Flowchart: Data 7"/>
          <p:cNvSpPr/>
          <p:nvPr/>
        </p:nvSpPr>
        <p:spPr bwMode="auto">
          <a:xfrm>
            <a:off x="4539443" y="568035"/>
            <a:ext cx="1911927" cy="1011381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1600" baseline="0" dirty="0">
                <a:latin typeface="Arial" charset="0"/>
              </a:rPr>
              <a:t>Display num1 and </a:t>
            </a:r>
            <a:r>
              <a:rPr lang="en-GB" sz="1600" baseline="0" dirty="0" err="1">
                <a:latin typeface="Arial" charset="0"/>
              </a:rPr>
              <a:t>num</a:t>
            </a:r>
            <a:r>
              <a:rPr lang="en-GB" sz="1600" baseline="0" dirty="0">
                <a:latin typeface="Arial" charset="0"/>
              </a:rPr>
              <a:t> 2</a:t>
            </a:r>
          </a:p>
        </p:txBody>
      </p:sp>
      <p:sp>
        <p:nvSpPr>
          <p:cNvPr id="9" name="Flowchart: Data 8"/>
          <p:cNvSpPr/>
          <p:nvPr/>
        </p:nvSpPr>
        <p:spPr bwMode="auto">
          <a:xfrm>
            <a:off x="4384964" y="2265219"/>
            <a:ext cx="1911927" cy="1011381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1600" baseline="0" dirty="0">
                <a:latin typeface="Arial" charset="0"/>
              </a:rPr>
              <a:t>Ask user for total</a:t>
            </a:r>
          </a:p>
        </p:txBody>
      </p:sp>
      <p:sp>
        <p:nvSpPr>
          <p:cNvPr id="10" name="Flowchart: Decision 9"/>
          <p:cNvSpPr/>
          <p:nvPr/>
        </p:nvSpPr>
        <p:spPr bwMode="auto">
          <a:xfrm>
            <a:off x="4481946" y="3702627"/>
            <a:ext cx="1717963" cy="1046018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1600" baseline="0" dirty="0">
                <a:latin typeface="Arial" charset="0"/>
              </a:rPr>
              <a:t>if total = sum</a:t>
            </a:r>
          </a:p>
        </p:txBody>
      </p:sp>
      <p:sp>
        <p:nvSpPr>
          <p:cNvPr id="11" name="Flowchart: Data 10"/>
          <p:cNvSpPr/>
          <p:nvPr/>
        </p:nvSpPr>
        <p:spPr bwMode="auto">
          <a:xfrm>
            <a:off x="4433454" y="5313218"/>
            <a:ext cx="1814945" cy="1066800"/>
          </a:xfrm>
          <a:prstGeom prst="flowChartInputOutp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1600" baseline="0" dirty="0">
                <a:latin typeface="Arial" charset="0"/>
              </a:rPr>
              <a:t>Display Well done!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205346" y="5555673"/>
            <a:ext cx="1191490" cy="58189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1600" b="1" baseline="0" dirty="0">
                <a:solidFill>
                  <a:schemeClr val="bg1"/>
                </a:solidFill>
                <a:latin typeface="Arial" charset="0"/>
              </a:rPr>
              <a:t>End</a:t>
            </a:r>
          </a:p>
        </p:txBody>
      </p:sp>
      <p:cxnSp>
        <p:nvCxnSpPr>
          <p:cNvPr id="14" name="Straight Arrow Connector 13"/>
          <p:cNvCxnSpPr>
            <a:stCxn id="4" idx="0"/>
            <a:endCxn id="5" idx="2"/>
          </p:cNvCxnSpPr>
          <p:nvPr/>
        </p:nvCxnSpPr>
        <p:spPr bwMode="auto">
          <a:xfrm flipV="1">
            <a:off x="1801091" y="4239491"/>
            <a:ext cx="0" cy="4294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stCxn id="5" idx="0"/>
            <a:endCxn id="6" idx="2"/>
          </p:cNvCxnSpPr>
          <p:nvPr/>
        </p:nvCxnSpPr>
        <p:spPr bwMode="auto">
          <a:xfrm flipV="1">
            <a:off x="1801091" y="2854036"/>
            <a:ext cx="0" cy="4294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6" idx="0"/>
            <a:endCxn id="7" idx="2"/>
          </p:cNvCxnSpPr>
          <p:nvPr/>
        </p:nvCxnSpPr>
        <p:spPr bwMode="auto">
          <a:xfrm flipV="1">
            <a:off x="1801091" y="1551709"/>
            <a:ext cx="0" cy="3463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7" idx="3"/>
            <a:endCxn id="8" idx="2"/>
          </p:cNvCxnSpPr>
          <p:nvPr/>
        </p:nvCxnSpPr>
        <p:spPr bwMode="auto">
          <a:xfrm flipV="1">
            <a:off x="2909457" y="1073726"/>
            <a:ext cx="1821179" cy="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>
            <a:stCxn id="8" idx="4"/>
            <a:endCxn id="9" idx="0"/>
          </p:cNvCxnSpPr>
          <p:nvPr/>
        </p:nvCxnSpPr>
        <p:spPr bwMode="auto">
          <a:xfrm>
            <a:off x="5495407" y="1579416"/>
            <a:ext cx="36713" cy="6858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9" idx="4"/>
            <a:endCxn id="10" idx="0"/>
          </p:cNvCxnSpPr>
          <p:nvPr/>
        </p:nvCxnSpPr>
        <p:spPr bwMode="auto">
          <a:xfrm>
            <a:off x="5340926" y="3276600"/>
            <a:ext cx="0" cy="4260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>
            <a:stCxn id="10" idx="2"/>
            <a:endCxn id="11" idx="1"/>
          </p:cNvCxnSpPr>
          <p:nvPr/>
        </p:nvCxnSpPr>
        <p:spPr bwMode="auto">
          <a:xfrm flipH="1">
            <a:off x="5340927" y="4748647"/>
            <a:ext cx="1" cy="564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11" idx="2"/>
            <a:endCxn id="12" idx="6"/>
          </p:cNvCxnSpPr>
          <p:nvPr/>
        </p:nvCxnSpPr>
        <p:spPr bwMode="auto">
          <a:xfrm flipH="1">
            <a:off x="2396838" y="5846618"/>
            <a:ext cx="22181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Elbow Connector 29"/>
          <p:cNvCxnSpPr>
            <a:stCxn id="10" idx="1"/>
            <a:endCxn id="5" idx="3"/>
          </p:cNvCxnSpPr>
          <p:nvPr/>
        </p:nvCxnSpPr>
        <p:spPr bwMode="auto">
          <a:xfrm rot="10800000">
            <a:off x="2909458" y="3761512"/>
            <a:ext cx="1572489" cy="46412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9" name="TextBox 68"/>
          <p:cNvSpPr txBox="1"/>
          <p:nvPr/>
        </p:nvSpPr>
        <p:spPr>
          <a:xfrm>
            <a:off x="3820046" y="3870159"/>
            <a:ext cx="87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0" dirty="0"/>
              <a:t>False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417820" y="4775264"/>
            <a:ext cx="87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4386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094510"/>
            <a:ext cx="9144000" cy="5763491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boolean </a:t>
            </a: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ea typeface="+mj-ea"/>
                <a:cs typeface="Courier New" pitchFamily="49" charset="0"/>
              </a:rPr>
              <a:t>done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= false;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while (</a:t>
            </a: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ea typeface="+mj-ea"/>
                <a:cs typeface="Courier New" pitchFamily="49" charset="0"/>
              </a:rPr>
              <a:t>done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== false)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 int 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num1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= 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1 +(int)(Math.random()*((10 - 1) + 1));</a:t>
            </a:r>
          </a:p>
          <a:p>
            <a:pPr marL="0" indent="0">
              <a:buNone/>
            </a:pP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 int </a:t>
            </a:r>
            <a:r>
              <a:rPr lang="sv-SE" sz="20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num2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= 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 +(int)(Math.random()*((10 - 1) + 1));</a:t>
            </a:r>
          </a:p>
          <a:p>
            <a:pPr marL="0" indent="0">
              <a:buNone/>
            </a:pP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 int </a:t>
            </a:r>
            <a:r>
              <a:rPr lang="sv-SE" sz="2000" b="1" dirty="0">
                <a:solidFill>
                  <a:srgbClr val="26911F"/>
                </a:solidFill>
                <a:latin typeface="Courier New" pitchFamily="49" charset="0"/>
                <a:ea typeface="+mj-ea"/>
                <a:cs typeface="Courier New" pitchFamily="49" charset="0"/>
              </a:rPr>
              <a:t>sum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= </a:t>
            </a:r>
            <a:r>
              <a:rPr lang="sv-SE" sz="20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num1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+ </a:t>
            </a:r>
            <a:r>
              <a:rPr lang="sv-SE" sz="20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num2</a:t>
            </a:r>
            <a:r>
              <a:rPr lang="sv-SE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en-GB" sz="2000" b="1" dirty="0">
                <a:solidFill>
                  <a:srgbClr val="7030A0"/>
                </a:solidFill>
                <a:latin typeface="Courier New" pitchFamily="49" charset="0"/>
                <a:ea typeface="+mj-ea"/>
                <a:cs typeface="Courier New" pitchFamily="49" charset="0"/>
              </a:rPr>
              <a:t>“What is ”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+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num1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+</a:t>
            </a:r>
            <a:r>
              <a:rPr lang="en-GB" sz="2000" b="1" dirty="0">
                <a:solidFill>
                  <a:srgbClr val="7030A0"/>
                </a:solidFill>
                <a:latin typeface="Courier New" pitchFamily="49" charset="0"/>
                <a:ea typeface="+mj-ea"/>
                <a:cs typeface="Courier New" pitchFamily="49" charset="0"/>
              </a:rPr>
              <a:t>” + “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+</a:t>
            </a:r>
            <a:r>
              <a:rPr lang="en-GB" sz="2000" b="1" dirty="0">
                <a:solidFill>
                  <a:srgbClr val="FF0000"/>
                </a:solidFill>
                <a:latin typeface="Courier New" pitchFamily="49" charset="0"/>
                <a:ea typeface="+mj-ea"/>
                <a:cs typeface="Courier New" pitchFamily="49" charset="0"/>
              </a:rPr>
              <a:t>num2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+</a:t>
            </a:r>
            <a:r>
              <a:rPr lang="en-GB" sz="2000" b="1" dirty="0">
                <a:solidFill>
                  <a:srgbClr val="7030A0"/>
                </a:solidFill>
                <a:latin typeface="Courier New" pitchFamily="49" charset="0"/>
                <a:ea typeface="+mj-ea"/>
                <a:cs typeface="Courier New" pitchFamily="49" charset="0"/>
              </a:rPr>
              <a:t>” ?”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 String 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answer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=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kb.nextLine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 int </a:t>
            </a:r>
            <a:r>
              <a:rPr lang="en-GB" sz="2000" b="1" dirty="0">
                <a:solidFill>
                  <a:srgbClr val="E0489C"/>
                </a:solidFill>
                <a:latin typeface="Courier New" pitchFamily="49" charset="0"/>
                <a:ea typeface="+mj-ea"/>
                <a:cs typeface="Courier New" pitchFamily="49" charset="0"/>
              </a:rPr>
              <a:t>total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= </a:t>
            </a: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Integer.parseInt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(</a:t>
            </a: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  <a:ea typeface="+mj-ea"/>
                <a:cs typeface="Courier New" pitchFamily="49" charset="0"/>
              </a:rPr>
              <a:t>answer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 if (</a:t>
            </a:r>
            <a:r>
              <a:rPr lang="en-GB" sz="2000" b="1" dirty="0">
                <a:solidFill>
                  <a:srgbClr val="E0489C"/>
                </a:solidFill>
                <a:latin typeface="Courier New" pitchFamily="49" charset="0"/>
                <a:ea typeface="+mj-ea"/>
                <a:cs typeface="Courier New" pitchFamily="49" charset="0"/>
              </a:rPr>
              <a:t>total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== </a:t>
            </a:r>
            <a:r>
              <a:rPr lang="en-GB" sz="2000" b="1" dirty="0">
                <a:solidFill>
                  <a:srgbClr val="26911F"/>
                </a:solidFill>
                <a:latin typeface="Courier New" pitchFamily="49" charset="0"/>
                <a:ea typeface="+mj-ea"/>
                <a:cs typeface="Courier New" pitchFamily="49" charset="0"/>
              </a:rPr>
              <a:t>sum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) 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 {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	</a:t>
            </a: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ea typeface="+mj-ea"/>
                <a:cs typeface="Courier New" pitchFamily="49" charset="0"/>
              </a:rPr>
              <a:t>done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= true;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  }	</a:t>
            </a:r>
          </a:p>
          <a:p>
            <a:pPr marL="0" indent="0">
              <a:buNone/>
            </a:pP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GB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“Well done!”</a:t>
            </a:r>
            <a:r>
              <a:rPr lang="en-GB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GB" sz="2000" b="1" dirty="0">
              <a:solidFill>
                <a:srgbClr val="000000"/>
              </a:solidFill>
              <a:latin typeface="Courier New" pitchFamily="49" charset="0"/>
              <a:ea typeface="+mj-ea"/>
              <a:cs typeface="Courier New" pitchFamily="49" charset="0"/>
            </a:endParaRPr>
          </a:p>
          <a:p>
            <a:pPr marL="0" indent="0">
              <a:buNone/>
            </a:pPr>
            <a:endParaRPr lang="en-GB" sz="1800" b="1" dirty="0">
              <a:solidFill>
                <a:srgbClr val="000000"/>
              </a:solidFill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2" y="1"/>
            <a:ext cx="7229475" cy="969818"/>
          </a:xfrm>
        </p:spPr>
        <p:txBody>
          <a:bodyPr/>
          <a:lstStyle/>
          <a:p>
            <a:pPr algn="l"/>
            <a:r>
              <a:rPr lang="en-GB" sz="4000" b="1" dirty="0"/>
              <a:t>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3310830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Java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1: Syntax, laws, variables, output</a:t>
            </a:r>
          </a:p>
          <a:p>
            <a:r>
              <a:rPr lang="en-GB" sz="2400" dirty="0"/>
              <a:t>2: Input, calculations, String manipulation</a:t>
            </a:r>
          </a:p>
          <a:p>
            <a:r>
              <a:rPr lang="en-GB" sz="2400" dirty="0"/>
              <a:t>3: Selection (IF-ELSE)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4: Iteration/Loops (FOR/WHILE)</a:t>
            </a:r>
          </a:p>
          <a:p>
            <a:r>
              <a:rPr lang="en-GB" sz="2400" dirty="0"/>
              <a:t>5: Complex algorithms</a:t>
            </a:r>
          </a:p>
          <a:p>
            <a:r>
              <a:rPr lang="en-GB" sz="2400" dirty="0"/>
              <a:t>6: Arrays</a:t>
            </a:r>
          </a:p>
          <a:p>
            <a:r>
              <a:rPr lang="en-GB" sz="2400" dirty="0"/>
              <a:t>7: File management</a:t>
            </a:r>
          </a:p>
          <a:p>
            <a:r>
              <a:rPr lang="en-GB" sz="2400" dirty="0"/>
              <a:t>8: Methods</a:t>
            </a:r>
          </a:p>
          <a:p>
            <a:r>
              <a:rPr lang="en-GB" sz="2400" dirty="0"/>
              <a:t>9: Objects and classes</a:t>
            </a:r>
          </a:p>
          <a:p>
            <a:r>
              <a:rPr lang="en-GB" sz="2400" dirty="0"/>
              <a:t>10: Graphical user interface elements</a:t>
            </a:r>
          </a:p>
        </p:txBody>
      </p:sp>
    </p:spTree>
    <p:extLst>
      <p:ext uri="{BB962C8B-B14F-4D97-AF65-F5344CB8AC3E}">
        <p14:creationId xmlns:p14="http://schemas.microsoft.com/office/powerpoint/2010/main" val="31572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sz="4000" dirty="0"/>
              <a:t>What do you learn last time?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0128" y="6467019"/>
            <a:ext cx="2088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Wordle.org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15" y="1309914"/>
            <a:ext cx="5605156" cy="529560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8" y="3308785"/>
            <a:ext cx="8700655" cy="1143000"/>
          </a:xfrm>
        </p:spPr>
        <p:txBody>
          <a:bodyPr/>
          <a:lstStyle/>
          <a:p>
            <a:pPr algn="l"/>
            <a:r>
              <a:rPr lang="en-GB" sz="3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for(counter; condition; change)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457200" y="1226129"/>
            <a:ext cx="2382982" cy="1863437"/>
          </a:xfrm>
          <a:prstGeom prst="wedgeRectCallout">
            <a:avLst>
              <a:gd name="adj1" fmla="val 15214"/>
              <a:gd name="adj2" fmla="val 82574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A simple variable (usually an int) that allows the loop to ‘step through’</a:t>
            </a:r>
          </a:p>
          <a:p>
            <a:pPr algn="ctr" eaLnBrk="1" hangingPunct="1"/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Normally called “i”</a:t>
            </a:r>
          </a:p>
        </p:txBody>
      </p:sp>
      <p:sp>
        <p:nvSpPr>
          <p:cNvPr id="10" name="Rectangular Callout 9"/>
          <p:cNvSpPr/>
          <p:nvPr/>
        </p:nvSpPr>
        <p:spPr bwMode="auto">
          <a:xfrm>
            <a:off x="3699164" y="360219"/>
            <a:ext cx="2382982" cy="2729346"/>
          </a:xfrm>
          <a:prstGeom prst="wedgeRectCallout">
            <a:avLst>
              <a:gd name="adj1" fmla="val 16958"/>
              <a:gd name="adj2" fmla="val 67853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A </a:t>
            </a:r>
            <a:r>
              <a:rPr lang="en-GB" b="1" baseline="0" dirty="0">
                <a:latin typeface="Arial" charset="0"/>
              </a:rPr>
              <a:t>logic condition </a:t>
            </a:r>
            <a:r>
              <a:rPr lang="en-GB" baseline="0" dirty="0">
                <a:latin typeface="Arial" charset="0"/>
              </a:rPr>
              <a:t>(like in IF) that has to be </a:t>
            </a:r>
            <a:r>
              <a:rPr lang="en-GB" b="1" baseline="0" dirty="0">
                <a:latin typeface="Arial" charset="0"/>
              </a:rPr>
              <a:t>true</a:t>
            </a:r>
            <a:r>
              <a:rPr lang="en-GB" baseline="0" dirty="0">
                <a:latin typeface="Arial" charset="0"/>
              </a:rPr>
              <a:t> for the loop to continue.</a:t>
            </a:r>
          </a:p>
          <a:p>
            <a:pPr algn="ctr" eaLnBrk="1" hangingPunct="1"/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Something </a:t>
            </a:r>
            <a:r>
              <a:rPr lang="en-GB" b="1" baseline="0" dirty="0">
                <a:solidFill>
                  <a:schemeClr val="bg1"/>
                </a:solidFill>
                <a:latin typeface="Arial" charset="0"/>
              </a:rPr>
              <a:t>Operator</a:t>
            </a:r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GB" b="1" baseline="0" dirty="0">
                <a:solidFill>
                  <a:srgbClr val="FFCC33"/>
                </a:solidFill>
                <a:latin typeface="Arial" charset="0"/>
              </a:rPr>
              <a:t>Something</a:t>
            </a:r>
            <a:r>
              <a:rPr lang="en-GB" baseline="0" dirty="0">
                <a:solidFill>
                  <a:srgbClr val="FFCC33"/>
                </a:solidFill>
                <a:latin typeface="Arial" charset="0"/>
              </a:rPr>
              <a:t> </a:t>
            </a:r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(usually involving the counter variable)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572000" y="4378036"/>
            <a:ext cx="2382982" cy="1939638"/>
          </a:xfrm>
          <a:prstGeom prst="wedgeRectCallout">
            <a:avLst>
              <a:gd name="adj1" fmla="val 87307"/>
              <a:gd name="adj2" fmla="val -58670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What should happen to the </a:t>
            </a:r>
            <a:r>
              <a:rPr lang="en-GB" b="1" baseline="0" dirty="0">
                <a:latin typeface="Arial" charset="0"/>
              </a:rPr>
              <a:t>counter variable value </a:t>
            </a:r>
            <a:r>
              <a:rPr lang="en-GB" baseline="0" dirty="0">
                <a:latin typeface="Arial" charset="0"/>
              </a:rPr>
              <a:t>at the </a:t>
            </a:r>
            <a:r>
              <a:rPr lang="en-GB" b="1" baseline="0" dirty="0">
                <a:latin typeface="Arial" charset="0"/>
              </a:rPr>
              <a:t>end </a:t>
            </a:r>
            <a:r>
              <a:rPr lang="en-GB" baseline="0" dirty="0">
                <a:latin typeface="Arial" charset="0"/>
              </a:rPr>
              <a:t>of the loop</a:t>
            </a:r>
          </a:p>
          <a:p>
            <a:pPr algn="ctr" eaLnBrk="1" hangingPunct="1"/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Usually </a:t>
            </a:r>
            <a:r>
              <a:rPr lang="en-GB" b="1" baseline="0" dirty="0">
                <a:solidFill>
                  <a:schemeClr val="bg1"/>
                </a:solidFill>
                <a:latin typeface="Arial" charset="0"/>
              </a:rPr>
              <a:t>i++ </a:t>
            </a:r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or </a:t>
            </a:r>
            <a:r>
              <a:rPr lang="en-GB" b="1" baseline="0" dirty="0">
                <a:solidFill>
                  <a:schemeClr val="bg1"/>
                </a:solidFill>
                <a:latin typeface="Arial" charset="0"/>
              </a:rPr>
              <a:t>i--</a:t>
            </a:r>
          </a:p>
        </p:txBody>
      </p:sp>
      <p:pic>
        <p:nvPicPr>
          <p:cNvPr id="3074" name="Picture 2" descr="http://freeiconbox.com/icon/256/2774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433647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97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difference?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0678845"/>
              </p:ext>
            </p:extLst>
          </p:nvPr>
        </p:nvGraphicFramePr>
        <p:xfrm>
          <a:off x="355600" y="1629230"/>
          <a:ext cx="7596188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3143" y="1598676"/>
            <a:ext cx="5590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1" baseline="0" dirty="0">
                <a:solidFill>
                  <a:srgbClr val="FF0000"/>
                </a:solidFill>
                <a:latin typeface="Cambria" pitchFamily="18" charset="0"/>
              </a:rPr>
              <a:t>“Now count from one to ten…”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6905" y="5561075"/>
            <a:ext cx="3863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1" baseline="0" dirty="0">
                <a:solidFill>
                  <a:srgbClr val="26911F"/>
                </a:solidFill>
                <a:latin typeface="Cambria" pitchFamily="18" charset="0"/>
              </a:rPr>
              <a:t>“Are we there yet?...”</a:t>
            </a:r>
          </a:p>
        </p:txBody>
      </p:sp>
    </p:spTree>
    <p:extLst>
      <p:ext uri="{BB962C8B-B14F-4D97-AF65-F5344CB8AC3E}">
        <p14:creationId xmlns:p14="http://schemas.microsoft.com/office/powerpoint/2010/main" val="334490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8" y="3308785"/>
            <a:ext cx="8700655" cy="1143000"/>
          </a:xfrm>
        </p:spPr>
        <p:txBody>
          <a:bodyPr/>
          <a:lstStyle/>
          <a:p>
            <a:pPr algn="l"/>
            <a:r>
              <a:rPr lang="en-GB" sz="3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condition variable</a:t>
            </a:r>
            <a:br>
              <a:rPr lang="en-GB" sz="3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3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while(condition)</a:t>
            </a:r>
            <a:br>
              <a:rPr lang="en-GB" sz="3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GB" sz="3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change happens inside loop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587828" y="360221"/>
            <a:ext cx="2382982" cy="1863437"/>
          </a:xfrm>
          <a:prstGeom prst="wedgeRectCallout">
            <a:avLst>
              <a:gd name="adj1" fmla="val 42014"/>
              <a:gd name="adj2" fmla="val 107499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A </a:t>
            </a:r>
            <a:r>
              <a:rPr lang="en-GB" b="1" baseline="0" dirty="0">
                <a:latin typeface="Arial" charset="0"/>
              </a:rPr>
              <a:t>variable</a:t>
            </a:r>
            <a:r>
              <a:rPr lang="en-GB" baseline="0" dirty="0">
                <a:latin typeface="Arial" charset="0"/>
              </a:rPr>
              <a:t> is created and </a:t>
            </a:r>
            <a:r>
              <a:rPr lang="en-GB" b="1" baseline="0" dirty="0">
                <a:latin typeface="Arial" charset="0"/>
              </a:rPr>
              <a:t>given a value </a:t>
            </a:r>
            <a:r>
              <a:rPr lang="en-GB" baseline="0" dirty="0">
                <a:latin typeface="Arial" charset="0"/>
              </a:rPr>
              <a:t>so that the loop will run. Usually </a:t>
            </a:r>
            <a:r>
              <a:rPr lang="en-GB" b="1" baseline="0" dirty="0">
                <a:latin typeface="Arial" charset="0"/>
              </a:rPr>
              <a:t>String</a:t>
            </a:r>
            <a:r>
              <a:rPr lang="en-GB" baseline="0" dirty="0">
                <a:latin typeface="Arial" charset="0"/>
              </a:rPr>
              <a:t>, </a:t>
            </a:r>
            <a:r>
              <a:rPr lang="en-GB" b="1" baseline="0" dirty="0">
                <a:latin typeface="Arial" charset="0"/>
              </a:rPr>
              <a:t>int</a:t>
            </a:r>
            <a:r>
              <a:rPr lang="en-GB" baseline="0" dirty="0">
                <a:latin typeface="Arial" charset="0"/>
              </a:rPr>
              <a:t> or </a:t>
            </a:r>
            <a:r>
              <a:rPr lang="en-GB" b="1" baseline="0" dirty="0">
                <a:latin typeface="Arial" charset="0"/>
              </a:rPr>
              <a:t>boolean</a:t>
            </a:r>
            <a:endParaRPr lang="en-GB" b="1" baseline="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" name="Rectangular Callout 9"/>
          <p:cNvSpPr/>
          <p:nvPr/>
        </p:nvSpPr>
        <p:spPr bwMode="auto">
          <a:xfrm>
            <a:off x="5861792" y="1291937"/>
            <a:ext cx="2382982" cy="2729346"/>
          </a:xfrm>
          <a:prstGeom prst="wedgeRectCallout">
            <a:avLst>
              <a:gd name="adj1" fmla="val -104249"/>
              <a:gd name="adj2" fmla="val 49241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A </a:t>
            </a:r>
            <a:r>
              <a:rPr lang="en-GB" b="1" baseline="0" dirty="0">
                <a:latin typeface="Arial" charset="0"/>
              </a:rPr>
              <a:t>logic condition </a:t>
            </a:r>
            <a:r>
              <a:rPr lang="en-GB" baseline="0" dirty="0">
                <a:latin typeface="Arial" charset="0"/>
              </a:rPr>
              <a:t>(like in IF) that has to be </a:t>
            </a:r>
            <a:r>
              <a:rPr lang="en-GB" b="1" baseline="0" dirty="0">
                <a:latin typeface="Arial" charset="0"/>
              </a:rPr>
              <a:t>true</a:t>
            </a:r>
            <a:r>
              <a:rPr lang="en-GB" baseline="0" dirty="0">
                <a:latin typeface="Arial" charset="0"/>
              </a:rPr>
              <a:t> for the loop to continue.</a:t>
            </a:r>
          </a:p>
          <a:p>
            <a:pPr algn="ctr" eaLnBrk="1" hangingPunct="1"/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Something </a:t>
            </a:r>
            <a:r>
              <a:rPr lang="en-GB" b="1" baseline="0" dirty="0">
                <a:solidFill>
                  <a:schemeClr val="bg1"/>
                </a:solidFill>
                <a:latin typeface="Arial" charset="0"/>
              </a:rPr>
              <a:t>Operator</a:t>
            </a:r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GB" b="1" baseline="0" dirty="0">
                <a:solidFill>
                  <a:srgbClr val="FFCC33"/>
                </a:solidFill>
                <a:latin typeface="Arial" charset="0"/>
              </a:rPr>
              <a:t>Something</a:t>
            </a:r>
            <a:r>
              <a:rPr lang="en-GB" baseline="0" dirty="0">
                <a:solidFill>
                  <a:srgbClr val="FFCC33"/>
                </a:solidFill>
                <a:latin typeface="Arial" charset="0"/>
              </a:rPr>
              <a:t> </a:t>
            </a:r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(usually involving the counter variable)</a:t>
            </a:r>
          </a:p>
        </p:txBody>
      </p:sp>
      <p:sp>
        <p:nvSpPr>
          <p:cNvPr id="11" name="Rectangular Callout 10"/>
          <p:cNvSpPr/>
          <p:nvPr/>
        </p:nvSpPr>
        <p:spPr bwMode="auto">
          <a:xfrm>
            <a:off x="4339772" y="4803568"/>
            <a:ext cx="2382982" cy="1939638"/>
          </a:xfrm>
          <a:prstGeom prst="wedgeRectCallout">
            <a:avLst>
              <a:gd name="adj1" fmla="val -89327"/>
              <a:gd name="adj2" fmla="val -511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There must be an </a:t>
            </a:r>
            <a:r>
              <a:rPr lang="en-GB" b="1" baseline="0" dirty="0">
                <a:latin typeface="Arial" charset="0"/>
              </a:rPr>
              <a:t>opportunity</a:t>
            </a:r>
            <a:r>
              <a:rPr lang="en-GB" baseline="0" dirty="0">
                <a:latin typeface="Arial" charset="0"/>
              </a:rPr>
              <a:t> for the condition variable to </a:t>
            </a:r>
            <a:r>
              <a:rPr lang="en-GB" b="1" baseline="0" dirty="0">
                <a:latin typeface="Arial" charset="0"/>
              </a:rPr>
              <a:t>change</a:t>
            </a:r>
            <a:r>
              <a:rPr lang="en-GB" baseline="0" dirty="0">
                <a:latin typeface="Arial" charset="0"/>
              </a:rPr>
              <a:t>, sometimes done in an </a:t>
            </a:r>
            <a:r>
              <a:rPr lang="en-GB" b="1" baseline="0" dirty="0">
                <a:latin typeface="Arial" charset="0"/>
              </a:rPr>
              <a:t>IF block</a:t>
            </a:r>
            <a:endParaRPr lang="en-GB" b="1" baseline="0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3074" name="Picture 2" descr="http://freeiconbox.com/icon/256/2774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51518" y="455418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119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Typical example (</a:t>
            </a:r>
            <a:r>
              <a:rPr lang="en-GB" sz="3600" i="1" dirty="0"/>
              <a:t>while loop</a:t>
            </a:r>
            <a:r>
              <a:rPr lang="en-GB" sz="3600" dirty="0"/>
              <a:t>)</a:t>
            </a:r>
            <a:endParaRPr lang="en-GB" sz="3600" b="1" dirty="0">
              <a:solidFill>
                <a:srgbClr val="0000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3543" y="2479965"/>
            <a:ext cx="5422078" cy="3798599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int i = 0;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while (i &lt; 3)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GB" sz="2400" b="1" dirty="0" err="1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(“gum”); </a:t>
            </a:r>
          </a:p>
          <a:p>
            <a:pPr marL="400050" lvl="1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i++;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455135" y="4847853"/>
            <a:ext cx="2497540" cy="1733265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200" b="1" baseline="0" dirty="0">
                <a:solidFill>
                  <a:schemeClr val="tx1"/>
                </a:solidFill>
                <a:latin typeface="Arial" charset="0"/>
              </a:rPr>
              <a:t>Output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30095" y="4847852"/>
            <a:ext cx="3521123" cy="186974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32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gum</a:t>
            </a:r>
          </a:p>
          <a:p>
            <a:pPr eaLnBrk="1" hangingPunct="1"/>
            <a:r>
              <a:rPr lang="en-GB" sz="32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gum</a:t>
            </a:r>
          </a:p>
          <a:p>
            <a:pPr eaLnBrk="1" hangingPunct="1"/>
            <a:r>
              <a:rPr lang="en-GB" sz="32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gum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346363" y="1395846"/>
            <a:ext cx="2382982" cy="931718"/>
          </a:xfrm>
          <a:prstGeom prst="wedgeRectCallout">
            <a:avLst>
              <a:gd name="adj1" fmla="val 44395"/>
              <a:gd name="adj2" fmla="val 8831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Create int called </a:t>
            </a:r>
            <a:r>
              <a:rPr lang="en-GB" b="1" baseline="0" dirty="0">
                <a:latin typeface="Arial" charset="0"/>
              </a:rPr>
              <a:t>i</a:t>
            </a:r>
          </a:p>
          <a:p>
            <a:pPr algn="ctr" eaLnBrk="1" hangingPunct="1"/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Set </a:t>
            </a:r>
            <a:r>
              <a:rPr lang="en-GB" b="1" baseline="0" dirty="0">
                <a:solidFill>
                  <a:schemeClr val="bg1"/>
                </a:solidFill>
                <a:latin typeface="Arial" charset="0"/>
              </a:rPr>
              <a:t>i </a:t>
            </a:r>
            <a:r>
              <a:rPr lang="en-GB" baseline="0" dirty="0">
                <a:solidFill>
                  <a:schemeClr val="bg1"/>
                </a:solidFill>
                <a:latin typeface="Arial" charset="0"/>
              </a:rPr>
              <a:t>to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0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5017002" y="1465119"/>
            <a:ext cx="2382982" cy="931718"/>
          </a:xfrm>
          <a:prstGeom prst="wedgeRectCallout">
            <a:avLst>
              <a:gd name="adj1" fmla="val -61198"/>
              <a:gd name="adj2" fmla="val 113100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Continue while </a:t>
            </a:r>
            <a:r>
              <a:rPr lang="en-GB" b="1" baseline="0" dirty="0">
                <a:latin typeface="Arial" charset="0"/>
              </a:rPr>
              <a:t>i</a:t>
            </a:r>
            <a:r>
              <a:rPr lang="en-GB" baseline="0" dirty="0">
                <a:latin typeface="Arial" charset="0"/>
              </a:rPr>
              <a:t> is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less than 3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177801" y="3727531"/>
            <a:ext cx="2064327" cy="945573"/>
          </a:xfrm>
          <a:prstGeom prst="wedgeRectCallout">
            <a:avLst>
              <a:gd name="adj1" fmla="val 91718"/>
              <a:gd name="adj2" fmla="val 34963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At end of for loop,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increase</a:t>
            </a:r>
            <a:r>
              <a:rPr lang="en-GB" b="1" baseline="0" dirty="0">
                <a:solidFill>
                  <a:schemeClr val="bg1"/>
                </a:solidFill>
                <a:latin typeface="Arial" charset="0"/>
              </a:rPr>
              <a:t> i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by 1</a:t>
            </a:r>
          </a:p>
        </p:txBody>
      </p:sp>
    </p:spTree>
    <p:extLst>
      <p:ext uri="{BB962C8B-B14F-4D97-AF65-F5344CB8AC3E}">
        <p14:creationId xmlns:p14="http://schemas.microsoft.com/office/powerpoint/2010/main" val="17450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45" y="0"/>
            <a:ext cx="7229475" cy="1143000"/>
          </a:xfrm>
        </p:spPr>
        <p:txBody>
          <a:bodyPr/>
          <a:lstStyle/>
          <a:p>
            <a:r>
              <a:rPr lang="en-GB" sz="3600" dirty="0"/>
              <a:t>Another example (</a:t>
            </a:r>
            <a:r>
              <a:rPr lang="en-GB" sz="3600" i="1" dirty="0"/>
              <a:t>while loop</a:t>
            </a:r>
            <a:r>
              <a:rPr lang="en-GB" sz="3600" dirty="0"/>
              <a:t>)</a:t>
            </a:r>
            <a:endParaRPr lang="en-GB" sz="3600" b="1" dirty="0">
              <a:solidFill>
                <a:srgbClr val="0000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513" y="1053705"/>
            <a:ext cx="6958942" cy="3798599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boolean done = false;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while (done == false)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{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(“Are you done? Y/N ”)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	String answer = 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kb.nextLine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	if (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answer.equals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(“Y”) ) 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	{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		done = true;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	}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	</a:t>
            </a:r>
            <a:r>
              <a:rPr lang="en-GB" sz="1800" b="1" dirty="0" err="1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System.out.println</a:t>
            </a: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(“Goodbye!”);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0000"/>
                </a:solidFill>
                <a:latin typeface="Courier New" pitchFamily="49" charset="0"/>
                <a:ea typeface="+mj-ea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GB" sz="1800" b="1" dirty="0">
              <a:solidFill>
                <a:srgbClr val="000000"/>
              </a:solidFill>
              <a:latin typeface="Courier New" pitchFamily="49" charset="0"/>
              <a:ea typeface="+mj-ea"/>
              <a:cs typeface="Courier New" pitchFamily="49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455135" y="4984332"/>
            <a:ext cx="2497540" cy="1733265"/>
          </a:xfrm>
          <a:prstGeom prst="rightArrow">
            <a:avLst/>
          </a:prstGeom>
          <a:solidFill>
            <a:srgbClr val="FFFF99"/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sz="3200" b="1" baseline="0" dirty="0">
                <a:solidFill>
                  <a:schemeClr val="tx1"/>
                </a:solidFill>
                <a:latin typeface="Arial" charset="0"/>
              </a:rPr>
              <a:t>Output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130095" y="4984332"/>
            <a:ext cx="3521123" cy="17332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sz="24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Are you done? Y/N</a:t>
            </a:r>
          </a:p>
          <a:p>
            <a:pPr eaLnBrk="1" hangingPunct="1"/>
            <a:r>
              <a:rPr lang="en-GB" sz="24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  <a:p>
            <a:pPr eaLnBrk="1" hangingPunct="1"/>
            <a:r>
              <a:rPr lang="en-GB" sz="2400" b="1" baseline="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Goodbye!</a:t>
            </a:r>
          </a:p>
        </p:txBody>
      </p:sp>
      <p:sp>
        <p:nvSpPr>
          <p:cNvPr id="7" name="Rectangular Callout 6"/>
          <p:cNvSpPr/>
          <p:nvPr/>
        </p:nvSpPr>
        <p:spPr bwMode="auto">
          <a:xfrm>
            <a:off x="130628" y="1535790"/>
            <a:ext cx="1803070" cy="931718"/>
          </a:xfrm>
          <a:prstGeom prst="wedgeRectCallout">
            <a:avLst>
              <a:gd name="adj1" fmla="val 55776"/>
              <a:gd name="adj2" fmla="val -79437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Create boolean called done.</a:t>
            </a:r>
          </a:p>
          <a:p>
            <a:pPr algn="ctr" eaLnBrk="1" hangingPunct="1"/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Set to false</a:t>
            </a:r>
          </a:p>
        </p:txBody>
      </p:sp>
      <p:sp>
        <p:nvSpPr>
          <p:cNvPr id="8" name="Rectangular Callout 7"/>
          <p:cNvSpPr/>
          <p:nvPr/>
        </p:nvSpPr>
        <p:spPr bwMode="auto">
          <a:xfrm>
            <a:off x="130628" y="2816761"/>
            <a:ext cx="2382982" cy="931718"/>
          </a:xfrm>
          <a:prstGeom prst="wedgeRectCallout">
            <a:avLst>
              <a:gd name="adj1" fmla="val 80911"/>
              <a:gd name="adj2" fmla="val -164117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Continue while </a:t>
            </a:r>
            <a:br>
              <a:rPr lang="en-GB" baseline="0" dirty="0">
                <a:latin typeface="Arial" charset="0"/>
              </a:rPr>
            </a:b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done is false</a:t>
            </a:r>
          </a:p>
        </p:txBody>
      </p:sp>
      <p:sp>
        <p:nvSpPr>
          <p:cNvPr id="9" name="Rectangular Callout 8"/>
          <p:cNvSpPr/>
          <p:nvPr/>
        </p:nvSpPr>
        <p:spPr bwMode="auto">
          <a:xfrm>
            <a:off x="130630" y="4038759"/>
            <a:ext cx="1933699" cy="945573"/>
          </a:xfrm>
          <a:prstGeom prst="wedgeRectCallout">
            <a:avLst>
              <a:gd name="adj1" fmla="val 136493"/>
              <a:gd name="adj2" fmla="val -77159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GB" baseline="0" dirty="0">
                <a:latin typeface="Arial" charset="0"/>
              </a:rPr>
              <a:t>If user enters Y, </a:t>
            </a:r>
            <a:r>
              <a:rPr lang="en-GB" b="1" baseline="0" dirty="0">
                <a:solidFill>
                  <a:srgbClr val="FFFF00"/>
                </a:solidFill>
                <a:latin typeface="Arial" charset="0"/>
              </a:rPr>
              <a:t>set done to true</a:t>
            </a:r>
          </a:p>
        </p:txBody>
      </p:sp>
    </p:spTree>
    <p:extLst>
      <p:ext uri="{BB962C8B-B14F-4D97-AF65-F5344CB8AC3E}">
        <p14:creationId xmlns:p14="http://schemas.microsoft.com/office/powerpoint/2010/main" val="243555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Students struggle with…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2"/>
            <a:ext cx="7910945" cy="4525963"/>
          </a:xfrm>
        </p:spPr>
        <p:txBody>
          <a:bodyPr/>
          <a:lstStyle/>
          <a:p>
            <a:pPr marL="0" indent="0">
              <a:buNone/>
            </a:pPr>
            <a:r>
              <a:rPr lang="en-GB" sz="3600" b="1" dirty="0">
                <a:solidFill>
                  <a:srgbClr val="FF0000"/>
                </a:solidFill>
              </a:rPr>
              <a:t>FOR LOOPS – WHILE not so much</a:t>
            </a:r>
          </a:p>
          <a:p>
            <a:pPr marL="0" indent="0">
              <a:buNone/>
            </a:pPr>
            <a:r>
              <a:rPr lang="en-GB" dirty="0"/>
              <a:t>Some students will </a:t>
            </a:r>
            <a:r>
              <a:rPr lang="en-GB" dirty="0" err="1"/>
              <a:t>bizarely</a:t>
            </a:r>
            <a:r>
              <a:rPr lang="en-GB" dirty="0"/>
              <a:t> understand while loops much easier than for loops. </a:t>
            </a:r>
          </a:p>
          <a:p>
            <a:pPr marL="0" indent="0">
              <a:buNone/>
            </a:pPr>
            <a:r>
              <a:rPr lang="en-GB" dirty="0"/>
              <a:t>They can use whichever on they prefer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Most common mistake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while(done == false);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 rot="9674956">
            <a:off x="5722749" y="5096451"/>
            <a:ext cx="474338" cy="375167"/>
          </a:xfrm>
          <a:prstGeom prst="rightArrow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3747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95E7D"/>
      </a:dk1>
      <a:lt1>
        <a:srgbClr val="FFFFFF"/>
      </a:lt1>
      <a:dk2>
        <a:srgbClr val="195E7D"/>
      </a:dk2>
      <a:lt2>
        <a:srgbClr val="808080"/>
      </a:lt2>
      <a:accent1>
        <a:srgbClr val="C0E7FA"/>
      </a:accent1>
      <a:accent2>
        <a:srgbClr val="2691BF"/>
      </a:accent2>
      <a:accent3>
        <a:srgbClr val="FFFFFF"/>
      </a:accent3>
      <a:accent4>
        <a:srgbClr val="144F6A"/>
      </a:accent4>
      <a:accent5>
        <a:srgbClr val="DCF1FC"/>
      </a:accent5>
      <a:accent6>
        <a:srgbClr val="2183AD"/>
      </a:accent6>
      <a:hlink>
        <a:srgbClr val="E0489C"/>
      </a:hlink>
      <a:folHlink>
        <a:srgbClr val="7958A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000000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2691BF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F7BA3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95E7D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95E7D"/>
        </a:dk1>
        <a:lt1>
          <a:srgbClr val="FFFFFF"/>
        </a:lt1>
        <a:dk2>
          <a:srgbClr val="195E7D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710</Words>
  <Application>Microsoft Office PowerPoint</Application>
  <PresentationFormat>On-screen Show (4:3)</PresentationFormat>
  <Paragraphs>120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Courier New</vt:lpstr>
      <vt:lpstr>Wingdings</vt:lpstr>
      <vt:lpstr>Default Design</vt:lpstr>
      <vt:lpstr>Java for Beginners</vt:lpstr>
      <vt:lpstr>Levels of Java coding</vt:lpstr>
      <vt:lpstr>What do you learn last time?</vt:lpstr>
      <vt:lpstr>for(counter; condition; change)</vt:lpstr>
      <vt:lpstr>What is the difference?</vt:lpstr>
      <vt:lpstr>condition variable while(condition)   change happens inside loop</vt:lpstr>
      <vt:lpstr>Typical example (while loop)</vt:lpstr>
      <vt:lpstr>Another example (while loop)</vt:lpstr>
      <vt:lpstr>Students struggle with…</vt:lpstr>
      <vt:lpstr>Practice time</vt:lpstr>
      <vt:lpstr>PowerPoint Presentation</vt:lpstr>
      <vt:lpstr>Possible solution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chart powerpoint presentation</dc:title>
  <dc:creator>Jonty Pearce</dc:creator>
  <cp:lastModifiedBy>Myran Teasdale</cp:lastModifiedBy>
  <cp:revision>55</cp:revision>
  <cp:lastPrinted>2015-06-25T14:37:53Z</cp:lastPrinted>
  <dcterms:created xsi:type="dcterms:W3CDTF">2009-01-01T16:20:39Z</dcterms:created>
  <dcterms:modified xsi:type="dcterms:W3CDTF">2022-10-09T20:40:09Z</dcterms:modified>
</cp:coreProperties>
</file>